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96" r:id="rId2"/>
    <p:sldId id="257" r:id="rId3"/>
    <p:sldId id="258" r:id="rId4"/>
    <p:sldId id="276" r:id="rId5"/>
    <p:sldId id="320" r:id="rId6"/>
    <p:sldId id="323" r:id="rId7"/>
    <p:sldId id="265" r:id="rId8"/>
    <p:sldId id="329" r:id="rId9"/>
    <p:sldId id="298" r:id="rId10"/>
    <p:sldId id="267" r:id="rId11"/>
    <p:sldId id="264" r:id="rId12"/>
    <p:sldId id="299" r:id="rId13"/>
    <p:sldId id="266" r:id="rId14"/>
    <p:sldId id="324" r:id="rId15"/>
    <p:sldId id="327" r:id="rId16"/>
    <p:sldId id="326" r:id="rId17"/>
    <p:sldId id="300" r:id="rId18"/>
    <p:sldId id="268" r:id="rId19"/>
    <p:sldId id="260" r:id="rId20"/>
    <p:sldId id="292" r:id="rId21"/>
    <p:sldId id="297" r:id="rId22"/>
  </p:sldIdLst>
  <p:sldSz cx="12192000" cy="6858000"/>
  <p:notesSz cx="6858000" cy="9144000"/>
  <p:embeddedFontLst>
    <p:embeddedFont>
      <p:font typeface="Calibri Light" panose="020F0302020204030204" pitchFamily="34" charset="0"/>
      <p:regular r:id="rId24"/>
      <p:italic r:id="rId25"/>
    </p:embeddedFont>
    <p:embeddedFont>
      <p:font typeface="汉仪菱心体简" panose="02010600030101010101" charset="-122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微软雅黑" panose="020B0503020204020204" pitchFamily="34" charset="-122"/>
      <p:regular r:id="rId31"/>
      <p:bold r:id="rId32"/>
    </p:embeddedFont>
    <p:embeddedFont>
      <p:font typeface="方正综艺简体" panose="02010600030101010101" charset="-122"/>
      <p:regular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9">
          <p15:clr>
            <a:srgbClr val="A4A3A4"/>
          </p15:clr>
        </p15:guide>
        <p15:guide id="2" orient="horz" pos="4088">
          <p15:clr>
            <a:srgbClr val="A4A3A4"/>
          </p15:clr>
        </p15:guide>
        <p15:guide id="3" pos="740">
          <p15:clr>
            <a:srgbClr val="A4A3A4"/>
          </p15:clr>
        </p15:guide>
        <p15:guide id="4" pos="69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789"/>
    <a:srgbClr val="898B8F"/>
    <a:srgbClr val="2A0D31"/>
    <a:srgbClr val="3FACC1"/>
    <a:srgbClr val="4BBDB6"/>
    <a:srgbClr val="FE5264"/>
    <a:srgbClr val="FFA85B"/>
    <a:srgbClr val="270827"/>
    <a:srgbClr val="4A2FC8"/>
    <a:srgbClr val="494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48" autoAdjust="0"/>
    <p:restoredTop sz="81507" autoAdjust="0"/>
  </p:normalViewPr>
  <p:slideViewPr>
    <p:cSldViewPr snapToGrid="0">
      <p:cViewPr varScale="1">
        <p:scale>
          <a:sx n="92" d="100"/>
          <a:sy n="92" d="100"/>
        </p:scale>
        <p:origin x="198" y="96"/>
      </p:cViewPr>
      <p:guideLst>
        <p:guide orient="horz" pos="1039"/>
        <p:guide orient="horz" pos="4088"/>
        <p:guide pos="740"/>
        <p:guide pos="6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5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5EE11-ED85-44B4-8B87-A945AB80CD0F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520E9-B1A1-4137-9147-91D00DE4E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2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816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时效性是发出论断的时效性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3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77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71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084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009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799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50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755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919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0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59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0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8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8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14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89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43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“预防接种”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传播学说服里面的免疫法，给你一段被歪曲，被夸大的事实，等发酵差不多了，然后再出来辟谣，说你这里，那里事实有问题。再利用这个细节把你整个舆论推翻，反转。让你百口莫辩，“刺死辱母案”不就是这样的吗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“议程失焦”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传播学中的议程二层设置，让你从一个事件不断扩张议程，不断改变议程。从一件小事开始，一下争论细节，一下谈到体制。男女就谈男权，官民就说体制。反正男权也好，体制也好，只要不涉及具体的人是谁，实际上是毫无杀伤力的。而真实的罪犯就这样滑过去了，江歌案不就是这样的吗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“议程麻醉”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麻醉功能，把一件又一件的新事件抛出来，让你每个事件都关注，每个事件又关注不过来，老的事件还没处理完，新事件又来了，一件又一件的让人眼花缭乱，你一年下来觉得自己关心了很多事情，可是回想有多少跟到最后了？北电的事不就是这样吗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“渲染悲观”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和上面很类似，动辄讲移民，体制，你国如何如何，西方如何如何，焦虑如何如何，中产如何如何惨。一句话，中国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的人是无法移民的，也不可能成为顶层的。所以这种言论好像是在抨击黑暗，实际上就是一种麻醉剂，让人听了精神一散，两腿一蹬，干脆什么也别做了，挨着吧。这种事很多人每次都在宣传，可以说危害最大。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“请君入瓮”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把这个事情往敏感话题上引，然后顺理成章的全网删除。幼儿园事件我看这个正往这条路上走。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31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和他比较的特点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制作时：</a:t>
            </a:r>
            <a:endParaRPr lang="en-US" altLang="zh-CN" dirty="0" smtClean="0"/>
          </a:p>
          <a:p>
            <a:r>
              <a:rPr lang="zh-CN" altLang="en-US" dirty="0" smtClean="0"/>
              <a:t>多事件交叉</a:t>
            </a:r>
            <a:endParaRPr lang="en-US" altLang="zh-CN" dirty="0" smtClean="0"/>
          </a:p>
          <a:p>
            <a:r>
              <a:rPr lang="zh-CN" altLang="en-US" dirty="0" smtClean="0"/>
              <a:t>演化可操作性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演示时</a:t>
            </a:r>
            <a:r>
              <a:rPr lang="en-US" altLang="zh-CN" dirty="0" smtClean="0"/>
              <a:t>: </a:t>
            </a:r>
          </a:p>
          <a:p>
            <a:r>
              <a:rPr lang="zh-CN" altLang="en-US" dirty="0" smtClean="0"/>
              <a:t>时序性多事件交叉演示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11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520E9-B1A1-4137-9147-91D00DE4E9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55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BCBB-24B0-4783-BB18-48833E9316A6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3BCBB-24B0-4783-BB18-48833E9316A6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DCFFE-4F2F-4A68-AF0D-E2EAADC1D1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yq.sina.com/view/eventAnalysis/taskList.ac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/>
        </p:nvGrpSpPr>
        <p:grpSpPr>
          <a:xfrm rot="3375645">
            <a:off x="4157668" y="3144105"/>
            <a:ext cx="409142" cy="409143"/>
            <a:chOff x="2814405" y="2119805"/>
            <a:chExt cx="409142" cy="409142"/>
          </a:xfrm>
        </p:grpSpPr>
        <p:sp>
          <p:nvSpPr>
            <p:cNvPr id="123" name="椭圆 122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8" name="椭圆 237"/>
          <p:cNvSpPr/>
          <p:nvPr/>
        </p:nvSpPr>
        <p:spPr>
          <a:xfrm>
            <a:off x="3960575" y="-4675891"/>
            <a:ext cx="4798165" cy="4798813"/>
          </a:xfrm>
          <a:prstGeom prst="ellipse">
            <a:avLst/>
          </a:prstGeom>
          <a:gradFill flip="none" rotWithShape="1">
            <a:gsLst>
              <a:gs pos="80000">
                <a:schemeClr val="bg1">
                  <a:alpha val="50000"/>
                </a:schemeClr>
              </a:gs>
              <a:gs pos="0">
                <a:schemeClr val="bg1">
                  <a:alpha val="0"/>
                </a:schemeClr>
              </a:gs>
              <a:gs pos="5500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anchor="ctr"/>
          <a:lstStyle/>
          <a:p>
            <a:pPr algn="ctr">
              <a:defRPr/>
            </a:pPr>
            <a:r>
              <a:rPr lang="en-US" altLang="zh-CN" dirty="0"/>
              <a:t>           </a:t>
            </a:r>
            <a:endParaRPr lang="zh-CN" altLang="en-US" dirty="0"/>
          </a:p>
        </p:txBody>
      </p:sp>
      <p:sp>
        <p:nvSpPr>
          <p:cNvPr id="270" name="文本框 17"/>
          <p:cNvSpPr txBox="1"/>
          <p:nvPr/>
        </p:nvSpPr>
        <p:spPr>
          <a:xfrm>
            <a:off x="6272530" y="2294255"/>
            <a:ext cx="54952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ffectLst>
                  <a:outerShdw blurRad="266700" algn="tl" rotWithShape="0">
                    <a:srgbClr val="53D2FF">
                      <a:alpha val="5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基于社交网络的事件演化分析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7891145" y="4529186"/>
            <a:ext cx="4300855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团队成员：司靖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辉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于乐      韦冠宇  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易子沐  赵晓宇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老师：李建欣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3" name="直接连接符 272"/>
          <p:cNvCxnSpPr/>
          <p:nvPr/>
        </p:nvCxnSpPr>
        <p:spPr>
          <a:xfrm>
            <a:off x="3897661" y="4273535"/>
            <a:ext cx="757585" cy="37960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 flipV="1">
            <a:off x="4646930" y="4641215"/>
            <a:ext cx="2733675" cy="381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同心圆 489"/>
          <p:cNvSpPr/>
          <p:nvPr/>
        </p:nvSpPr>
        <p:spPr>
          <a:xfrm>
            <a:off x="839376" y="1344028"/>
            <a:ext cx="3886200" cy="3886200"/>
          </a:xfrm>
          <a:prstGeom prst="donut">
            <a:avLst>
              <a:gd name="adj" fmla="val 5416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91" name="组合 490"/>
          <p:cNvGrpSpPr/>
          <p:nvPr/>
        </p:nvGrpSpPr>
        <p:grpSpPr>
          <a:xfrm>
            <a:off x="1168782" y="1672641"/>
            <a:ext cx="3257551" cy="3257550"/>
            <a:chOff x="1327530" y="1600524"/>
            <a:chExt cx="3257550" cy="3257550"/>
          </a:xfrm>
        </p:grpSpPr>
        <p:sp>
          <p:nvSpPr>
            <p:cNvPr id="492" name="Block Arc 8 copy"/>
            <p:cNvSpPr/>
            <p:nvPr/>
          </p:nvSpPr>
          <p:spPr>
            <a:xfrm rot="7903881">
              <a:off x="1327530" y="1600524"/>
              <a:ext cx="3257550" cy="3257550"/>
            </a:xfrm>
            <a:prstGeom prst="blockArc">
              <a:avLst>
                <a:gd name="adj1" fmla="val 13744868"/>
                <a:gd name="adj2" fmla="val 17193738"/>
                <a:gd name="adj3" fmla="val 28061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3" name="空心弧 492"/>
            <p:cNvSpPr/>
            <p:nvPr/>
          </p:nvSpPr>
          <p:spPr>
            <a:xfrm rot="632088">
              <a:off x="1327530" y="1600524"/>
              <a:ext cx="3257550" cy="3257550"/>
            </a:xfrm>
            <a:prstGeom prst="blockArc">
              <a:avLst>
                <a:gd name="adj1" fmla="val 13744868"/>
                <a:gd name="adj2" fmla="val 17193738"/>
                <a:gd name="adj3" fmla="val 28061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4" name="Block Arc 8 copy"/>
            <p:cNvSpPr/>
            <p:nvPr/>
          </p:nvSpPr>
          <p:spPr>
            <a:xfrm rot="15203938">
              <a:off x="1327530" y="1600524"/>
              <a:ext cx="3257550" cy="3257550"/>
            </a:xfrm>
            <a:prstGeom prst="blockArc">
              <a:avLst>
                <a:gd name="adj1" fmla="val 13744868"/>
                <a:gd name="adj2" fmla="val 17193738"/>
                <a:gd name="adj3" fmla="val 2806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5" name="椭圆 494"/>
          <p:cNvSpPr/>
          <p:nvPr/>
        </p:nvSpPr>
        <p:spPr>
          <a:xfrm>
            <a:off x="1884297" y="2460521"/>
            <a:ext cx="1826727" cy="1826726"/>
          </a:xfrm>
          <a:prstGeom prst="ellipse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任意多边形 495"/>
          <p:cNvSpPr/>
          <p:nvPr/>
        </p:nvSpPr>
        <p:spPr>
          <a:xfrm>
            <a:off x="1960495" y="2588708"/>
            <a:ext cx="1622340" cy="1622340"/>
          </a:xfrm>
          <a:custGeom>
            <a:avLst/>
            <a:gdLst>
              <a:gd name="connsiteX0" fmla="*/ 604838 w 1209676"/>
              <a:gd name="connsiteY0" fmla="*/ 171451 h 1209676"/>
              <a:gd name="connsiteX1" fmla="*/ 171451 w 1209676"/>
              <a:gd name="connsiteY1" fmla="*/ 604838 h 1209676"/>
              <a:gd name="connsiteX2" fmla="*/ 604838 w 1209676"/>
              <a:gd name="connsiteY2" fmla="*/ 1038225 h 1209676"/>
              <a:gd name="connsiteX3" fmla="*/ 1038225 w 1209676"/>
              <a:gd name="connsiteY3" fmla="*/ 604838 h 1209676"/>
              <a:gd name="connsiteX4" fmla="*/ 604838 w 1209676"/>
              <a:gd name="connsiteY4" fmla="*/ 171451 h 1209676"/>
              <a:gd name="connsiteX5" fmla="*/ 604838 w 1209676"/>
              <a:gd name="connsiteY5" fmla="*/ 0 h 1209676"/>
              <a:gd name="connsiteX6" fmla="*/ 1209676 w 1209676"/>
              <a:gd name="connsiteY6" fmla="*/ 604838 h 1209676"/>
              <a:gd name="connsiteX7" fmla="*/ 604838 w 1209676"/>
              <a:gd name="connsiteY7" fmla="*/ 1209676 h 1209676"/>
              <a:gd name="connsiteX8" fmla="*/ 0 w 1209676"/>
              <a:gd name="connsiteY8" fmla="*/ 604838 h 1209676"/>
              <a:gd name="connsiteX9" fmla="*/ 604838 w 1209676"/>
              <a:gd name="connsiteY9" fmla="*/ 0 h 12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9676" h="1209676">
                <a:moveTo>
                  <a:pt x="604838" y="171451"/>
                </a:moveTo>
                <a:cubicBezTo>
                  <a:pt x="365485" y="171451"/>
                  <a:pt x="171451" y="365485"/>
                  <a:pt x="171451" y="604838"/>
                </a:cubicBezTo>
                <a:cubicBezTo>
                  <a:pt x="171451" y="844191"/>
                  <a:pt x="365485" y="1038225"/>
                  <a:pt x="604838" y="1038225"/>
                </a:cubicBezTo>
                <a:cubicBezTo>
                  <a:pt x="844191" y="1038225"/>
                  <a:pt x="1038225" y="844191"/>
                  <a:pt x="1038225" y="604838"/>
                </a:cubicBezTo>
                <a:cubicBezTo>
                  <a:pt x="1038225" y="365485"/>
                  <a:pt x="844191" y="171451"/>
                  <a:pt x="604838" y="171451"/>
                </a:cubicBezTo>
                <a:close/>
                <a:moveTo>
                  <a:pt x="604838" y="0"/>
                </a:moveTo>
                <a:cubicBezTo>
                  <a:pt x="938881" y="0"/>
                  <a:pt x="1209676" y="270795"/>
                  <a:pt x="1209676" y="604838"/>
                </a:cubicBezTo>
                <a:cubicBezTo>
                  <a:pt x="1209676" y="938881"/>
                  <a:pt x="938881" y="1209676"/>
                  <a:pt x="604838" y="1209676"/>
                </a:cubicBezTo>
                <a:cubicBezTo>
                  <a:pt x="270795" y="1209676"/>
                  <a:pt x="0" y="938881"/>
                  <a:pt x="0" y="604838"/>
                </a:cubicBezTo>
                <a:cubicBezTo>
                  <a:pt x="0" y="270795"/>
                  <a:pt x="270795" y="0"/>
                  <a:pt x="60483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1116394" y="1620253"/>
            <a:ext cx="3362327" cy="3362326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8" name="组合 497"/>
          <p:cNvGrpSpPr/>
          <p:nvPr/>
        </p:nvGrpSpPr>
        <p:grpSpPr>
          <a:xfrm>
            <a:off x="890970" y="1394831"/>
            <a:ext cx="3813175" cy="3813175"/>
            <a:chOff x="4204493" y="2223408"/>
            <a:chExt cx="3813175" cy="3813175"/>
          </a:xfrm>
        </p:grpSpPr>
        <p:cxnSp>
          <p:nvCxnSpPr>
            <p:cNvPr id="499" name="直接连接符 498"/>
            <p:cNvCxnSpPr/>
            <p:nvPr/>
          </p:nvCxnSpPr>
          <p:spPr>
            <a:xfrm rot="16200000">
              <a:off x="4333081" y="4001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/>
            <p:cNvCxnSpPr/>
            <p:nvPr/>
          </p:nvCxnSpPr>
          <p:spPr>
            <a:xfrm rot="16800000">
              <a:off x="4360093" y="369266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/>
            <p:cNvCxnSpPr/>
            <p:nvPr/>
          </p:nvCxnSpPr>
          <p:spPr>
            <a:xfrm rot="17400000">
              <a:off x="4440307" y="33932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/>
            <p:cNvCxnSpPr/>
            <p:nvPr/>
          </p:nvCxnSpPr>
          <p:spPr>
            <a:xfrm rot="18000000">
              <a:off x="4571288" y="3112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/>
            <p:cNvCxnSpPr/>
            <p:nvPr/>
          </p:nvCxnSpPr>
          <p:spPr>
            <a:xfrm rot="18600000">
              <a:off x="4749054" y="285853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/>
            <p:cNvCxnSpPr/>
            <p:nvPr/>
          </p:nvCxnSpPr>
          <p:spPr>
            <a:xfrm rot="19200000">
              <a:off x="4968204" y="263938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/>
            <p:cNvCxnSpPr/>
            <p:nvPr/>
          </p:nvCxnSpPr>
          <p:spPr>
            <a:xfrm rot="19800000">
              <a:off x="5222081" y="246161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/>
            <p:cNvCxnSpPr/>
            <p:nvPr/>
          </p:nvCxnSpPr>
          <p:spPr>
            <a:xfrm rot="20400000">
              <a:off x="5502969" y="23306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/>
            <p:cNvCxnSpPr/>
            <p:nvPr/>
          </p:nvCxnSpPr>
          <p:spPr>
            <a:xfrm rot="21000000">
              <a:off x="5802335" y="22504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/>
            <p:cNvCxnSpPr/>
            <p:nvPr/>
          </p:nvCxnSpPr>
          <p:spPr>
            <a:xfrm>
              <a:off x="6111081" y="2223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/>
            <p:cNvCxnSpPr/>
            <p:nvPr/>
          </p:nvCxnSpPr>
          <p:spPr>
            <a:xfrm rot="600000">
              <a:off x="6419827" y="22504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/>
            <p:cNvCxnSpPr/>
            <p:nvPr/>
          </p:nvCxnSpPr>
          <p:spPr>
            <a:xfrm rot="1200000">
              <a:off x="6719193" y="23306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/>
            <p:cNvCxnSpPr/>
            <p:nvPr/>
          </p:nvCxnSpPr>
          <p:spPr>
            <a:xfrm rot="1800000">
              <a:off x="7000081" y="246161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/>
            <p:cNvCxnSpPr/>
            <p:nvPr/>
          </p:nvCxnSpPr>
          <p:spPr>
            <a:xfrm rot="2400000">
              <a:off x="7253957" y="263938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/>
            <p:cNvCxnSpPr/>
            <p:nvPr/>
          </p:nvCxnSpPr>
          <p:spPr>
            <a:xfrm rot="3000000">
              <a:off x="7473108" y="285853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/>
            <p:cNvCxnSpPr/>
            <p:nvPr/>
          </p:nvCxnSpPr>
          <p:spPr>
            <a:xfrm rot="3600000">
              <a:off x="7650874" y="3112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/>
            <p:cNvCxnSpPr/>
            <p:nvPr/>
          </p:nvCxnSpPr>
          <p:spPr>
            <a:xfrm rot="4200000">
              <a:off x="7781854" y="33932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/>
            <p:cNvCxnSpPr/>
            <p:nvPr/>
          </p:nvCxnSpPr>
          <p:spPr>
            <a:xfrm rot="4800000">
              <a:off x="7862069" y="369266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/>
            <p:cNvCxnSpPr/>
            <p:nvPr/>
          </p:nvCxnSpPr>
          <p:spPr>
            <a:xfrm rot="5400000">
              <a:off x="7889081" y="4001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/>
            <p:cNvCxnSpPr/>
            <p:nvPr/>
          </p:nvCxnSpPr>
          <p:spPr>
            <a:xfrm rot="6000000">
              <a:off x="7862069" y="4310154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/>
            <p:cNvCxnSpPr/>
            <p:nvPr/>
          </p:nvCxnSpPr>
          <p:spPr>
            <a:xfrm rot="6600000">
              <a:off x="7781854" y="46095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/>
            <p:cNvCxnSpPr/>
            <p:nvPr/>
          </p:nvCxnSpPr>
          <p:spPr>
            <a:xfrm rot="7200000">
              <a:off x="7650874" y="4890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/>
            <p:cNvCxnSpPr/>
            <p:nvPr/>
          </p:nvCxnSpPr>
          <p:spPr>
            <a:xfrm rot="7800000">
              <a:off x="7473108" y="514428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/>
            <p:cNvCxnSpPr/>
            <p:nvPr/>
          </p:nvCxnSpPr>
          <p:spPr>
            <a:xfrm rot="8400000">
              <a:off x="7253957" y="53634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/>
            <p:cNvCxnSpPr/>
            <p:nvPr/>
          </p:nvCxnSpPr>
          <p:spPr>
            <a:xfrm rot="9000000">
              <a:off x="7000081" y="554120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/>
            <p:cNvCxnSpPr/>
            <p:nvPr/>
          </p:nvCxnSpPr>
          <p:spPr>
            <a:xfrm rot="9600000">
              <a:off x="6719193" y="567218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/>
            <p:cNvCxnSpPr/>
            <p:nvPr/>
          </p:nvCxnSpPr>
          <p:spPr>
            <a:xfrm rot="10200000">
              <a:off x="6419827" y="57523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/>
            <p:cNvCxnSpPr/>
            <p:nvPr/>
          </p:nvCxnSpPr>
          <p:spPr>
            <a:xfrm rot="10800000">
              <a:off x="6111081" y="5779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接连接符 526"/>
            <p:cNvCxnSpPr/>
            <p:nvPr/>
          </p:nvCxnSpPr>
          <p:spPr>
            <a:xfrm rot="11400000">
              <a:off x="5802335" y="57523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接连接符 527"/>
            <p:cNvCxnSpPr/>
            <p:nvPr/>
          </p:nvCxnSpPr>
          <p:spPr>
            <a:xfrm rot="12000000">
              <a:off x="5502969" y="567218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接连接符 528"/>
            <p:cNvCxnSpPr/>
            <p:nvPr/>
          </p:nvCxnSpPr>
          <p:spPr>
            <a:xfrm rot="12600000">
              <a:off x="5222081" y="554120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接连接符 529"/>
            <p:cNvCxnSpPr/>
            <p:nvPr/>
          </p:nvCxnSpPr>
          <p:spPr>
            <a:xfrm rot="13200000">
              <a:off x="4968204" y="53634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接连接符 530"/>
            <p:cNvCxnSpPr/>
            <p:nvPr/>
          </p:nvCxnSpPr>
          <p:spPr>
            <a:xfrm rot="13800000">
              <a:off x="4749054" y="514428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接连接符 531"/>
            <p:cNvCxnSpPr/>
            <p:nvPr/>
          </p:nvCxnSpPr>
          <p:spPr>
            <a:xfrm rot="14400000">
              <a:off x="4571288" y="4890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直接连接符 532"/>
            <p:cNvCxnSpPr/>
            <p:nvPr/>
          </p:nvCxnSpPr>
          <p:spPr>
            <a:xfrm rot="15000000">
              <a:off x="4440307" y="46095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接连接符 533"/>
            <p:cNvCxnSpPr/>
            <p:nvPr/>
          </p:nvCxnSpPr>
          <p:spPr>
            <a:xfrm rot="15600000">
              <a:off x="4360093" y="4310154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5" name="椭圆 534"/>
          <p:cNvSpPr/>
          <p:nvPr/>
        </p:nvSpPr>
        <p:spPr>
          <a:xfrm>
            <a:off x="736983" y="1241634"/>
            <a:ext cx="4090988" cy="4090988"/>
          </a:xfrm>
          <a:prstGeom prst="ellipse">
            <a:avLst/>
          </a:prstGeom>
          <a:noFill/>
          <a:ln w="38100">
            <a:solidFill>
              <a:schemeClr val="bg1">
                <a:alpha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6" name="椭圆 535"/>
          <p:cNvSpPr/>
          <p:nvPr/>
        </p:nvSpPr>
        <p:spPr>
          <a:xfrm>
            <a:off x="736983" y="1241634"/>
            <a:ext cx="4090988" cy="4090988"/>
          </a:xfrm>
          <a:prstGeom prst="ellipse">
            <a:avLst/>
          </a:prstGeom>
          <a:noFill/>
          <a:ln w="12700" cmpd="sng">
            <a:solidFill>
              <a:schemeClr val="bg1"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7" name="组合 536"/>
          <p:cNvGrpSpPr/>
          <p:nvPr/>
        </p:nvGrpSpPr>
        <p:grpSpPr>
          <a:xfrm>
            <a:off x="2236969" y="2474064"/>
            <a:ext cx="409143" cy="409142"/>
            <a:chOff x="2814405" y="2119805"/>
            <a:chExt cx="409142" cy="409142"/>
          </a:xfrm>
        </p:grpSpPr>
        <p:sp>
          <p:nvSpPr>
            <p:cNvPr id="538" name="椭圆 53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椭圆 53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0" name="组合 539"/>
          <p:cNvGrpSpPr/>
          <p:nvPr/>
        </p:nvGrpSpPr>
        <p:grpSpPr>
          <a:xfrm>
            <a:off x="2002018" y="2080364"/>
            <a:ext cx="409143" cy="409142"/>
            <a:chOff x="2814405" y="2119805"/>
            <a:chExt cx="409142" cy="409142"/>
          </a:xfrm>
        </p:grpSpPr>
        <p:sp>
          <p:nvSpPr>
            <p:cNvPr id="541" name="椭圆 540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椭圆 541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3" name="组合 542"/>
          <p:cNvGrpSpPr/>
          <p:nvPr/>
        </p:nvGrpSpPr>
        <p:grpSpPr>
          <a:xfrm>
            <a:off x="1779769" y="1699364"/>
            <a:ext cx="409143" cy="409142"/>
            <a:chOff x="2814405" y="2119805"/>
            <a:chExt cx="409142" cy="409142"/>
          </a:xfrm>
        </p:grpSpPr>
        <p:sp>
          <p:nvSpPr>
            <p:cNvPr id="544" name="椭圆 543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椭圆 544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6" name="组合 545"/>
          <p:cNvGrpSpPr/>
          <p:nvPr/>
        </p:nvGrpSpPr>
        <p:grpSpPr>
          <a:xfrm rot="3375645">
            <a:off x="2913841" y="2440518"/>
            <a:ext cx="409142" cy="409143"/>
            <a:chOff x="2814405" y="2119805"/>
            <a:chExt cx="409142" cy="409142"/>
          </a:xfrm>
        </p:grpSpPr>
        <p:sp>
          <p:nvSpPr>
            <p:cNvPr id="547" name="椭圆 546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椭圆 547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9" name="组合 548"/>
          <p:cNvGrpSpPr/>
          <p:nvPr/>
        </p:nvGrpSpPr>
        <p:grpSpPr>
          <a:xfrm rot="3375645">
            <a:off x="3132168" y="2035998"/>
            <a:ext cx="409142" cy="409143"/>
            <a:chOff x="2814405" y="2119805"/>
            <a:chExt cx="409142" cy="409142"/>
          </a:xfrm>
        </p:grpSpPr>
        <p:sp>
          <p:nvSpPr>
            <p:cNvPr id="550" name="椭圆 549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椭圆 550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2" name="组合 551"/>
          <p:cNvGrpSpPr/>
          <p:nvPr/>
        </p:nvGrpSpPr>
        <p:grpSpPr>
          <a:xfrm rot="3375645">
            <a:off x="3332700" y="1649093"/>
            <a:ext cx="409142" cy="409143"/>
            <a:chOff x="2814405" y="2119805"/>
            <a:chExt cx="409142" cy="409142"/>
          </a:xfrm>
        </p:grpSpPr>
        <p:sp>
          <p:nvSpPr>
            <p:cNvPr id="553" name="椭圆 552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椭圆 553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5" name="组合 554"/>
          <p:cNvGrpSpPr/>
          <p:nvPr/>
        </p:nvGrpSpPr>
        <p:grpSpPr>
          <a:xfrm rot="3375645">
            <a:off x="3326750" y="3111555"/>
            <a:ext cx="409142" cy="409143"/>
            <a:chOff x="2814405" y="2119805"/>
            <a:chExt cx="409142" cy="409142"/>
          </a:xfrm>
        </p:grpSpPr>
        <p:sp>
          <p:nvSpPr>
            <p:cNvPr id="556" name="椭圆 555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椭圆 556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8" name="组合 557"/>
          <p:cNvGrpSpPr/>
          <p:nvPr/>
        </p:nvGrpSpPr>
        <p:grpSpPr>
          <a:xfrm rot="3375645">
            <a:off x="3793476" y="3111553"/>
            <a:ext cx="409142" cy="409143"/>
            <a:chOff x="2814405" y="2119805"/>
            <a:chExt cx="409142" cy="409142"/>
          </a:xfrm>
        </p:grpSpPr>
        <p:sp>
          <p:nvSpPr>
            <p:cNvPr id="559" name="椭圆 55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椭圆 55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1" name="组合 560"/>
          <p:cNvGrpSpPr/>
          <p:nvPr/>
        </p:nvGrpSpPr>
        <p:grpSpPr>
          <a:xfrm rot="3375645">
            <a:off x="4038408" y="3111554"/>
            <a:ext cx="409142" cy="409143"/>
            <a:chOff x="2814405" y="2119805"/>
            <a:chExt cx="409142" cy="409142"/>
          </a:xfrm>
        </p:grpSpPr>
        <p:sp>
          <p:nvSpPr>
            <p:cNvPr id="562" name="椭圆 561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椭圆 562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4" name="组合 563"/>
          <p:cNvGrpSpPr/>
          <p:nvPr/>
        </p:nvGrpSpPr>
        <p:grpSpPr>
          <a:xfrm rot="3375645">
            <a:off x="2976708" y="3711630"/>
            <a:ext cx="409142" cy="409143"/>
            <a:chOff x="2814405" y="2119805"/>
            <a:chExt cx="409142" cy="409142"/>
          </a:xfrm>
        </p:grpSpPr>
        <p:sp>
          <p:nvSpPr>
            <p:cNvPr id="565" name="椭圆 56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椭圆 56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7" name="组合 566"/>
          <p:cNvGrpSpPr/>
          <p:nvPr/>
        </p:nvGrpSpPr>
        <p:grpSpPr>
          <a:xfrm rot="3375645">
            <a:off x="3462481" y="4468865"/>
            <a:ext cx="409142" cy="409143"/>
            <a:chOff x="2814405" y="2119805"/>
            <a:chExt cx="409142" cy="409142"/>
          </a:xfrm>
        </p:grpSpPr>
        <p:sp>
          <p:nvSpPr>
            <p:cNvPr id="568" name="椭圆 56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椭圆 56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0" name="组合 569"/>
          <p:cNvGrpSpPr/>
          <p:nvPr/>
        </p:nvGrpSpPr>
        <p:grpSpPr>
          <a:xfrm rot="3375645">
            <a:off x="3224356" y="4116439"/>
            <a:ext cx="409142" cy="409143"/>
            <a:chOff x="2814405" y="2119805"/>
            <a:chExt cx="409142" cy="409142"/>
          </a:xfrm>
        </p:grpSpPr>
        <p:sp>
          <p:nvSpPr>
            <p:cNvPr id="571" name="椭圆 570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2" name="椭圆 571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3" name="组合 572"/>
          <p:cNvGrpSpPr/>
          <p:nvPr/>
        </p:nvGrpSpPr>
        <p:grpSpPr>
          <a:xfrm rot="3375645">
            <a:off x="2195657" y="3702101"/>
            <a:ext cx="409142" cy="409143"/>
            <a:chOff x="2814405" y="2119805"/>
            <a:chExt cx="409142" cy="409142"/>
          </a:xfrm>
        </p:grpSpPr>
        <p:sp>
          <p:nvSpPr>
            <p:cNvPr id="574" name="椭圆 573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椭圆 574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6" name="组合 575"/>
          <p:cNvGrpSpPr/>
          <p:nvPr/>
        </p:nvGrpSpPr>
        <p:grpSpPr>
          <a:xfrm rot="3375645">
            <a:off x="1719408" y="4456958"/>
            <a:ext cx="409142" cy="409143"/>
            <a:chOff x="2814405" y="2119805"/>
            <a:chExt cx="409142" cy="409142"/>
          </a:xfrm>
        </p:grpSpPr>
        <p:sp>
          <p:nvSpPr>
            <p:cNvPr id="577" name="椭圆 576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8" name="椭圆 577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9" name="组合 578"/>
          <p:cNvGrpSpPr/>
          <p:nvPr/>
        </p:nvGrpSpPr>
        <p:grpSpPr>
          <a:xfrm rot="3375645">
            <a:off x="1955152" y="4099771"/>
            <a:ext cx="409142" cy="409143"/>
            <a:chOff x="2814405" y="2119805"/>
            <a:chExt cx="409142" cy="409142"/>
          </a:xfrm>
        </p:grpSpPr>
        <p:sp>
          <p:nvSpPr>
            <p:cNvPr id="580" name="椭圆 579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椭圆 580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2" name="组合 581"/>
          <p:cNvGrpSpPr/>
          <p:nvPr/>
        </p:nvGrpSpPr>
        <p:grpSpPr>
          <a:xfrm rot="3375645">
            <a:off x="970901" y="3100438"/>
            <a:ext cx="409142" cy="409143"/>
            <a:chOff x="2814405" y="2119805"/>
            <a:chExt cx="409142" cy="409142"/>
          </a:xfrm>
        </p:grpSpPr>
        <p:sp>
          <p:nvSpPr>
            <p:cNvPr id="583" name="椭圆 582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5" name="组合 584"/>
          <p:cNvGrpSpPr/>
          <p:nvPr/>
        </p:nvGrpSpPr>
        <p:grpSpPr>
          <a:xfrm rot="3375645">
            <a:off x="1430484" y="3100438"/>
            <a:ext cx="409142" cy="409143"/>
            <a:chOff x="2814405" y="2119805"/>
            <a:chExt cx="409142" cy="409142"/>
          </a:xfrm>
        </p:grpSpPr>
        <p:sp>
          <p:nvSpPr>
            <p:cNvPr id="586" name="椭圆 585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椭圆 586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8" name="组合 587"/>
          <p:cNvGrpSpPr/>
          <p:nvPr/>
        </p:nvGrpSpPr>
        <p:grpSpPr>
          <a:xfrm rot="3375645">
            <a:off x="1868632" y="3098055"/>
            <a:ext cx="409142" cy="409143"/>
            <a:chOff x="2814405" y="2119805"/>
            <a:chExt cx="409142" cy="409142"/>
          </a:xfrm>
        </p:grpSpPr>
        <p:sp>
          <p:nvSpPr>
            <p:cNvPr id="589" name="椭圆 58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椭圆 58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91" name="full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2009243" y="2824094"/>
            <a:ext cx="1628295" cy="1127549"/>
          </a:xfrm>
          <a:prstGeom prst="rect">
            <a:avLst/>
          </a:prstGeom>
          <a:noFill/>
          <a:effectLst>
            <a:outerShdw blurRad="254000" algn="ctr" rotWithShape="0">
              <a:srgbClr val="53D2FF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flythrough dir="ou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24"/>
          <p:cNvSpPr/>
          <p:nvPr/>
        </p:nvSpPr>
        <p:spPr>
          <a:xfrm>
            <a:off x="4647577" y="2571596"/>
            <a:ext cx="2834536" cy="2788846"/>
          </a:xfrm>
          <a:custGeom>
            <a:avLst/>
            <a:gdLst>
              <a:gd name="connsiteX0" fmla="*/ 1516380 w 3032760"/>
              <a:gd name="connsiteY0" fmla="*/ 0 h 3314700"/>
              <a:gd name="connsiteX1" fmla="*/ 723900 w 3032760"/>
              <a:gd name="connsiteY1" fmla="*/ 1127760 h 3314700"/>
              <a:gd name="connsiteX2" fmla="*/ 0 w 3032760"/>
              <a:gd name="connsiteY2" fmla="*/ 1935480 h 3314700"/>
              <a:gd name="connsiteX3" fmla="*/ 754380 w 3032760"/>
              <a:gd name="connsiteY3" fmla="*/ 2697480 h 3314700"/>
              <a:gd name="connsiteX4" fmla="*/ 1516380 w 3032760"/>
              <a:gd name="connsiteY4" fmla="*/ 3314700 h 3314700"/>
              <a:gd name="connsiteX5" fmla="*/ 2628900 w 3032760"/>
              <a:gd name="connsiteY5" fmla="*/ 3048000 h 3314700"/>
              <a:gd name="connsiteX6" fmla="*/ 3032760 w 3032760"/>
              <a:gd name="connsiteY6" fmla="*/ 1935480 h 3314700"/>
              <a:gd name="connsiteX7" fmla="*/ 2194560 w 3032760"/>
              <a:gd name="connsiteY7" fmla="*/ 1264920 h 3314700"/>
              <a:gd name="connsiteX8" fmla="*/ 1516380 w 3032760"/>
              <a:gd name="connsiteY8" fmla="*/ 0 h 3314700"/>
              <a:gd name="connsiteX0-1" fmla="*/ 1516380 w 3032760"/>
              <a:gd name="connsiteY0-2" fmla="*/ 0 h 3314700"/>
              <a:gd name="connsiteX1-3" fmla="*/ 723900 w 3032760"/>
              <a:gd name="connsiteY1-4" fmla="*/ 1127760 h 3314700"/>
              <a:gd name="connsiteX2-5" fmla="*/ 0 w 3032760"/>
              <a:gd name="connsiteY2-6" fmla="*/ 1935480 h 3314700"/>
              <a:gd name="connsiteX3-7" fmla="*/ 1074420 w 3032760"/>
              <a:gd name="connsiteY3-8" fmla="*/ 2385060 h 3314700"/>
              <a:gd name="connsiteX4-9" fmla="*/ 1516380 w 3032760"/>
              <a:gd name="connsiteY4-10" fmla="*/ 3314700 h 3314700"/>
              <a:gd name="connsiteX5-11" fmla="*/ 2628900 w 3032760"/>
              <a:gd name="connsiteY5-12" fmla="*/ 3048000 h 3314700"/>
              <a:gd name="connsiteX6-13" fmla="*/ 3032760 w 3032760"/>
              <a:gd name="connsiteY6-14" fmla="*/ 1935480 h 3314700"/>
              <a:gd name="connsiteX7-15" fmla="*/ 2194560 w 3032760"/>
              <a:gd name="connsiteY7-16" fmla="*/ 1264920 h 3314700"/>
              <a:gd name="connsiteX8-17" fmla="*/ 1516380 w 3032760"/>
              <a:gd name="connsiteY8-18" fmla="*/ 0 h 33147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032760" h="3314700">
                <a:moveTo>
                  <a:pt x="1516380" y="0"/>
                </a:moveTo>
                <a:lnTo>
                  <a:pt x="723900" y="1127760"/>
                </a:lnTo>
                <a:lnTo>
                  <a:pt x="0" y="1935480"/>
                </a:lnTo>
                <a:lnTo>
                  <a:pt x="1074420" y="2385060"/>
                </a:lnTo>
                <a:lnTo>
                  <a:pt x="1516380" y="3314700"/>
                </a:lnTo>
                <a:lnTo>
                  <a:pt x="2628900" y="3048000"/>
                </a:lnTo>
                <a:lnTo>
                  <a:pt x="3032760" y="1935480"/>
                </a:lnTo>
                <a:lnTo>
                  <a:pt x="2194560" y="1264920"/>
                </a:lnTo>
                <a:lnTo>
                  <a:pt x="151638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Freeform 24 copy"/>
          <p:cNvSpPr/>
          <p:nvPr/>
        </p:nvSpPr>
        <p:spPr>
          <a:xfrm>
            <a:off x="4109720" y="3064510"/>
            <a:ext cx="3270251" cy="2421890"/>
          </a:xfrm>
          <a:custGeom>
            <a:avLst/>
            <a:gdLst>
              <a:gd name="connsiteX0" fmla="*/ 1516380 w 3032760"/>
              <a:gd name="connsiteY0" fmla="*/ 0 h 3314700"/>
              <a:gd name="connsiteX1" fmla="*/ 723900 w 3032760"/>
              <a:gd name="connsiteY1" fmla="*/ 1127760 h 3314700"/>
              <a:gd name="connsiteX2" fmla="*/ 0 w 3032760"/>
              <a:gd name="connsiteY2" fmla="*/ 1935480 h 3314700"/>
              <a:gd name="connsiteX3" fmla="*/ 754380 w 3032760"/>
              <a:gd name="connsiteY3" fmla="*/ 2697480 h 3314700"/>
              <a:gd name="connsiteX4" fmla="*/ 1516380 w 3032760"/>
              <a:gd name="connsiteY4" fmla="*/ 3314700 h 3314700"/>
              <a:gd name="connsiteX5" fmla="*/ 2628900 w 3032760"/>
              <a:gd name="connsiteY5" fmla="*/ 3048000 h 3314700"/>
              <a:gd name="connsiteX6" fmla="*/ 3032760 w 3032760"/>
              <a:gd name="connsiteY6" fmla="*/ 1935480 h 3314700"/>
              <a:gd name="connsiteX7" fmla="*/ 2194560 w 3032760"/>
              <a:gd name="connsiteY7" fmla="*/ 1264920 h 3314700"/>
              <a:gd name="connsiteX8" fmla="*/ 1516380 w 3032760"/>
              <a:gd name="connsiteY8" fmla="*/ 0 h 3314700"/>
              <a:gd name="connsiteX0-1" fmla="*/ 1516380 w 3032760"/>
              <a:gd name="connsiteY0-2" fmla="*/ 0 h 2540000"/>
              <a:gd name="connsiteX1-3" fmla="*/ 723900 w 3032760"/>
              <a:gd name="connsiteY1-4" fmla="*/ 353060 h 2540000"/>
              <a:gd name="connsiteX2-5" fmla="*/ 0 w 3032760"/>
              <a:gd name="connsiteY2-6" fmla="*/ 1160780 h 2540000"/>
              <a:gd name="connsiteX3-7" fmla="*/ 754380 w 3032760"/>
              <a:gd name="connsiteY3-8" fmla="*/ 1922780 h 2540000"/>
              <a:gd name="connsiteX4-9" fmla="*/ 1516380 w 3032760"/>
              <a:gd name="connsiteY4-10" fmla="*/ 2540000 h 2540000"/>
              <a:gd name="connsiteX5-11" fmla="*/ 2628900 w 3032760"/>
              <a:gd name="connsiteY5-12" fmla="*/ 2273300 h 2540000"/>
              <a:gd name="connsiteX6-13" fmla="*/ 3032760 w 3032760"/>
              <a:gd name="connsiteY6-14" fmla="*/ 1160780 h 2540000"/>
              <a:gd name="connsiteX7-15" fmla="*/ 2194560 w 3032760"/>
              <a:gd name="connsiteY7-16" fmla="*/ 490220 h 2540000"/>
              <a:gd name="connsiteX8-17" fmla="*/ 1516380 w 3032760"/>
              <a:gd name="connsiteY8-18" fmla="*/ 0 h 2540000"/>
              <a:gd name="connsiteX0-19" fmla="*/ 1516380 w 3032760"/>
              <a:gd name="connsiteY0-20" fmla="*/ 0 h 2540000"/>
              <a:gd name="connsiteX1-21" fmla="*/ 387350 w 3032760"/>
              <a:gd name="connsiteY1-22" fmla="*/ 41910 h 2540000"/>
              <a:gd name="connsiteX2-23" fmla="*/ 0 w 3032760"/>
              <a:gd name="connsiteY2-24" fmla="*/ 1160780 h 2540000"/>
              <a:gd name="connsiteX3-25" fmla="*/ 754380 w 3032760"/>
              <a:gd name="connsiteY3-26" fmla="*/ 1922780 h 2540000"/>
              <a:gd name="connsiteX4-27" fmla="*/ 1516380 w 3032760"/>
              <a:gd name="connsiteY4-28" fmla="*/ 2540000 h 2540000"/>
              <a:gd name="connsiteX5-29" fmla="*/ 2628900 w 3032760"/>
              <a:gd name="connsiteY5-30" fmla="*/ 2273300 h 2540000"/>
              <a:gd name="connsiteX6-31" fmla="*/ 3032760 w 3032760"/>
              <a:gd name="connsiteY6-32" fmla="*/ 1160780 h 2540000"/>
              <a:gd name="connsiteX7-33" fmla="*/ 2194560 w 3032760"/>
              <a:gd name="connsiteY7-34" fmla="*/ 490220 h 2540000"/>
              <a:gd name="connsiteX8-35" fmla="*/ 1516380 w 3032760"/>
              <a:gd name="connsiteY8-36" fmla="*/ 0 h 2540000"/>
              <a:gd name="connsiteX0-37" fmla="*/ 1986280 w 3502660"/>
              <a:gd name="connsiteY0-38" fmla="*/ 0 h 2540000"/>
              <a:gd name="connsiteX1-39" fmla="*/ 857250 w 3502660"/>
              <a:gd name="connsiteY1-40" fmla="*/ 41910 h 2540000"/>
              <a:gd name="connsiteX2-41" fmla="*/ 0 w 3502660"/>
              <a:gd name="connsiteY2-42" fmla="*/ 1160780 h 2540000"/>
              <a:gd name="connsiteX3-43" fmla="*/ 1224280 w 3502660"/>
              <a:gd name="connsiteY3-44" fmla="*/ 1922780 h 2540000"/>
              <a:gd name="connsiteX4-45" fmla="*/ 1986280 w 3502660"/>
              <a:gd name="connsiteY4-46" fmla="*/ 2540000 h 2540000"/>
              <a:gd name="connsiteX5-47" fmla="*/ 3098800 w 3502660"/>
              <a:gd name="connsiteY5-48" fmla="*/ 2273300 h 2540000"/>
              <a:gd name="connsiteX6-49" fmla="*/ 3502660 w 3502660"/>
              <a:gd name="connsiteY6-50" fmla="*/ 1160780 h 2540000"/>
              <a:gd name="connsiteX7-51" fmla="*/ 2664460 w 3502660"/>
              <a:gd name="connsiteY7-52" fmla="*/ 490220 h 2540000"/>
              <a:gd name="connsiteX8-53" fmla="*/ 1986280 w 3502660"/>
              <a:gd name="connsiteY8-54" fmla="*/ 0 h 2540000"/>
              <a:gd name="connsiteX0-55" fmla="*/ 1986280 w 3502660"/>
              <a:gd name="connsiteY0-56" fmla="*/ 0 h 2540000"/>
              <a:gd name="connsiteX1-57" fmla="*/ 857250 w 3502660"/>
              <a:gd name="connsiteY1-58" fmla="*/ 41910 h 2540000"/>
              <a:gd name="connsiteX2-59" fmla="*/ 0 w 3502660"/>
              <a:gd name="connsiteY2-60" fmla="*/ 1160780 h 2540000"/>
              <a:gd name="connsiteX3-61" fmla="*/ 703580 w 3502660"/>
              <a:gd name="connsiteY3-62" fmla="*/ 2456180 h 2540000"/>
              <a:gd name="connsiteX4-63" fmla="*/ 1986280 w 3502660"/>
              <a:gd name="connsiteY4-64" fmla="*/ 2540000 h 2540000"/>
              <a:gd name="connsiteX5-65" fmla="*/ 3098800 w 3502660"/>
              <a:gd name="connsiteY5-66" fmla="*/ 2273300 h 2540000"/>
              <a:gd name="connsiteX6-67" fmla="*/ 3502660 w 3502660"/>
              <a:gd name="connsiteY6-68" fmla="*/ 1160780 h 2540000"/>
              <a:gd name="connsiteX7-69" fmla="*/ 2664460 w 3502660"/>
              <a:gd name="connsiteY7-70" fmla="*/ 490220 h 2540000"/>
              <a:gd name="connsiteX8-71" fmla="*/ 1986280 w 3502660"/>
              <a:gd name="connsiteY8-72" fmla="*/ 0 h 2540000"/>
              <a:gd name="connsiteX0-73" fmla="*/ 1986280 w 3502660"/>
              <a:gd name="connsiteY0-74" fmla="*/ 0 h 2456180"/>
              <a:gd name="connsiteX1-75" fmla="*/ 857250 w 3502660"/>
              <a:gd name="connsiteY1-76" fmla="*/ 41910 h 2456180"/>
              <a:gd name="connsiteX2-77" fmla="*/ 0 w 3502660"/>
              <a:gd name="connsiteY2-78" fmla="*/ 1160780 h 2456180"/>
              <a:gd name="connsiteX3-79" fmla="*/ 703580 w 3502660"/>
              <a:gd name="connsiteY3-80" fmla="*/ 2456180 h 2456180"/>
              <a:gd name="connsiteX4-81" fmla="*/ 1998980 w 3502660"/>
              <a:gd name="connsiteY4-82" fmla="*/ 2082800 h 2456180"/>
              <a:gd name="connsiteX5-83" fmla="*/ 3098800 w 3502660"/>
              <a:gd name="connsiteY5-84" fmla="*/ 2273300 h 2456180"/>
              <a:gd name="connsiteX6-85" fmla="*/ 3502660 w 3502660"/>
              <a:gd name="connsiteY6-86" fmla="*/ 1160780 h 2456180"/>
              <a:gd name="connsiteX7-87" fmla="*/ 2664460 w 3502660"/>
              <a:gd name="connsiteY7-88" fmla="*/ 490220 h 2456180"/>
              <a:gd name="connsiteX8-89" fmla="*/ 1986280 w 3502660"/>
              <a:gd name="connsiteY8-90" fmla="*/ 0 h 2456180"/>
              <a:gd name="connsiteX0-91" fmla="*/ 1986280 w 3502660"/>
              <a:gd name="connsiteY0-92" fmla="*/ 0 h 2463800"/>
              <a:gd name="connsiteX1-93" fmla="*/ 857250 w 3502660"/>
              <a:gd name="connsiteY1-94" fmla="*/ 41910 h 2463800"/>
              <a:gd name="connsiteX2-95" fmla="*/ 0 w 3502660"/>
              <a:gd name="connsiteY2-96" fmla="*/ 1160780 h 2463800"/>
              <a:gd name="connsiteX3-97" fmla="*/ 703580 w 3502660"/>
              <a:gd name="connsiteY3-98" fmla="*/ 2456180 h 2463800"/>
              <a:gd name="connsiteX4-99" fmla="*/ 1998980 w 3502660"/>
              <a:gd name="connsiteY4-100" fmla="*/ 2082800 h 2463800"/>
              <a:gd name="connsiteX5-101" fmla="*/ 3270250 w 3502660"/>
              <a:gd name="connsiteY5-102" fmla="*/ 2463800 h 2463800"/>
              <a:gd name="connsiteX6-103" fmla="*/ 3502660 w 3502660"/>
              <a:gd name="connsiteY6-104" fmla="*/ 1160780 h 2463800"/>
              <a:gd name="connsiteX7-105" fmla="*/ 2664460 w 3502660"/>
              <a:gd name="connsiteY7-106" fmla="*/ 490220 h 2463800"/>
              <a:gd name="connsiteX8-107" fmla="*/ 1986280 w 3502660"/>
              <a:gd name="connsiteY8-108" fmla="*/ 0 h 2463800"/>
              <a:gd name="connsiteX0-109" fmla="*/ 1986280 w 3270250"/>
              <a:gd name="connsiteY0-110" fmla="*/ 0 h 2463800"/>
              <a:gd name="connsiteX1-111" fmla="*/ 857250 w 3270250"/>
              <a:gd name="connsiteY1-112" fmla="*/ 41910 h 2463800"/>
              <a:gd name="connsiteX2-113" fmla="*/ 0 w 3270250"/>
              <a:gd name="connsiteY2-114" fmla="*/ 1160780 h 2463800"/>
              <a:gd name="connsiteX3-115" fmla="*/ 703580 w 3270250"/>
              <a:gd name="connsiteY3-116" fmla="*/ 2456180 h 2463800"/>
              <a:gd name="connsiteX4-117" fmla="*/ 1998980 w 3270250"/>
              <a:gd name="connsiteY4-118" fmla="*/ 2082800 h 2463800"/>
              <a:gd name="connsiteX5-119" fmla="*/ 3270250 w 3270250"/>
              <a:gd name="connsiteY5-120" fmla="*/ 2463800 h 2463800"/>
              <a:gd name="connsiteX6-121" fmla="*/ 2867660 w 3270250"/>
              <a:gd name="connsiteY6-122" fmla="*/ 1173480 h 2463800"/>
              <a:gd name="connsiteX7-123" fmla="*/ 2664460 w 3270250"/>
              <a:gd name="connsiteY7-124" fmla="*/ 490220 h 2463800"/>
              <a:gd name="connsiteX8-125" fmla="*/ 1986280 w 3270250"/>
              <a:gd name="connsiteY8-126" fmla="*/ 0 h 2463800"/>
              <a:gd name="connsiteX0-127" fmla="*/ 1986280 w 3270250"/>
              <a:gd name="connsiteY0-128" fmla="*/ 0 h 2463800"/>
              <a:gd name="connsiteX1-129" fmla="*/ 857250 w 3270250"/>
              <a:gd name="connsiteY1-130" fmla="*/ 41910 h 2463800"/>
              <a:gd name="connsiteX2-131" fmla="*/ 0 w 3270250"/>
              <a:gd name="connsiteY2-132" fmla="*/ 1160780 h 2463800"/>
              <a:gd name="connsiteX3-133" fmla="*/ 703580 w 3270250"/>
              <a:gd name="connsiteY3-134" fmla="*/ 2456180 h 2463800"/>
              <a:gd name="connsiteX4-135" fmla="*/ 1998980 w 3270250"/>
              <a:gd name="connsiteY4-136" fmla="*/ 2082800 h 2463800"/>
              <a:gd name="connsiteX5-137" fmla="*/ 3270250 w 3270250"/>
              <a:gd name="connsiteY5-138" fmla="*/ 2463800 h 2463800"/>
              <a:gd name="connsiteX6-139" fmla="*/ 2874010 w 3270250"/>
              <a:gd name="connsiteY6-140" fmla="*/ 1160780 h 2463800"/>
              <a:gd name="connsiteX7-141" fmla="*/ 2664460 w 3270250"/>
              <a:gd name="connsiteY7-142" fmla="*/ 490220 h 2463800"/>
              <a:gd name="connsiteX8-143" fmla="*/ 1986280 w 3270250"/>
              <a:gd name="connsiteY8-144" fmla="*/ 0 h 2463800"/>
              <a:gd name="connsiteX0-145" fmla="*/ 1986280 w 3270250"/>
              <a:gd name="connsiteY0-146" fmla="*/ 0 h 2463800"/>
              <a:gd name="connsiteX1-147" fmla="*/ 857250 w 3270250"/>
              <a:gd name="connsiteY1-148" fmla="*/ 41910 h 2463800"/>
              <a:gd name="connsiteX2-149" fmla="*/ 0 w 3270250"/>
              <a:gd name="connsiteY2-150" fmla="*/ 1160780 h 2463800"/>
              <a:gd name="connsiteX3-151" fmla="*/ 703580 w 3270250"/>
              <a:gd name="connsiteY3-152" fmla="*/ 2456180 h 2463800"/>
              <a:gd name="connsiteX4-153" fmla="*/ 1998980 w 3270250"/>
              <a:gd name="connsiteY4-154" fmla="*/ 2082800 h 2463800"/>
              <a:gd name="connsiteX5-155" fmla="*/ 3270250 w 3270250"/>
              <a:gd name="connsiteY5-156" fmla="*/ 2463800 h 2463800"/>
              <a:gd name="connsiteX6-157" fmla="*/ 2874010 w 3270250"/>
              <a:gd name="connsiteY6-158" fmla="*/ 1160780 h 2463800"/>
              <a:gd name="connsiteX7-159" fmla="*/ 3115310 w 3270250"/>
              <a:gd name="connsiteY7-160" fmla="*/ 45720 h 2463800"/>
              <a:gd name="connsiteX8-161" fmla="*/ 1986280 w 3270250"/>
              <a:gd name="connsiteY8-162" fmla="*/ 0 h 2463800"/>
              <a:gd name="connsiteX0-163" fmla="*/ 1979930 w 3270250"/>
              <a:gd name="connsiteY0-164" fmla="*/ 415290 h 2421890"/>
              <a:gd name="connsiteX1-165" fmla="*/ 857250 w 3270250"/>
              <a:gd name="connsiteY1-166" fmla="*/ 0 h 2421890"/>
              <a:gd name="connsiteX2-167" fmla="*/ 0 w 3270250"/>
              <a:gd name="connsiteY2-168" fmla="*/ 1118870 h 2421890"/>
              <a:gd name="connsiteX3-169" fmla="*/ 703580 w 3270250"/>
              <a:gd name="connsiteY3-170" fmla="*/ 2414270 h 2421890"/>
              <a:gd name="connsiteX4-171" fmla="*/ 1998980 w 3270250"/>
              <a:gd name="connsiteY4-172" fmla="*/ 2040890 h 2421890"/>
              <a:gd name="connsiteX5-173" fmla="*/ 3270250 w 3270250"/>
              <a:gd name="connsiteY5-174" fmla="*/ 2421890 h 2421890"/>
              <a:gd name="connsiteX6-175" fmla="*/ 2874010 w 3270250"/>
              <a:gd name="connsiteY6-176" fmla="*/ 1118870 h 2421890"/>
              <a:gd name="connsiteX7-177" fmla="*/ 3115310 w 3270250"/>
              <a:gd name="connsiteY7-178" fmla="*/ 3810 h 2421890"/>
              <a:gd name="connsiteX8-179" fmla="*/ 1979930 w 3270250"/>
              <a:gd name="connsiteY8-180" fmla="*/ 415290 h 24218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270250" h="2421890">
                <a:moveTo>
                  <a:pt x="1979930" y="415290"/>
                </a:moveTo>
                <a:lnTo>
                  <a:pt x="857250" y="0"/>
                </a:lnTo>
                <a:lnTo>
                  <a:pt x="0" y="1118870"/>
                </a:lnTo>
                <a:lnTo>
                  <a:pt x="703580" y="2414270"/>
                </a:lnTo>
                <a:lnTo>
                  <a:pt x="1998980" y="2040890"/>
                </a:lnTo>
                <a:lnTo>
                  <a:pt x="3270250" y="2421890"/>
                </a:lnTo>
                <a:lnTo>
                  <a:pt x="2874010" y="1118870"/>
                </a:lnTo>
                <a:lnTo>
                  <a:pt x="3115310" y="3810"/>
                </a:lnTo>
                <a:lnTo>
                  <a:pt x="1979930" y="41529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005535" y="2104642"/>
            <a:ext cx="4158343" cy="4158342"/>
            <a:chOff x="2019300" y="2266950"/>
            <a:chExt cx="3619500" cy="3619500"/>
          </a:xfrm>
        </p:grpSpPr>
        <p:grpSp>
          <p:nvGrpSpPr>
            <p:cNvPr id="6" name="组合 5"/>
            <p:cNvGrpSpPr/>
            <p:nvPr/>
          </p:nvGrpSpPr>
          <p:grpSpPr>
            <a:xfrm>
              <a:off x="2019300" y="2266950"/>
              <a:ext cx="3619500" cy="3619500"/>
              <a:chOff x="2019300" y="2266950"/>
              <a:chExt cx="3619500" cy="361950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2019300" y="2266950"/>
                <a:ext cx="3619500" cy="3619500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2374901" y="2622552"/>
                <a:ext cx="2908300" cy="2908298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2736851" y="2984502"/>
                <a:ext cx="2184400" cy="2184398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098800" y="3346450"/>
                <a:ext cx="1460500" cy="1460500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3454400" y="3702050"/>
                <a:ext cx="749300" cy="7493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" name="直接连接符 7"/>
            <p:cNvCxnSpPr>
              <a:stCxn id="3" idx="0"/>
              <a:endCxn id="79" idx="0"/>
            </p:cNvCxnSpPr>
            <p:nvPr/>
          </p:nvCxnSpPr>
          <p:spPr>
            <a:xfrm>
              <a:off x="3829050" y="2266950"/>
              <a:ext cx="0" cy="143510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79" idx="7"/>
              <a:endCxn id="3" idx="7"/>
            </p:cNvCxnSpPr>
            <p:nvPr/>
          </p:nvCxnSpPr>
          <p:spPr>
            <a:xfrm flipV="1">
              <a:off x="4093968" y="2797014"/>
              <a:ext cx="1014768" cy="1014768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79" idx="6"/>
              <a:endCxn id="3" idx="6"/>
            </p:cNvCxnSpPr>
            <p:nvPr/>
          </p:nvCxnSpPr>
          <p:spPr>
            <a:xfrm>
              <a:off x="4203700" y="4076700"/>
              <a:ext cx="1435100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9" idx="5"/>
              <a:endCxn id="3" idx="5"/>
            </p:cNvCxnSpPr>
            <p:nvPr/>
          </p:nvCxnSpPr>
          <p:spPr>
            <a:xfrm>
              <a:off x="4093968" y="4341618"/>
              <a:ext cx="1014768" cy="1014768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9" idx="4"/>
              <a:endCxn id="3" idx="4"/>
            </p:cNvCxnSpPr>
            <p:nvPr/>
          </p:nvCxnSpPr>
          <p:spPr>
            <a:xfrm>
              <a:off x="3829050" y="4451350"/>
              <a:ext cx="0" cy="143510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9" idx="3"/>
              <a:endCxn id="3" idx="3"/>
            </p:cNvCxnSpPr>
            <p:nvPr/>
          </p:nvCxnSpPr>
          <p:spPr>
            <a:xfrm flipH="1">
              <a:off x="2549364" y="4341618"/>
              <a:ext cx="1014768" cy="1014768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79" idx="2"/>
              <a:endCxn id="3" idx="2"/>
            </p:cNvCxnSpPr>
            <p:nvPr/>
          </p:nvCxnSpPr>
          <p:spPr>
            <a:xfrm flipH="1">
              <a:off x="2019300" y="4076700"/>
              <a:ext cx="1435100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79" idx="1"/>
              <a:endCxn id="3" idx="1"/>
            </p:cNvCxnSpPr>
            <p:nvPr/>
          </p:nvCxnSpPr>
          <p:spPr>
            <a:xfrm flipH="1" flipV="1">
              <a:off x="2549364" y="2797014"/>
              <a:ext cx="1014768" cy="1014768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5685974" y="17535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亲民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 rot="2546938">
            <a:off x="7308842" y="24353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信息源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 rot="5400000">
            <a:off x="7947474" y="40174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时效性</a:t>
            </a:r>
          </a:p>
        </p:txBody>
      </p:sp>
      <p:sp>
        <p:nvSpPr>
          <p:cNvPr id="82" name="文本框 81"/>
          <p:cNvSpPr txBox="1"/>
          <p:nvPr/>
        </p:nvSpPr>
        <p:spPr>
          <a:xfrm rot="18900000">
            <a:off x="7183722" y="55994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传播速度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570557" y="62825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科技指数</a:t>
            </a:r>
          </a:p>
        </p:txBody>
      </p:sp>
      <p:sp>
        <p:nvSpPr>
          <p:cNvPr id="84" name="文本框 83"/>
          <p:cNvSpPr txBox="1"/>
          <p:nvPr/>
        </p:nvSpPr>
        <p:spPr>
          <a:xfrm rot="2700000">
            <a:off x="4036804" y="55994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权威性</a:t>
            </a:r>
          </a:p>
        </p:txBody>
      </p:sp>
      <p:sp>
        <p:nvSpPr>
          <p:cNvPr id="85" name="文本框 84"/>
          <p:cNvSpPr txBox="1"/>
          <p:nvPr/>
        </p:nvSpPr>
        <p:spPr>
          <a:xfrm rot="16200000">
            <a:off x="3406102" y="40319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粉丝数</a:t>
            </a:r>
          </a:p>
        </p:txBody>
      </p:sp>
      <p:sp>
        <p:nvSpPr>
          <p:cNvPr id="86" name="文本框 85"/>
          <p:cNvSpPr txBox="1"/>
          <p:nvPr/>
        </p:nvSpPr>
        <p:spPr>
          <a:xfrm rot="18900000">
            <a:off x="3935729" y="226783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受众人群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92200" y="3643086"/>
            <a:ext cx="2168843" cy="1251495"/>
            <a:chOff x="1092200" y="3643085"/>
            <a:chExt cx="2168842" cy="1251495"/>
          </a:xfrm>
        </p:grpSpPr>
        <p:grpSp>
          <p:nvGrpSpPr>
            <p:cNvPr id="29" name="组合 28"/>
            <p:cNvGrpSpPr/>
            <p:nvPr/>
          </p:nvGrpSpPr>
          <p:grpSpPr>
            <a:xfrm>
              <a:off x="1092200" y="3643085"/>
              <a:ext cx="2168842" cy="1251495"/>
              <a:chOff x="1092200" y="3643085"/>
              <a:chExt cx="2168842" cy="1251495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092200" y="3643085"/>
                <a:ext cx="2162629" cy="1248229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>
                <a:off x="1092200" y="4673600"/>
                <a:ext cx="220980" cy="220980"/>
              </a:xfrm>
              <a:prstGeom prst="rt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直角三角形 87"/>
              <p:cNvSpPr/>
              <p:nvPr/>
            </p:nvSpPr>
            <p:spPr>
              <a:xfrm rot="5400000">
                <a:off x="1092200" y="3645695"/>
                <a:ext cx="220980" cy="220980"/>
              </a:xfrm>
              <a:prstGeom prst="rt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直角三角形 88"/>
              <p:cNvSpPr/>
              <p:nvPr/>
            </p:nvSpPr>
            <p:spPr>
              <a:xfrm flipH="1">
                <a:off x="3040062" y="4673600"/>
                <a:ext cx="220980" cy="220980"/>
              </a:xfrm>
              <a:prstGeom prst="rt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直角三角形 89"/>
              <p:cNvSpPr/>
              <p:nvPr/>
            </p:nvSpPr>
            <p:spPr>
              <a:xfrm rot="16200000" flipH="1">
                <a:off x="3040062" y="3645695"/>
                <a:ext cx="220980" cy="220980"/>
              </a:xfrm>
              <a:prstGeom prst="rt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571327" y="3657600"/>
              <a:ext cx="1210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人民日报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 flipH="1">
              <a:off x="1266371" y="4142467"/>
              <a:ext cx="1912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报纸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机关报</a:t>
              </a: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官方</a:t>
              </a: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30957" y="3643086"/>
            <a:ext cx="2168843" cy="1251495"/>
            <a:chOff x="8930958" y="3643085"/>
            <a:chExt cx="2168842" cy="1251495"/>
          </a:xfrm>
        </p:grpSpPr>
        <p:grpSp>
          <p:nvGrpSpPr>
            <p:cNvPr id="4" name="组合 3"/>
            <p:cNvGrpSpPr/>
            <p:nvPr/>
          </p:nvGrpSpPr>
          <p:grpSpPr>
            <a:xfrm>
              <a:off x="8930958" y="3643085"/>
              <a:ext cx="2168842" cy="1251495"/>
              <a:chOff x="8930958" y="3643085"/>
              <a:chExt cx="2168842" cy="1251495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8930958" y="3643085"/>
                <a:ext cx="2162629" cy="1248229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直角三角形 91"/>
              <p:cNvSpPr/>
              <p:nvPr/>
            </p:nvSpPr>
            <p:spPr>
              <a:xfrm>
                <a:off x="8930958" y="4673600"/>
                <a:ext cx="220980" cy="220980"/>
              </a:xfrm>
              <a:prstGeom prst="rtTriangl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5400000">
                <a:off x="8930958" y="3645695"/>
                <a:ext cx="220980" cy="220980"/>
              </a:xfrm>
              <a:prstGeom prst="rtTriangl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直角三角形 93"/>
              <p:cNvSpPr/>
              <p:nvPr/>
            </p:nvSpPr>
            <p:spPr>
              <a:xfrm flipH="1">
                <a:off x="10878820" y="4673600"/>
                <a:ext cx="220980" cy="220980"/>
              </a:xfrm>
              <a:prstGeom prst="rtTriangl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直角三角形 94"/>
              <p:cNvSpPr/>
              <p:nvPr/>
            </p:nvSpPr>
            <p:spPr>
              <a:xfrm rot="16200000" flipH="1">
                <a:off x="10878820" y="3645695"/>
                <a:ext cx="220980" cy="220980"/>
              </a:xfrm>
              <a:prstGeom prst="rtTriangl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9423555" y="36576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王尼玛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 flipH="1">
              <a:off x="9118598" y="4142467"/>
              <a:ext cx="1912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视频自媒体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民间</a:t>
              </a:r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629400" y="4152902"/>
            <a:ext cx="370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7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061200" y="4152902"/>
            <a:ext cx="370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zh-CN" altLang="en-US" sz="7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467600" y="4152902"/>
            <a:ext cx="370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75%</a:t>
            </a:r>
            <a:endParaRPr lang="zh-CN" altLang="en-US" sz="7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7837487" y="4152902"/>
            <a:ext cx="4235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7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 rot="3375645">
            <a:off x="5849637" y="2305881"/>
            <a:ext cx="429050" cy="429051"/>
            <a:chOff x="2814405" y="2119805"/>
            <a:chExt cx="409142" cy="409142"/>
          </a:xfrm>
        </p:grpSpPr>
        <p:sp>
          <p:nvSpPr>
            <p:cNvPr id="104" name="椭圆 103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 rot="3375645">
            <a:off x="3893894" y="3969288"/>
            <a:ext cx="429050" cy="429051"/>
            <a:chOff x="2814405" y="2119805"/>
            <a:chExt cx="409142" cy="409142"/>
          </a:xfrm>
        </p:grpSpPr>
        <p:sp>
          <p:nvSpPr>
            <p:cNvPr id="107" name="椭圆 106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9" name="直接连接符 108"/>
          <p:cNvCxnSpPr/>
          <p:nvPr/>
        </p:nvCxnSpPr>
        <p:spPr>
          <a:xfrm>
            <a:off x="908573" y="752162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占位符 118"/>
          <p:cNvSpPr txBox="1"/>
          <p:nvPr/>
        </p:nvSpPr>
        <p:spPr>
          <a:xfrm>
            <a:off x="791111" y="349359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人物模型</a:t>
            </a:r>
          </a:p>
        </p:txBody>
      </p:sp>
      <p:grpSp>
        <p:nvGrpSpPr>
          <p:cNvPr id="111" name="组合 110"/>
          <p:cNvGrpSpPr/>
          <p:nvPr/>
        </p:nvGrpSpPr>
        <p:grpSpPr>
          <a:xfrm flipV="1">
            <a:off x="295541" y="290511"/>
            <a:ext cx="537243" cy="537243"/>
            <a:chOff x="7758139" y="2808362"/>
            <a:chExt cx="1285965" cy="1285965"/>
          </a:xfrm>
        </p:grpSpPr>
        <p:sp>
          <p:nvSpPr>
            <p:cNvPr id="112" name="任意多边形 111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15" name="圆角矩形 114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圆角矩形 115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圆角矩形 117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圆角矩形 118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圆角矩形 120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圆角矩形 121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圆角矩形 122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圆角矩形 123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圆角矩形 124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圆角矩形 125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圆角矩形 126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圆角矩形 127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圆角矩形 129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圆角矩形 130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圆角矩形 131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prism dir="u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6316 -0.00254 L -3.95833E-6 -4.68208E-6 " pathEditMode="relative" rAng="0" ptsTypes="AA">
                                          <p:cBhvr>
                                            <p:cTn id="9" dur="2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164" y="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1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" dur="17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7" dur="17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9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3" presetClass="entr" presetSubtype="16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6" presetID="53" presetClass="entr" presetSubtype="16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9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96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87" grpId="0" animBg="1"/>
          <p:bldP spid="24" grpId="0"/>
          <p:bldP spid="80" grpId="0"/>
          <p:bldP spid="81" grpId="0"/>
          <p:bldP spid="82" grpId="0"/>
          <p:bldP spid="83" grpId="0"/>
          <p:bldP spid="84" grpId="0"/>
          <p:bldP spid="85" grpId="0"/>
          <p:bldP spid="86" grpId="0"/>
          <p:bldP spid="31" grpId="0"/>
          <p:bldP spid="100" grpId="0"/>
          <p:bldP spid="101" grpId="0"/>
          <p:bldP spid="102" grpId="0"/>
          <p:bldP spid="1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6316 -0.00254 L -3.95833E-6 -4.68208E-6 " pathEditMode="relative" rAng="0" ptsTypes="AA">
                                          <p:cBhvr>
                                            <p:cTn id="9" dur="2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164" y="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1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" dur="17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7" dur="17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9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3" presetClass="entr" presetSubtype="16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3" presetClass="entr" presetSubtype="1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6" presetID="53" presetClass="entr" presetSubtype="16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9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9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87" grpId="0" animBg="1"/>
          <p:bldP spid="24" grpId="0"/>
          <p:bldP spid="80" grpId="0"/>
          <p:bldP spid="81" grpId="0"/>
          <p:bldP spid="82" grpId="0"/>
          <p:bldP spid="83" grpId="0"/>
          <p:bldP spid="84" grpId="0"/>
          <p:bldP spid="85" grpId="0"/>
          <p:bldP spid="86" grpId="0"/>
          <p:bldP spid="31" grpId="0"/>
          <p:bldP spid="100" grpId="0"/>
          <p:bldP spid="101" grpId="0"/>
          <p:bldP spid="102" grpId="0"/>
          <p:bldP spid="110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.baike.soso.com/ugc/baikepic2/0/20170721231935-278731207.jpg/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851" y="2795316"/>
            <a:ext cx="4313570" cy="23403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83469" y="2409371"/>
            <a:ext cx="5559475" cy="3331023"/>
            <a:chOff x="1183469" y="2409371"/>
            <a:chExt cx="5559475" cy="3331023"/>
          </a:xfrm>
        </p:grpSpPr>
        <p:grpSp>
          <p:nvGrpSpPr>
            <p:cNvPr id="19" name="组合 18"/>
            <p:cNvGrpSpPr/>
            <p:nvPr/>
          </p:nvGrpSpPr>
          <p:grpSpPr>
            <a:xfrm>
              <a:off x="1386250" y="2409371"/>
              <a:ext cx="5356694" cy="3121262"/>
              <a:chOff x="2487671" y="2355597"/>
              <a:chExt cx="6637280" cy="386744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487671" y="3059919"/>
                <a:ext cx="703558" cy="2468487"/>
                <a:chOff x="2487671" y="3059919"/>
                <a:chExt cx="703558" cy="2468487"/>
              </a:xfrm>
            </p:grpSpPr>
            <p:grpSp>
              <p:nvGrpSpPr>
                <p:cNvPr id="125" name="组合 124"/>
                <p:cNvGrpSpPr/>
                <p:nvPr/>
              </p:nvGrpSpPr>
              <p:grpSpPr>
                <a:xfrm>
                  <a:off x="2487671" y="3059919"/>
                  <a:ext cx="350629" cy="350629"/>
                  <a:chOff x="2457450" y="2928938"/>
                  <a:chExt cx="890587" cy="890587"/>
                </a:xfrm>
              </p:grpSpPr>
              <p:sp>
                <p:nvSpPr>
                  <p:cNvPr id="126" name="矩形 125"/>
                  <p:cNvSpPr/>
                  <p:nvPr/>
                </p:nvSpPr>
                <p:spPr>
                  <a:xfrm>
                    <a:off x="2457450" y="2928938"/>
                    <a:ext cx="885825" cy="88582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7" name="直接连接符 126"/>
                  <p:cNvCxnSpPr/>
                  <p:nvPr/>
                </p:nvCxnSpPr>
                <p:spPr>
                  <a:xfrm>
                    <a:off x="2457450" y="2928938"/>
                    <a:ext cx="890587" cy="890587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8" name="直接连接符 127"/>
                  <p:cNvCxnSpPr/>
                  <p:nvPr/>
                </p:nvCxnSpPr>
                <p:spPr>
                  <a:xfrm flipH="1">
                    <a:off x="2462213" y="2928938"/>
                    <a:ext cx="881063" cy="885825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29" name="组合 128"/>
                <p:cNvGrpSpPr/>
                <p:nvPr/>
              </p:nvGrpSpPr>
              <p:grpSpPr>
                <a:xfrm>
                  <a:off x="2840600" y="3412337"/>
                  <a:ext cx="350629" cy="350629"/>
                  <a:chOff x="2457450" y="2928938"/>
                  <a:chExt cx="890587" cy="890587"/>
                </a:xfrm>
              </p:grpSpPr>
              <p:sp>
                <p:nvSpPr>
                  <p:cNvPr id="130" name="矩形 129"/>
                  <p:cNvSpPr/>
                  <p:nvPr/>
                </p:nvSpPr>
                <p:spPr>
                  <a:xfrm>
                    <a:off x="2457450" y="2928938"/>
                    <a:ext cx="885825" cy="88582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31" name="直接连接符 130"/>
                  <p:cNvCxnSpPr/>
                  <p:nvPr/>
                </p:nvCxnSpPr>
                <p:spPr>
                  <a:xfrm>
                    <a:off x="2457450" y="2928938"/>
                    <a:ext cx="890587" cy="890587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2" name="直接连接符 131"/>
                  <p:cNvCxnSpPr/>
                  <p:nvPr/>
                </p:nvCxnSpPr>
                <p:spPr>
                  <a:xfrm flipH="1">
                    <a:off x="2462213" y="2928938"/>
                    <a:ext cx="881063" cy="885825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33" name="组合 132"/>
                <p:cNvGrpSpPr/>
                <p:nvPr/>
              </p:nvGrpSpPr>
              <p:grpSpPr>
                <a:xfrm>
                  <a:off x="2487671" y="3765776"/>
                  <a:ext cx="350629" cy="350629"/>
                  <a:chOff x="2457450" y="2928938"/>
                  <a:chExt cx="890587" cy="890587"/>
                </a:xfrm>
              </p:grpSpPr>
              <p:sp>
                <p:nvSpPr>
                  <p:cNvPr id="134" name="矩形 133"/>
                  <p:cNvSpPr/>
                  <p:nvPr/>
                </p:nvSpPr>
                <p:spPr>
                  <a:xfrm>
                    <a:off x="2457450" y="2928938"/>
                    <a:ext cx="885825" cy="88582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35" name="直接连接符 134"/>
                  <p:cNvCxnSpPr/>
                  <p:nvPr/>
                </p:nvCxnSpPr>
                <p:spPr>
                  <a:xfrm>
                    <a:off x="2457450" y="2928938"/>
                    <a:ext cx="890587" cy="890587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6" name="直接连接符 135"/>
                  <p:cNvCxnSpPr/>
                  <p:nvPr/>
                </p:nvCxnSpPr>
                <p:spPr>
                  <a:xfrm flipH="1">
                    <a:off x="2462213" y="2928938"/>
                    <a:ext cx="881063" cy="885825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61" name="组合 160"/>
                <p:cNvGrpSpPr/>
                <p:nvPr/>
              </p:nvGrpSpPr>
              <p:grpSpPr>
                <a:xfrm>
                  <a:off x="2840600" y="4118481"/>
                  <a:ext cx="350629" cy="350629"/>
                  <a:chOff x="2457450" y="2928938"/>
                  <a:chExt cx="890587" cy="890587"/>
                </a:xfrm>
              </p:grpSpPr>
              <p:sp>
                <p:nvSpPr>
                  <p:cNvPr id="162" name="矩形 161"/>
                  <p:cNvSpPr/>
                  <p:nvPr/>
                </p:nvSpPr>
                <p:spPr>
                  <a:xfrm>
                    <a:off x="2457450" y="2928938"/>
                    <a:ext cx="885825" cy="88582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3" name="直接连接符 162"/>
                  <p:cNvCxnSpPr/>
                  <p:nvPr/>
                </p:nvCxnSpPr>
                <p:spPr>
                  <a:xfrm>
                    <a:off x="2457450" y="2928938"/>
                    <a:ext cx="890587" cy="890587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4" name="直接连接符 163"/>
                  <p:cNvCxnSpPr/>
                  <p:nvPr/>
                </p:nvCxnSpPr>
                <p:spPr>
                  <a:xfrm flipH="1">
                    <a:off x="2462213" y="2928938"/>
                    <a:ext cx="881063" cy="885825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65" name="组合 164"/>
                <p:cNvGrpSpPr/>
                <p:nvPr/>
              </p:nvGrpSpPr>
              <p:grpSpPr>
                <a:xfrm>
                  <a:off x="2487671" y="4471920"/>
                  <a:ext cx="350629" cy="350629"/>
                  <a:chOff x="2457450" y="2928938"/>
                  <a:chExt cx="890587" cy="890587"/>
                </a:xfrm>
              </p:grpSpPr>
              <p:sp>
                <p:nvSpPr>
                  <p:cNvPr id="166" name="矩形 165"/>
                  <p:cNvSpPr/>
                  <p:nvPr/>
                </p:nvSpPr>
                <p:spPr>
                  <a:xfrm>
                    <a:off x="2457450" y="2928938"/>
                    <a:ext cx="885825" cy="88582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7" name="直接连接符 166"/>
                  <p:cNvCxnSpPr/>
                  <p:nvPr/>
                </p:nvCxnSpPr>
                <p:spPr>
                  <a:xfrm>
                    <a:off x="2457450" y="2928938"/>
                    <a:ext cx="890587" cy="890587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8" name="直接连接符 167"/>
                  <p:cNvCxnSpPr/>
                  <p:nvPr/>
                </p:nvCxnSpPr>
                <p:spPr>
                  <a:xfrm flipH="1">
                    <a:off x="2462213" y="2928938"/>
                    <a:ext cx="881063" cy="885825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69" name="组合 168"/>
                <p:cNvGrpSpPr/>
                <p:nvPr/>
              </p:nvGrpSpPr>
              <p:grpSpPr>
                <a:xfrm>
                  <a:off x="2840600" y="4824338"/>
                  <a:ext cx="350629" cy="350629"/>
                  <a:chOff x="2457450" y="2928938"/>
                  <a:chExt cx="890587" cy="890587"/>
                </a:xfrm>
              </p:grpSpPr>
              <p:sp>
                <p:nvSpPr>
                  <p:cNvPr id="170" name="矩形 169"/>
                  <p:cNvSpPr/>
                  <p:nvPr/>
                </p:nvSpPr>
                <p:spPr>
                  <a:xfrm>
                    <a:off x="2457450" y="2928938"/>
                    <a:ext cx="885825" cy="88582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71" name="直接连接符 170"/>
                  <p:cNvCxnSpPr/>
                  <p:nvPr/>
                </p:nvCxnSpPr>
                <p:spPr>
                  <a:xfrm>
                    <a:off x="2457450" y="2928938"/>
                    <a:ext cx="890587" cy="890587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2" name="直接连接符 171"/>
                  <p:cNvCxnSpPr/>
                  <p:nvPr/>
                </p:nvCxnSpPr>
                <p:spPr>
                  <a:xfrm flipH="1">
                    <a:off x="2462213" y="2928938"/>
                    <a:ext cx="881063" cy="885825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73" name="组合 172"/>
                <p:cNvGrpSpPr/>
                <p:nvPr/>
              </p:nvGrpSpPr>
              <p:grpSpPr>
                <a:xfrm>
                  <a:off x="2487671" y="5177777"/>
                  <a:ext cx="350629" cy="350629"/>
                  <a:chOff x="2457450" y="2928938"/>
                  <a:chExt cx="890587" cy="890587"/>
                </a:xfrm>
              </p:grpSpPr>
              <p:sp>
                <p:nvSpPr>
                  <p:cNvPr id="174" name="矩形 173"/>
                  <p:cNvSpPr/>
                  <p:nvPr/>
                </p:nvSpPr>
                <p:spPr>
                  <a:xfrm>
                    <a:off x="2457450" y="2928938"/>
                    <a:ext cx="885825" cy="88582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75" name="直接连接符 174"/>
                  <p:cNvCxnSpPr/>
                  <p:nvPr/>
                </p:nvCxnSpPr>
                <p:spPr>
                  <a:xfrm>
                    <a:off x="2457450" y="2928938"/>
                    <a:ext cx="890587" cy="890587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76" name="直接连接符 175"/>
                  <p:cNvCxnSpPr/>
                  <p:nvPr/>
                </p:nvCxnSpPr>
                <p:spPr>
                  <a:xfrm flipH="1">
                    <a:off x="2462213" y="2928938"/>
                    <a:ext cx="881063" cy="885825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2" name="组合 11"/>
              <p:cNvGrpSpPr/>
              <p:nvPr/>
            </p:nvGrpSpPr>
            <p:grpSpPr>
              <a:xfrm flipH="1">
                <a:off x="8418118" y="3053569"/>
                <a:ext cx="703558" cy="2468487"/>
                <a:chOff x="6696814" y="3059919"/>
                <a:chExt cx="703558" cy="2468487"/>
              </a:xfrm>
            </p:grpSpPr>
            <p:grpSp>
              <p:nvGrpSpPr>
                <p:cNvPr id="181" name="组合 180"/>
                <p:cNvGrpSpPr/>
                <p:nvPr/>
              </p:nvGrpSpPr>
              <p:grpSpPr>
                <a:xfrm>
                  <a:off x="6696814" y="3059919"/>
                  <a:ext cx="350629" cy="350629"/>
                  <a:chOff x="2457450" y="2928938"/>
                  <a:chExt cx="890587" cy="890587"/>
                </a:xfrm>
              </p:grpSpPr>
              <p:sp>
                <p:nvSpPr>
                  <p:cNvPr id="182" name="矩形 181"/>
                  <p:cNvSpPr/>
                  <p:nvPr/>
                </p:nvSpPr>
                <p:spPr>
                  <a:xfrm>
                    <a:off x="2457450" y="2928938"/>
                    <a:ext cx="885825" cy="88582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83" name="直接连接符 182"/>
                  <p:cNvCxnSpPr/>
                  <p:nvPr/>
                </p:nvCxnSpPr>
                <p:spPr>
                  <a:xfrm>
                    <a:off x="2457450" y="2928938"/>
                    <a:ext cx="890587" cy="890587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84" name="直接连接符 183"/>
                  <p:cNvCxnSpPr/>
                  <p:nvPr/>
                </p:nvCxnSpPr>
                <p:spPr>
                  <a:xfrm flipH="1">
                    <a:off x="2462213" y="2928938"/>
                    <a:ext cx="881063" cy="885825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85" name="组合 184"/>
                <p:cNvGrpSpPr/>
                <p:nvPr/>
              </p:nvGrpSpPr>
              <p:grpSpPr>
                <a:xfrm>
                  <a:off x="7049743" y="3412337"/>
                  <a:ext cx="350629" cy="350629"/>
                  <a:chOff x="2457450" y="2928938"/>
                  <a:chExt cx="890587" cy="890587"/>
                </a:xfrm>
              </p:grpSpPr>
              <p:sp>
                <p:nvSpPr>
                  <p:cNvPr id="186" name="矩形 185"/>
                  <p:cNvSpPr/>
                  <p:nvPr/>
                </p:nvSpPr>
                <p:spPr>
                  <a:xfrm>
                    <a:off x="2457450" y="2928938"/>
                    <a:ext cx="885825" cy="88582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87" name="直接连接符 186"/>
                  <p:cNvCxnSpPr/>
                  <p:nvPr/>
                </p:nvCxnSpPr>
                <p:spPr>
                  <a:xfrm>
                    <a:off x="2457450" y="2928938"/>
                    <a:ext cx="890587" cy="890587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88" name="直接连接符 187"/>
                  <p:cNvCxnSpPr/>
                  <p:nvPr/>
                </p:nvCxnSpPr>
                <p:spPr>
                  <a:xfrm flipH="1">
                    <a:off x="2462213" y="2928938"/>
                    <a:ext cx="881063" cy="885825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89" name="组合 188"/>
                <p:cNvGrpSpPr/>
                <p:nvPr/>
              </p:nvGrpSpPr>
              <p:grpSpPr>
                <a:xfrm>
                  <a:off x="6696814" y="3765776"/>
                  <a:ext cx="350629" cy="350629"/>
                  <a:chOff x="2457450" y="2928938"/>
                  <a:chExt cx="890587" cy="890587"/>
                </a:xfrm>
              </p:grpSpPr>
              <p:sp>
                <p:nvSpPr>
                  <p:cNvPr id="190" name="矩形 189"/>
                  <p:cNvSpPr/>
                  <p:nvPr/>
                </p:nvSpPr>
                <p:spPr>
                  <a:xfrm>
                    <a:off x="2457450" y="2928938"/>
                    <a:ext cx="885825" cy="88582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1" name="直接连接符 190"/>
                  <p:cNvCxnSpPr/>
                  <p:nvPr/>
                </p:nvCxnSpPr>
                <p:spPr>
                  <a:xfrm>
                    <a:off x="2457450" y="2928938"/>
                    <a:ext cx="890587" cy="890587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2" name="直接连接符 191"/>
                  <p:cNvCxnSpPr/>
                  <p:nvPr/>
                </p:nvCxnSpPr>
                <p:spPr>
                  <a:xfrm flipH="1">
                    <a:off x="2462213" y="2928938"/>
                    <a:ext cx="881063" cy="885825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93" name="组合 192"/>
                <p:cNvGrpSpPr/>
                <p:nvPr/>
              </p:nvGrpSpPr>
              <p:grpSpPr>
                <a:xfrm>
                  <a:off x="7049743" y="4118481"/>
                  <a:ext cx="350629" cy="350629"/>
                  <a:chOff x="2457450" y="2928938"/>
                  <a:chExt cx="890587" cy="890587"/>
                </a:xfrm>
              </p:grpSpPr>
              <p:sp>
                <p:nvSpPr>
                  <p:cNvPr id="194" name="矩形 193"/>
                  <p:cNvSpPr/>
                  <p:nvPr/>
                </p:nvSpPr>
                <p:spPr>
                  <a:xfrm>
                    <a:off x="2457450" y="2928938"/>
                    <a:ext cx="885825" cy="88582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5" name="直接连接符 194"/>
                  <p:cNvCxnSpPr/>
                  <p:nvPr/>
                </p:nvCxnSpPr>
                <p:spPr>
                  <a:xfrm>
                    <a:off x="2457450" y="2928938"/>
                    <a:ext cx="890587" cy="890587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6" name="直接连接符 195"/>
                  <p:cNvCxnSpPr/>
                  <p:nvPr/>
                </p:nvCxnSpPr>
                <p:spPr>
                  <a:xfrm flipH="1">
                    <a:off x="2462213" y="2928938"/>
                    <a:ext cx="881063" cy="885825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97" name="组合 196"/>
                <p:cNvGrpSpPr/>
                <p:nvPr/>
              </p:nvGrpSpPr>
              <p:grpSpPr>
                <a:xfrm>
                  <a:off x="6696814" y="4471920"/>
                  <a:ext cx="350629" cy="350629"/>
                  <a:chOff x="2457450" y="2928938"/>
                  <a:chExt cx="890587" cy="890587"/>
                </a:xfrm>
              </p:grpSpPr>
              <p:sp>
                <p:nvSpPr>
                  <p:cNvPr id="198" name="矩形 197"/>
                  <p:cNvSpPr/>
                  <p:nvPr/>
                </p:nvSpPr>
                <p:spPr>
                  <a:xfrm>
                    <a:off x="2457450" y="2928938"/>
                    <a:ext cx="885825" cy="88582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9" name="直接连接符 198"/>
                  <p:cNvCxnSpPr/>
                  <p:nvPr/>
                </p:nvCxnSpPr>
                <p:spPr>
                  <a:xfrm>
                    <a:off x="2457450" y="2928938"/>
                    <a:ext cx="890587" cy="890587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00" name="直接连接符 199"/>
                  <p:cNvCxnSpPr/>
                  <p:nvPr/>
                </p:nvCxnSpPr>
                <p:spPr>
                  <a:xfrm flipH="1">
                    <a:off x="2462213" y="2928938"/>
                    <a:ext cx="881063" cy="885825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201" name="组合 200"/>
                <p:cNvGrpSpPr/>
                <p:nvPr/>
              </p:nvGrpSpPr>
              <p:grpSpPr>
                <a:xfrm>
                  <a:off x="7049743" y="4824338"/>
                  <a:ext cx="350629" cy="350629"/>
                  <a:chOff x="2457450" y="2928938"/>
                  <a:chExt cx="890587" cy="890587"/>
                </a:xfrm>
              </p:grpSpPr>
              <p:sp>
                <p:nvSpPr>
                  <p:cNvPr id="202" name="矩形 201"/>
                  <p:cNvSpPr/>
                  <p:nvPr/>
                </p:nvSpPr>
                <p:spPr>
                  <a:xfrm>
                    <a:off x="2457450" y="2928938"/>
                    <a:ext cx="885825" cy="88582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2457450" y="2928938"/>
                    <a:ext cx="890587" cy="890587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04" name="直接连接符 203"/>
                  <p:cNvCxnSpPr/>
                  <p:nvPr/>
                </p:nvCxnSpPr>
                <p:spPr>
                  <a:xfrm flipH="1">
                    <a:off x="2462213" y="2928938"/>
                    <a:ext cx="881063" cy="885825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205" name="组合 204"/>
                <p:cNvGrpSpPr/>
                <p:nvPr/>
              </p:nvGrpSpPr>
              <p:grpSpPr>
                <a:xfrm>
                  <a:off x="6696814" y="5177777"/>
                  <a:ext cx="350629" cy="350629"/>
                  <a:chOff x="2457450" y="2928938"/>
                  <a:chExt cx="890587" cy="890587"/>
                </a:xfrm>
              </p:grpSpPr>
              <p:sp>
                <p:nvSpPr>
                  <p:cNvPr id="206" name="矩形 205"/>
                  <p:cNvSpPr/>
                  <p:nvPr/>
                </p:nvSpPr>
                <p:spPr>
                  <a:xfrm>
                    <a:off x="2457450" y="2928938"/>
                    <a:ext cx="885825" cy="88582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7" name="直接连接符 206"/>
                  <p:cNvCxnSpPr/>
                  <p:nvPr/>
                </p:nvCxnSpPr>
                <p:spPr>
                  <a:xfrm>
                    <a:off x="2457450" y="2928938"/>
                    <a:ext cx="890587" cy="890587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08" name="直接连接符 207"/>
                  <p:cNvCxnSpPr/>
                  <p:nvPr/>
                </p:nvCxnSpPr>
                <p:spPr>
                  <a:xfrm flipH="1">
                    <a:off x="2462213" y="2928938"/>
                    <a:ext cx="881063" cy="885825"/>
                  </a:xfrm>
                  <a:prstGeom prst="line">
                    <a:avLst/>
                  </a:prstGeom>
                  <a:noFill/>
                  <a:ln w="635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8" name="组合 17"/>
              <p:cNvGrpSpPr/>
              <p:nvPr/>
            </p:nvGrpSpPr>
            <p:grpSpPr>
              <a:xfrm>
                <a:off x="2490740" y="2355597"/>
                <a:ext cx="6634211" cy="701512"/>
                <a:chOff x="2490740" y="2355597"/>
                <a:chExt cx="6634211" cy="701512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2490740" y="2355597"/>
                  <a:ext cx="4538711" cy="701512"/>
                  <a:chOff x="2490740" y="2355597"/>
                  <a:chExt cx="4538711" cy="701512"/>
                </a:xfrm>
              </p:grpSpPr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2490740" y="2355597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2" name="矩形 1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" name="直接连接符 3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76" name="直接连接符 75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89" name="组合 88"/>
                  <p:cNvGrpSpPr/>
                  <p:nvPr/>
                </p:nvGrpSpPr>
                <p:grpSpPr>
                  <a:xfrm>
                    <a:off x="2840600" y="2706480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90" name="矩形 89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1" name="直接连接符 90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92" name="直接连接符 91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93" name="组合 92"/>
                  <p:cNvGrpSpPr/>
                  <p:nvPr/>
                </p:nvGrpSpPr>
                <p:grpSpPr>
                  <a:xfrm>
                    <a:off x="3188413" y="2358666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94" name="矩形 93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5" name="直接连接符 94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96" name="直接连接符 95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109" name="组合 108"/>
                  <p:cNvGrpSpPr/>
                  <p:nvPr/>
                </p:nvGrpSpPr>
                <p:grpSpPr>
                  <a:xfrm>
                    <a:off x="3540318" y="2706480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110" name="矩形 109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11" name="直接连接符 110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2" name="直接连接符 111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113" name="组合 112"/>
                  <p:cNvGrpSpPr/>
                  <p:nvPr/>
                </p:nvGrpSpPr>
                <p:grpSpPr>
                  <a:xfrm>
                    <a:off x="3888132" y="2358666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114" name="矩形 113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15" name="直接连接符 114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6" name="直接连接符 115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117" name="组合 116"/>
                  <p:cNvGrpSpPr/>
                  <p:nvPr/>
                </p:nvGrpSpPr>
                <p:grpSpPr>
                  <a:xfrm>
                    <a:off x="4235945" y="2706480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118" name="矩形 117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19" name="直接连接符 118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20" name="直接连接符 119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4583758" y="2358666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122" name="矩形 121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23" name="直接连接符 122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24" name="直接连接符 123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137" name="组合 136"/>
                  <p:cNvGrpSpPr/>
                  <p:nvPr/>
                </p:nvGrpSpPr>
                <p:grpSpPr>
                  <a:xfrm>
                    <a:off x="4935664" y="2706480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138" name="矩形 137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40" name="直接连接符 139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141" name="组合 140"/>
                  <p:cNvGrpSpPr/>
                  <p:nvPr/>
                </p:nvGrpSpPr>
                <p:grpSpPr>
                  <a:xfrm>
                    <a:off x="5283477" y="2358666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142" name="矩形 141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43" name="直接连接符 142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44" name="直接连接符 143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145" name="组合 144"/>
                  <p:cNvGrpSpPr/>
                  <p:nvPr/>
                </p:nvGrpSpPr>
                <p:grpSpPr>
                  <a:xfrm>
                    <a:off x="5635382" y="2706480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146" name="矩形 145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47" name="直接连接符 146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48" name="直接连接符 147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149" name="组合 148"/>
                  <p:cNvGrpSpPr/>
                  <p:nvPr/>
                </p:nvGrpSpPr>
                <p:grpSpPr>
                  <a:xfrm>
                    <a:off x="5983196" y="2358666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150" name="矩形 149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51" name="直接连接符 150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52" name="直接连接符 151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153" name="组合 152"/>
                  <p:cNvGrpSpPr/>
                  <p:nvPr/>
                </p:nvGrpSpPr>
                <p:grpSpPr>
                  <a:xfrm>
                    <a:off x="6331009" y="2706480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154" name="矩形 153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55" name="直接连接符 154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56" name="直接连接符 155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157" name="组合 156"/>
                  <p:cNvGrpSpPr/>
                  <p:nvPr/>
                </p:nvGrpSpPr>
                <p:grpSpPr>
                  <a:xfrm>
                    <a:off x="6678822" y="2358666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158" name="矩形 157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59" name="直接连接符 158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60" name="直接连接符 159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7031164" y="2358666"/>
                  <a:ext cx="2093787" cy="698443"/>
                  <a:chOff x="9755314" y="2358666"/>
                  <a:chExt cx="2093787" cy="698443"/>
                </a:xfrm>
              </p:grpSpPr>
              <p:grpSp>
                <p:nvGrpSpPr>
                  <p:cNvPr id="274" name="组合 273"/>
                  <p:cNvGrpSpPr/>
                  <p:nvPr/>
                </p:nvGrpSpPr>
                <p:grpSpPr>
                  <a:xfrm>
                    <a:off x="9755314" y="2706480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295" name="矩形 294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96" name="直接连接符 295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297" name="直接连接符 296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275" name="组合 274"/>
                  <p:cNvGrpSpPr/>
                  <p:nvPr/>
                </p:nvGrpSpPr>
                <p:grpSpPr>
                  <a:xfrm>
                    <a:off x="10103127" y="2358666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292" name="矩形 291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93" name="直接连接符 292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294" name="直接连接符 293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276" name="组合 275"/>
                  <p:cNvGrpSpPr/>
                  <p:nvPr/>
                </p:nvGrpSpPr>
                <p:grpSpPr>
                  <a:xfrm>
                    <a:off x="10455032" y="2706480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289" name="矩形 288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90" name="直接连接符 289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291" name="直接连接符 290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277" name="组合 276"/>
                  <p:cNvGrpSpPr/>
                  <p:nvPr/>
                </p:nvGrpSpPr>
                <p:grpSpPr>
                  <a:xfrm>
                    <a:off x="10802846" y="2358666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286" name="矩形 285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87" name="直接连接符 286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288" name="直接连接符 287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278" name="组合 277"/>
                  <p:cNvGrpSpPr/>
                  <p:nvPr/>
                </p:nvGrpSpPr>
                <p:grpSpPr>
                  <a:xfrm>
                    <a:off x="11150659" y="2706480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283" name="矩形 282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84" name="直接连接符 283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285" name="直接连接符 284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279" name="组合 278"/>
                  <p:cNvGrpSpPr/>
                  <p:nvPr/>
                </p:nvGrpSpPr>
                <p:grpSpPr>
                  <a:xfrm>
                    <a:off x="11498472" y="2358666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280" name="矩形 279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81" name="直接连接符 280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282" name="直接连接符 281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</p:grpSp>
          </p:grpSp>
          <p:grpSp>
            <p:nvGrpSpPr>
              <p:cNvPr id="17" name="组合 16"/>
              <p:cNvGrpSpPr/>
              <p:nvPr/>
            </p:nvGrpSpPr>
            <p:grpSpPr>
              <a:xfrm>
                <a:off x="2490740" y="5515409"/>
                <a:ext cx="6634211" cy="707628"/>
                <a:chOff x="2490740" y="5515409"/>
                <a:chExt cx="6634211" cy="707628"/>
              </a:xfrm>
            </p:grpSpPr>
            <p:grpSp>
              <p:nvGrpSpPr>
                <p:cNvPr id="213" name="组合 212"/>
                <p:cNvGrpSpPr/>
                <p:nvPr/>
              </p:nvGrpSpPr>
              <p:grpSpPr>
                <a:xfrm flipV="1">
                  <a:off x="2490740" y="5521525"/>
                  <a:ext cx="4538711" cy="701512"/>
                  <a:chOff x="2490740" y="2355597"/>
                  <a:chExt cx="4538711" cy="701512"/>
                </a:xfrm>
              </p:grpSpPr>
              <p:grpSp>
                <p:nvGrpSpPr>
                  <p:cNvPr id="214" name="组合 213"/>
                  <p:cNvGrpSpPr/>
                  <p:nvPr/>
                </p:nvGrpSpPr>
                <p:grpSpPr>
                  <a:xfrm>
                    <a:off x="2490740" y="2355597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263" name="矩形 262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64" name="直接连接符 263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265" name="直接连接符 264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215" name="组合 214"/>
                  <p:cNvGrpSpPr/>
                  <p:nvPr/>
                </p:nvGrpSpPr>
                <p:grpSpPr>
                  <a:xfrm>
                    <a:off x="2840600" y="2706480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260" name="矩形 259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61" name="直接连接符 260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262" name="直接连接符 261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216" name="组合 215"/>
                  <p:cNvGrpSpPr/>
                  <p:nvPr/>
                </p:nvGrpSpPr>
                <p:grpSpPr>
                  <a:xfrm>
                    <a:off x="3188413" y="2358666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257" name="矩形 256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58" name="直接连接符 257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259" name="直接连接符 258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217" name="组合 216"/>
                  <p:cNvGrpSpPr/>
                  <p:nvPr/>
                </p:nvGrpSpPr>
                <p:grpSpPr>
                  <a:xfrm>
                    <a:off x="3540318" y="2706480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254" name="矩形 253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55" name="直接连接符 254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256" name="直接连接符 255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218" name="组合 217"/>
                  <p:cNvGrpSpPr/>
                  <p:nvPr/>
                </p:nvGrpSpPr>
                <p:grpSpPr>
                  <a:xfrm>
                    <a:off x="3888132" y="2358666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251" name="矩形 250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52" name="直接连接符 251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253" name="直接连接符 252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219" name="组合 218"/>
                  <p:cNvGrpSpPr/>
                  <p:nvPr/>
                </p:nvGrpSpPr>
                <p:grpSpPr>
                  <a:xfrm>
                    <a:off x="4235945" y="2706480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248" name="矩形 247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49" name="直接连接符 248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250" name="直接连接符 249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220" name="组合 219"/>
                  <p:cNvGrpSpPr/>
                  <p:nvPr/>
                </p:nvGrpSpPr>
                <p:grpSpPr>
                  <a:xfrm>
                    <a:off x="4583758" y="2358666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245" name="矩形 244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46" name="直接连接符 245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247" name="直接连接符 246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221" name="组合 220"/>
                  <p:cNvGrpSpPr/>
                  <p:nvPr/>
                </p:nvGrpSpPr>
                <p:grpSpPr>
                  <a:xfrm>
                    <a:off x="4935664" y="2706480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242" name="矩形 241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43" name="直接连接符 242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244" name="直接连接符 243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222" name="组合 221"/>
                  <p:cNvGrpSpPr/>
                  <p:nvPr/>
                </p:nvGrpSpPr>
                <p:grpSpPr>
                  <a:xfrm>
                    <a:off x="5283477" y="2358666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239" name="矩形 238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40" name="直接连接符 239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241" name="直接连接符 240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223" name="组合 222"/>
                  <p:cNvGrpSpPr/>
                  <p:nvPr/>
                </p:nvGrpSpPr>
                <p:grpSpPr>
                  <a:xfrm>
                    <a:off x="5635382" y="2706480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236" name="矩形 235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37" name="直接连接符 236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238" name="直接连接符 237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224" name="组合 223"/>
                  <p:cNvGrpSpPr/>
                  <p:nvPr/>
                </p:nvGrpSpPr>
                <p:grpSpPr>
                  <a:xfrm>
                    <a:off x="5983196" y="2358666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233" name="矩形 232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34" name="直接连接符 233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235" name="直接连接符 234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225" name="组合 224"/>
                  <p:cNvGrpSpPr/>
                  <p:nvPr/>
                </p:nvGrpSpPr>
                <p:grpSpPr>
                  <a:xfrm>
                    <a:off x="6331009" y="2706480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230" name="矩形 229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31" name="直接连接符 230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232" name="直接连接符 231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226" name="组合 225"/>
                  <p:cNvGrpSpPr/>
                  <p:nvPr/>
                </p:nvGrpSpPr>
                <p:grpSpPr>
                  <a:xfrm>
                    <a:off x="6678822" y="2358666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227" name="矩形 226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28" name="直接连接符 227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229" name="直接连接符 228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</p:grpSp>
            <p:grpSp>
              <p:nvGrpSpPr>
                <p:cNvPr id="319" name="组合 318"/>
                <p:cNvGrpSpPr/>
                <p:nvPr/>
              </p:nvGrpSpPr>
              <p:grpSpPr>
                <a:xfrm flipV="1">
                  <a:off x="7031164" y="5515409"/>
                  <a:ext cx="2093787" cy="698443"/>
                  <a:chOff x="9755314" y="2358666"/>
                  <a:chExt cx="2093787" cy="698443"/>
                </a:xfrm>
              </p:grpSpPr>
              <p:grpSp>
                <p:nvGrpSpPr>
                  <p:cNvPr id="320" name="组合 319"/>
                  <p:cNvGrpSpPr/>
                  <p:nvPr/>
                </p:nvGrpSpPr>
                <p:grpSpPr>
                  <a:xfrm>
                    <a:off x="9755314" y="2706480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341" name="矩形 340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42" name="直接连接符 341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343" name="直接连接符 342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321" name="组合 320"/>
                  <p:cNvGrpSpPr/>
                  <p:nvPr/>
                </p:nvGrpSpPr>
                <p:grpSpPr>
                  <a:xfrm>
                    <a:off x="10103127" y="2358666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338" name="矩形 337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39" name="直接连接符 338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340" name="直接连接符 339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322" name="组合 321"/>
                  <p:cNvGrpSpPr/>
                  <p:nvPr/>
                </p:nvGrpSpPr>
                <p:grpSpPr>
                  <a:xfrm>
                    <a:off x="10455032" y="2706480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335" name="矩形 334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36" name="直接连接符 335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337" name="直接连接符 336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323" name="组合 322"/>
                  <p:cNvGrpSpPr/>
                  <p:nvPr/>
                </p:nvGrpSpPr>
                <p:grpSpPr>
                  <a:xfrm>
                    <a:off x="10802846" y="2358666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332" name="矩形 331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33" name="直接连接符 332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334" name="直接连接符 333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324" name="组合 323"/>
                  <p:cNvGrpSpPr/>
                  <p:nvPr/>
                </p:nvGrpSpPr>
                <p:grpSpPr>
                  <a:xfrm>
                    <a:off x="11150659" y="2706480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329" name="矩形 328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30" name="直接连接符 329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331" name="直接连接符 330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grpSp>
                <p:nvGrpSpPr>
                  <p:cNvPr id="325" name="组合 324"/>
                  <p:cNvGrpSpPr/>
                  <p:nvPr/>
                </p:nvGrpSpPr>
                <p:grpSpPr>
                  <a:xfrm>
                    <a:off x="11498472" y="2358666"/>
                    <a:ext cx="350629" cy="350629"/>
                    <a:chOff x="2457450" y="2928938"/>
                    <a:chExt cx="890587" cy="890587"/>
                  </a:xfrm>
                </p:grpSpPr>
                <p:sp>
                  <p:nvSpPr>
                    <p:cNvPr id="326" name="矩形 325"/>
                    <p:cNvSpPr/>
                    <p:nvPr/>
                  </p:nvSpPr>
                  <p:spPr>
                    <a:xfrm>
                      <a:off x="2457450" y="2928938"/>
                      <a:ext cx="885825" cy="88582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27" name="直接连接符 326"/>
                    <p:cNvCxnSpPr/>
                    <p:nvPr/>
                  </p:nvCxnSpPr>
                  <p:spPr>
                    <a:xfrm>
                      <a:off x="2457450" y="2928938"/>
                      <a:ext cx="890587" cy="89058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328" name="直接连接符 327"/>
                    <p:cNvCxnSpPr/>
                    <p:nvPr/>
                  </p:nvCxnSpPr>
                  <p:spPr>
                    <a:xfrm flipH="1">
                      <a:off x="2462213" y="2928938"/>
                      <a:ext cx="881063" cy="885825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bg1"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</p:grpSp>
          </p:grpSp>
        </p:grpSp>
        <p:grpSp>
          <p:nvGrpSpPr>
            <p:cNvPr id="344" name="组合 343"/>
            <p:cNvGrpSpPr/>
            <p:nvPr/>
          </p:nvGrpSpPr>
          <p:grpSpPr>
            <a:xfrm>
              <a:off x="5980441" y="2765490"/>
              <a:ext cx="409142" cy="409142"/>
              <a:chOff x="2814405" y="2119805"/>
              <a:chExt cx="409142" cy="409142"/>
            </a:xfrm>
          </p:grpSpPr>
          <p:sp>
            <p:nvSpPr>
              <p:cNvPr id="345" name="椭圆 344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7" name="组合 346"/>
            <p:cNvGrpSpPr/>
            <p:nvPr/>
          </p:nvGrpSpPr>
          <p:grpSpPr>
            <a:xfrm>
              <a:off x="3446791" y="2492440"/>
              <a:ext cx="409142" cy="409142"/>
              <a:chOff x="2814405" y="2119805"/>
              <a:chExt cx="409142" cy="409142"/>
            </a:xfrm>
          </p:grpSpPr>
          <p:sp>
            <p:nvSpPr>
              <p:cNvPr id="348" name="椭圆 347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0" name="组合 349"/>
            <p:cNvGrpSpPr/>
            <p:nvPr/>
          </p:nvGrpSpPr>
          <p:grpSpPr>
            <a:xfrm>
              <a:off x="1748619" y="4480897"/>
              <a:ext cx="409142" cy="409142"/>
              <a:chOff x="2814405" y="2119805"/>
              <a:chExt cx="409142" cy="409142"/>
            </a:xfrm>
          </p:grpSpPr>
          <p:sp>
            <p:nvSpPr>
              <p:cNvPr id="351" name="椭圆 350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椭圆 351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3" name="组合 352"/>
            <p:cNvGrpSpPr/>
            <p:nvPr/>
          </p:nvGrpSpPr>
          <p:grpSpPr>
            <a:xfrm>
              <a:off x="1183469" y="3344247"/>
              <a:ext cx="409142" cy="409142"/>
              <a:chOff x="2814405" y="2119805"/>
              <a:chExt cx="409142" cy="409142"/>
            </a:xfrm>
          </p:grpSpPr>
          <p:sp>
            <p:nvSpPr>
              <p:cNvPr id="354" name="椭圆 353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6" name="组合 355"/>
            <p:cNvGrpSpPr/>
            <p:nvPr/>
          </p:nvGrpSpPr>
          <p:grpSpPr>
            <a:xfrm>
              <a:off x="4013029" y="5049312"/>
              <a:ext cx="409142" cy="409142"/>
              <a:chOff x="2814405" y="2119805"/>
              <a:chExt cx="409142" cy="409142"/>
            </a:xfrm>
          </p:grpSpPr>
          <p:sp>
            <p:nvSpPr>
              <p:cNvPr id="357" name="椭圆 356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椭圆 357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9" name="组合 358"/>
            <p:cNvGrpSpPr/>
            <p:nvPr/>
          </p:nvGrpSpPr>
          <p:grpSpPr>
            <a:xfrm>
              <a:off x="6253309" y="4195872"/>
              <a:ext cx="409142" cy="409142"/>
              <a:chOff x="2814405" y="2119805"/>
              <a:chExt cx="409142" cy="409142"/>
            </a:xfrm>
          </p:grpSpPr>
          <p:sp>
            <p:nvSpPr>
              <p:cNvPr id="360" name="椭圆 359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椭圆 360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2" name="组合 361"/>
            <p:cNvGrpSpPr/>
            <p:nvPr/>
          </p:nvGrpSpPr>
          <p:grpSpPr>
            <a:xfrm>
              <a:off x="2595709" y="5331252"/>
              <a:ext cx="409142" cy="409142"/>
              <a:chOff x="2814405" y="2119805"/>
              <a:chExt cx="409142" cy="409142"/>
            </a:xfrm>
          </p:grpSpPr>
          <p:sp>
            <p:nvSpPr>
              <p:cNvPr id="363" name="椭圆 362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 flipH="1">
            <a:off x="7473949" y="2270190"/>
            <a:ext cx="3371851" cy="409142"/>
            <a:chOff x="7473950" y="2270190"/>
            <a:chExt cx="3371850" cy="409142"/>
          </a:xfrm>
        </p:grpSpPr>
        <p:grpSp>
          <p:nvGrpSpPr>
            <p:cNvPr id="29" name="组合 28"/>
            <p:cNvGrpSpPr/>
            <p:nvPr/>
          </p:nvGrpSpPr>
          <p:grpSpPr>
            <a:xfrm>
              <a:off x="7473950" y="2480129"/>
              <a:ext cx="3371850" cy="195602"/>
              <a:chOff x="6991350" y="2302329"/>
              <a:chExt cx="3371850" cy="195602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6991350" y="2365829"/>
                <a:ext cx="2341336" cy="0"/>
              </a:xfrm>
              <a:prstGeom prst="line">
                <a:avLst/>
              </a:prstGeom>
              <a:ln w="285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直接连接符 364"/>
              <p:cNvCxnSpPr/>
              <p:nvPr/>
            </p:nvCxnSpPr>
            <p:spPr>
              <a:xfrm>
                <a:off x="9544503" y="2496798"/>
                <a:ext cx="818697" cy="0"/>
              </a:xfrm>
              <a:prstGeom prst="line">
                <a:avLst/>
              </a:prstGeom>
              <a:ln w="285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接连接符 365"/>
              <p:cNvCxnSpPr/>
              <p:nvPr/>
            </p:nvCxnSpPr>
            <p:spPr>
              <a:xfrm>
                <a:off x="9334500" y="2366963"/>
                <a:ext cx="209550" cy="130968"/>
              </a:xfrm>
              <a:prstGeom prst="line">
                <a:avLst/>
              </a:prstGeom>
              <a:ln w="285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接连接符 366"/>
              <p:cNvCxnSpPr/>
              <p:nvPr/>
            </p:nvCxnSpPr>
            <p:spPr>
              <a:xfrm>
                <a:off x="6991350" y="2302329"/>
                <a:ext cx="2341336" cy="0"/>
              </a:xfrm>
              <a:prstGeom prst="line">
                <a:avLst/>
              </a:prstGeom>
              <a:ln w="9525" cap="rnd"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组合 367"/>
            <p:cNvGrpSpPr/>
            <p:nvPr/>
          </p:nvGrpSpPr>
          <p:grpSpPr>
            <a:xfrm>
              <a:off x="7717801" y="2270190"/>
              <a:ext cx="409142" cy="409142"/>
              <a:chOff x="2814405" y="2119805"/>
              <a:chExt cx="409142" cy="409142"/>
            </a:xfrm>
          </p:grpSpPr>
          <p:sp>
            <p:nvSpPr>
              <p:cNvPr id="369" name="椭圆 368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1" name="组合 370"/>
          <p:cNvGrpSpPr/>
          <p:nvPr/>
        </p:nvGrpSpPr>
        <p:grpSpPr>
          <a:xfrm flipH="1">
            <a:off x="7473949" y="3213618"/>
            <a:ext cx="3371851" cy="409142"/>
            <a:chOff x="7473950" y="2270190"/>
            <a:chExt cx="3371850" cy="409142"/>
          </a:xfrm>
        </p:grpSpPr>
        <p:grpSp>
          <p:nvGrpSpPr>
            <p:cNvPr id="372" name="组合 371"/>
            <p:cNvGrpSpPr/>
            <p:nvPr/>
          </p:nvGrpSpPr>
          <p:grpSpPr>
            <a:xfrm>
              <a:off x="7473950" y="2480129"/>
              <a:ext cx="3371850" cy="195602"/>
              <a:chOff x="6991350" y="2302329"/>
              <a:chExt cx="3371850" cy="195602"/>
            </a:xfrm>
          </p:grpSpPr>
          <p:cxnSp>
            <p:nvCxnSpPr>
              <p:cNvPr id="376" name="直接连接符 375"/>
              <p:cNvCxnSpPr/>
              <p:nvPr/>
            </p:nvCxnSpPr>
            <p:spPr>
              <a:xfrm>
                <a:off x="6991350" y="2365829"/>
                <a:ext cx="2341336" cy="0"/>
              </a:xfrm>
              <a:prstGeom prst="line">
                <a:avLst/>
              </a:prstGeom>
              <a:ln w="285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直接连接符 376"/>
              <p:cNvCxnSpPr/>
              <p:nvPr/>
            </p:nvCxnSpPr>
            <p:spPr>
              <a:xfrm>
                <a:off x="9544503" y="2496798"/>
                <a:ext cx="818697" cy="0"/>
              </a:xfrm>
              <a:prstGeom prst="line">
                <a:avLst/>
              </a:prstGeom>
              <a:ln w="285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直接连接符 377"/>
              <p:cNvCxnSpPr/>
              <p:nvPr/>
            </p:nvCxnSpPr>
            <p:spPr>
              <a:xfrm>
                <a:off x="9334500" y="2366963"/>
                <a:ext cx="209550" cy="130968"/>
              </a:xfrm>
              <a:prstGeom prst="line">
                <a:avLst/>
              </a:prstGeom>
              <a:ln w="285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接连接符 378"/>
              <p:cNvCxnSpPr/>
              <p:nvPr/>
            </p:nvCxnSpPr>
            <p:spPr>
              <a:xfrm>
                <a:off x="6991350" y="2302329"/>
                <a:ext cx="2341336" cy="0"/>
              </a:xfrm>
              <a:prstGeom prst="line">
                <a:avLst/>
              </a:prstGeom>
              <a:ln w="9525" cap="rnd"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3" name="组合 372"/>
            <p:cNvGrpSpPr/>
            <p:nvPr/>
          </p:nvGrpSpPr>
          <p:grpSpPr>
            <a:xfrm>
              <a:off x="7717801" y="2270190"/>
              <a:ext cx="409142" cy="409142"/>
              <a:chOff x="2814405" y="2119805"/>
              <a:chExt cx="409142" cy="409142"/>
            </a:xfrm>
          </p:grpSpPr>
          <p:sp>
            <p:nvSpPr>
              <p:cNvPr id="374" name="椭圆 373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椭圆 374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80" name="组合 379"/>
          <p:cNvGrpSpPr/>
          <p:nvPr/>
        </p:nvGrpSpPr>
        <p:grpSpPr>
          <a:xfrm flipH="1">
            <a:off x="7473949" y="4157046"/>
            <a:ext cx="3371851" cy="409142"/>
            <a:chOff x="7473950" y="2270190"/>
            <a:chExt cx="3371850" cy="409142"/>
          </a:xfrm>
        </p:grpSpPr>
        <p:grpSp>
          <p:nvGrpSpPr>
            <p:cNvPr id="381" name="组合 380"/>
            <p:cNvGrpSpPr/>
            <p:nvPr/>
          </p:nvGrpSpPr>
          <p:grpSpPr>
            <a:xfrm>
              <a:off x="7473950" y="2480129"/>
              <a:ext cx="3371850" cy="195602"/>
              <a:chOff x="6991350" y="2302329"/>
              <a:chExt cx="3371850" cy="195602"/>
            </a:xfrm>
          </p:grpSpPr>
          <p:cxnSp>
            <p:nvCxnSpPr>
              <p:cNvPr id="385" name="直接连接符 384"/>
              <p:cNvCxnSpPr/>
              <p:nvPr/>
            </p:nvCxnSpPr>
            <p:spPr>
              <a:xfrm>
                <a:off x="6991350" y="2365829"/>
                <a:ext cx="2341336" cy="0"/>
              </a:xfrm>
              <a:prstGeom prst="line">
                <a:avLst/>
              </a:prstGeom>
              <a:ln w="285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/>
              <p:cNvCxnSpPr/>
              <p:nvPr/>
            </p:nvCxnSpPr>
            <p:spPr>
              <a:xfrm>
                <a:off x="9544503" y="2496798"/>
                <a:ext cx="818697" cy="0"/>
              </a:xfrm>
              <a:prstGeom prst="line">
                <a:avLst/>
              </a:prstGeom>
              <a:ln w="285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直接连接符 386"/>
              <p:cNvCxnSpPr/>
              <p:nvPr/>
            </p:nvCxnSpPr>
            <p:spPr>
              <a:xfrm>
                <a:off x="9334500" y="2366963"/>
                <a:ext cx="209550" cy="130968"/>
              </a:xfrm>
              <a:prstGeom prst="line">
                <a:avLst/>
              </a:prstGeom>
              <a:ln w="285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/>
              <p:cNvCxnSpPr/>
              <p:nvPr/>
            </p:nvCxnSpPr>
            <p:spPr>
              <a:xfrm>
                <a:off x="6991350" y="2302329"/>
                <a:ext cx="2341336" cy="0"/>
              </a:xfrm>
              <a:prstGeom prst="line">
                <a:avLst/>
              </a:prstGeom>
              <a:ln w="9525" cap="rnd"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组合 381"/>
            <p:cNvGrpSpPr/>
            <p:nvPr/>
          </p:nvGrpSpPr>
          <p:grpSpPr>
            <a:xfrm>
              <a:off x="7717801" y="2270190"/>
              <a:ext cx="409142" cy="409142"/>
              <a:chOff x="2814405" y="2119805"/>
              <a:chExt cx="409142" cy="409142"/>
            </a:xfrm>
          </p:grpSpPr>
          <p:sp>
            <p:nvSpPr>
              <p:cNvPr id="383" name="椭圆 382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椭圆 383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89" name="组合 388"/>
          <p:cNvGrpSpPr/>
          <p:nvPr/>
        </p:nvGrpSpPr>
        <p:grpSpPr>
          <a:xfrm flipH="1">
            <a:off x="7473949" y="5100474"/>
            <a:ext cx="3371851" cy="409142"/>
            <a:chOff x="7473950" y="2270190"/>
            <a:chExt cx="3371850" cy="409142"/>
          </a:xfrm>
        </p:grpSpPr>
        <p:grpSp>
          <p:nvGrpSpPr>
            <p:cNvPr id="390" name="组合 389"/>
            <p:cNvGrpSpPr/>
            <p:nvPr/>
          </p:nvGrpSpPr>
          <p:grpSpPr>
            <a:xfrm>
              <a:off x="7473950" y="2480129"/>
              <a:ext cx="3371850" cy="195602"/>
              <a:chOff x="6991350" y="2302329"/>
              <a:chExt cx="3371850" cy="195602"/>
            </a:xfrm>
          </p:grpSpPr>
          <p:cxnSp>
            <p:nvCxnSpPr>
              <p:cNvPr id="394" name="直接连接符 393"/>
              <p:cNvCxnSpPr/>
              <p:nvPr/>
            </p:nvCxnSpPr>
            <p:spPr>
              <a:xfrm>
                <a:off x="6991350" y="2365829"/>
                <a:ext cx="2341336" cy="0"/>
              </a:xfrm>
              <a:prstGeom prst="line">
                <a:avLst/>
              </a:prstGeom>
              <a:ln w="285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/>
            </p:nvCxnSpPr>
            <p:spPr>
              <a:xfrm>
                <a:off x="9544503" y="2496798"/>
                <a:ext cx="818697" cy="0"/>
              </a:xfrm>
              <a:prstGeom prst="line">
                <a:avLst/>
              </a:prstGeom>
              <a:ln w="285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/>
            </p:nvCxnSpPr>
            <p:spPr>
              <a:xfrm>
                <a:off x="9334500" y="2366963"/>
                <a:ext cx="209550" cy="130968"/>
              </a:xfrm>
              <a:prstGeom prst="line">
                <a:avLst/>
              </a:prstGeom>
              <a:ln w="285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/>
            </p:nvCxnSpPr>
            <p:spPr>
              <a:xfrm>
                <a:off x="6991350" y="2302329"/>
                <a:ext cx="2341336" cy="0"/>
              </a:xfrm>
              <a:prstGeom prst="line">
                <a:avLst/>
              </a:prstGeom>
              <a:ln w="9525" cap="rnd"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组合 390"/>
            <p:cNvGrpSpPr/>
            <p:nvPr/>
          </p:nvGrpSpPr>
          <p:grpSpPr>
            <a:xfrm>
              <a:off x="7717801" y="2270190"/>
              <a:ext cx="409142" cy="409142"/>
              <a:chOff x="2814405" y="2119805"/>
              <a:chExt cx="409142" cy="409142"/>
            </a:xfrm>
          </p:grpSpPr>
          <p:sp>
            <p:nvSpPr>
              <p:cNvPr id="392" name="椭圆 391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3" name="椭圆 392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8" name="文本框 397"/>
          <p:cNvSpPr txBox="1"/>
          <p:nvPr/>
        </p:nvSpPr>
        <p:spPr>
          <a:xfrm flipH="1">
            <a:off x="8456397" y="2574926"/>
            <a:ext cx="239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" name="文本框 398"/>
          <p:cNvSpPr txBox="1"/>
          <p:nvPr/>
        </p:nvSpPr>
        <p:spPr>
          <a:xfrm flipH="1">
            <a:off x="8456397" y="3517901"/>
            <a:ext cx="239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恶性事件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0" name="文本框 399"/>
          <p:cNvSpPr txBox="1"/>
          <p:nvPr/>
        </p:nvSpPr>
        <p:spPr>
          <a:xfrm flipH="1">
            <a:off x="8456397" y="4441826"/>
            <a:ext cx="2392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民众监督，人权，教育观念，法律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空白，未成年人教育，体罚虐待，囚禁，自杀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1" name="文本框 400"/>
          <p:cNvSpPr txBox="1"/>
          <p:nvPr/>
        </p:nvSpPr>
        <p:spPr>
          <a:xfrm flipH="1">
            <a:off x="8456397" y="5365751"/>
            <a:ext cx="2392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学生、  家长、“老师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、政府官员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360173" y="2255240"/>
            <a:ext cx="884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领域</a:t>
            </a:r>
          </a:p>
        </p:txBody>
      </p:sp>
      <p:sp>
        <p:nvSpPr>
          <p:cNvPr id="402" name="文本框 401"/>
          <p:cNvSpPr txBox="1"/>
          <p:nvPr/>
        </p:nvSpPr>
        <p:spPr>
          <a:xfrm>
            <a:off x="7360173" y="3193739"/>
            <a:ext cx="884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性质</a:t>
            </a:r>
          </a:p>
        </p:txBody>
      </p:sp>
      <p:sp>
        <p:nvSpPr>
          <p:cNvPr id="403" name="文本框 402"/>
          <p:cNvSpPr txBox="1"/>
          <p:nvPr/>
        </p:nvSpPr>
        <p:spPr>
          <a:xfrm>
            <a:off x="7360173" y="4132238"/>
            <a:ext cx="111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关键词</a:t>
            </a:r>
          </a:p>
        </p:txBody>
      </p:sp>
      <p:sp>
        <p:nvSpPr>
          <p:cNvPr id="404" name="文本框 403"/>
          <p:cNvSpPr txBox="1"/>
          <p:nvPr/>
        </p:nvSpPr>
        <p:spPr>
          <a:xfrm>
            <a:off x="7320898" y="5125597"/>
            <a:ext cx="1427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涉及人群</a:t>
            </a:r>
          </a:p>
        </p:txBody>
      </p:sp>
      <p:cxnSp>
        <p:nvCxnSpPr>
          <p:cNvPr id="406" name="直接连接符 405"/>
          <p:cNvCxnSpPr/>
          <p:nvPr/>
        </p:nvCxnSpPr>
        <p:spPr>
          <a:xfrm>
            <a:off x="908573" y="781190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文本占位符 118"/>
          <p:cNvSpPr txBox="1"/>
          <p:nvPr/>
        </p:nvSpPr>
        <p:spPr>
          <a:xfrm>
            <a:off x="791111" y="378387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事件模型</a:t>
            </a:r>
            <a:endParaRPr lang="zh-CN" altLang="en-US" sz="2400" dirty="0"/>
          </a:p>
        </p:txBody>
      </p:sp>
      <p:grpSp>
        <p:nvGrpSpPr>
          <p:cNvPr id="408" name="组合 407"/>
          <p:cNvGrpSpPr/>
          <p:nvPr/>
        </p:nvGrpSpPr>
        <p:grpSpPr>
          <a:xfrm flipV="1">
            <a:off x="295541" y="319539"/>
            <a:ext cx="537243" cy="537243"/>
            <a:chOff x="7758139" y="2808362"/>
            <a:chExt cx="1285965" cy="1285965"/>
          </a:xfrm>
        </p:grpSpPr>
        <p:sp>
          <p:nvSpPr>
            <p:cNvPr id="409" name="任意多边形 408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1" name="组合 410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412" name="圆角矩形 411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圆角矩形 412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圆角矩形 413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圆角矩形 414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圆角矩形 415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圆角矩形 416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圆角矩形 417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圆角矩形 418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0" name="圆角矩形 419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1" name="圆角矩形 420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2" name="圆角矩形 421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3" name="圆角矩形 422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4" name="圆角矩形 423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圆角矩形 424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圆角矩形 425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圆角矩形 426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圆角矩形 427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圆角矩形 428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圆角矩形 429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圆角矩形 430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圆角矩形 431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圆角矩形 432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圆角矩形 433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5" name="圆角矩形 434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prism dir="u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6316 -0.00254 L -3.95833E-6 -4.68208E-6 " pathEditMode="relative" rAng="0" ptsTypes="AA">
                                          <p:cBhvr>
                                            <p:cTn id="9" dur="20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164" y="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1" dur="10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" dur="1700"/>
                                            <p:tgtEl>
                                              <p:spTgt spid="4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7" dur="1700"/>
                                            <p:tgtEl>
                                              <p:spTgt spid="4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1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2)">
                                          <p:cBhvr>
                                            <p:cTn id="21" dur="2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7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0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2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3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3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4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6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8" dur="5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9" dur="5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4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8" grpId="0"/>
          <p:bldP spid="399" grpId="0"/>
          <p:bldP spid="400" grpId="0"/>
          <p:bldP spid="401" grpId="0"/>
          <p:bldP spid="31" grpId="0"/>
          <p:bldP spid="402" grpId="0"/>
          <p:bldP spid="403" grpId="0"/>
          <p:bldP spid="404" grpId="0"/>
          <p:bldP spid="40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6316 -0.00254 L -3.95833E-6 -4.68208E-6 " pathEditMode="relative" rAng="0" ptsTypes="AA">
                                          <p:cBhvr>
                                            <p:cTn id="9" dur="20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164" y="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1" dur="10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" dur="1700"/>
                                            <p:tgtEl>
                                              <p:spTgt spid="4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7" dur="1700"/>
                                            <p:tgtEl>
                                              <p:spTgt spid="4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1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2)">
                                          <p:cBhvr>
                                            <p:cTn id="21" dur="2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4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3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4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8" grpId="0"/>
          <p:bldP spid="399" grpId="0"/>
          <p:bldP spid="400" grpId="0"/>
          <p:bldP spid="401" grpId="0"/>
          <p:bldP spid="31" grpId="0"/>
          <p:bldP spid="402" grpId="0"/>
          <p:bldP spid="403" grpId="0"/>
          <p:bldP spid="404" grpId="0"/>
          <p:bldP spid="407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矩形 413"/>
          <p:cNvSpPr/>
          <p:nvPr/>
        </p:nvSpPr>
        <p:spPr>
          <a:xfrm>
            <a:off x="-72716" y="3415513"/>
            <a:ext cx="12328323" cy="57738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/>
          <p:cNvSpPr/>
          <p:nvPr/>
        </p:nvSpPr>
        <p:spPr>
          <a:xfrm>
            <a:off x="8040" y="3400312"/>
            <a:ext cx="12252123" cy="57381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菱形 415"/>
          <p:cNvSpPr/>
          <p:nvPr/>
        </p:nvSpPr>
        <p:spPr>
          <a:xfrm>
            <a:off x="3751309" y="3051264"/>
            <a:ext cx="4575379" cy="845412"/>
          </a:xfrm>
          <a:prstGeom prst="diamond">
            <a:avLst/>
          </a:prstGeom>
          <a:solidFill>
            <a:srgbClr val="FFFFFF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34" name="任意多边形 433"/>
          <p:cNvSpPr/>
          <p:nvPr userDrawn="1"/>
        </p:nvSpPr>
        <p:spPr>
          <a:xfrm>
            <a:off x="11844789" y="2950959"/>
            <a:ext cx="482113" cy="140616"/>
          </a:xfrm>
          <a:custGeom>
            <a:avLst/>
            <a:gdLst>
              <a:gd name="connsiteX0" fmla="*/ 0 w 609600"/>
              <a:gd name="connsiteY0" fmla="*/ 0 h 177800"/>
              <a:gd name="connsiteX1" fmla="*/ 609600 w 609600"/>
              <a:gd name="connsiteY1" fmla="*/ 0 h 177800"/>
              <a:gd name="connsiteX2" fmla="*/ 609600 w 609600"/>
              <a:gd name="connsiteY2" fmla="*/ 139246 h 177800"/>
              <a:gd name="connsiteX3" fmla="*/ 497568 w 609600"/>
              <a:gd name="connsiteY3" fmla="*/ 139246 h 177800"/>
              <a:gd name="connsiteX4" fmla="*/ 497568 w 609600"/>
              <a:gd name="connsiteY4" fmla="*/ 177800 h 177800"/>
              <a:gd name="connsiteX5" fmla="*/ 0 w 609600"/>
              <a:gd name="connsiteY5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" h="177800">
                <a:moveTo>
                  <a:pt x="0" y="0"/>
                </a:moveTo>
                <a:lnTo>
                  <a:pt x="609600" y="0"/>
                </a:lnTo>
                <a:lnTo>
                  <a:pt x="609600" y="139246"/>
                </a:lnTo>
                <a:lnTo>
                  <a:pt x="497568" y="139246"/>
                </a:lnTo>
                <a:lnTo>
                  <a:pt x="497568" y="177800"/>
                </a:lnTo>
                <a:lnTo>
                  <a:pt x="0" y="177800"/>
                </a:lnTo>
                <a:close/>
              </a:path>
            </a:pathLst>
          </a:cu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017025" y="2970707"/>
            <a:ext cx="4943563" cy="947351"/>
            <a:chOff x="7743390" y="4942798"/>
            <a:chExt cx="4943562" cy="947351"/>
          </a:xfrm>
        </p:grpSpPr>
        <p:grpSp>
          <p:nvGrpSpPr>
            <p:cNvPr id="58" name="组合 57"/>
            <p:cNvGrpSpPr/>
            <p:nvPr/>
          </p:nvGrpSpPr>
          <p:grpSpPr>
            <a:xfrm>
              <a:off x="7743390" y="4942798"/>
              <a:ext cx="4943562" cy="947351"/>
              <a:chOff x="7347008" y="2985732"/>
              <a:chExt cx="4943562" cy="947351"/>
            </a:xfrm>
          </p:grpSpPr>
          <p:sp>
            <p:nvSpPr>
              <p:cNvPr id="59" name="矩形 58"/>
              <p:cNvSpPr/>
              <p:nvPr userDrawn="1"/>
            </p:nvSpPr>
            <p:spPr>
              <a:xfrm>
                <a:off x="7347008" y="2985732"/>
                <a:ext cx="4943562" cy="76200"/>
              </a:xfrm>
              <a:prstGeom prst="rect">
                <a:avLst/>
              </a:prstGeom>
              <a:solidFill>
                <a:srgbClr val="FFFFFF">
                  <a:alpha val="5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 userDrawn="1"/>
            </p:nvSpPr>
            <p:spPr>
              <a:xfrm>
                <a:off x="7347008" y="3856883"/>
                <a:ext cx="4943562" cy="76200"/>
              </a:xfrm>
              <a:prstGeom prst="rect">
                <a:avLst/>
              </a:prstGeom>
              <a:solidFill>
                <a:srgbClr val="FFFFFF">
                  <a:alpha val="5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" name="直接连接符 60"/>
              <p:cNvCxnSpPr/>
              <p:nvPr userDrawn="1"/>
            </p:nvCxnSpPr>
            <p:spPr>
              <a:xfrm>
                <a:off x="7347008" y="3117722"/>
                <a:ext cx="4943562" cy="0"/>
              </a:xfrm>
              <a:prstGeom prst="line">
                <a:avLst/>
              </a:prstGeom>
              <a:ln w="38100">
                <a:solidFill>
                  <a:srgbClr val="A199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 userDrawn="1"/>
            </p:nvCxnSpPr>
            <p:spPr>
              <a:xfrm>
                <a:off x="7347008" y="3791165"/>
                <a:ext cx="4943562" cy="0"/>
              </a:xfrm>
              <a:prstGeom prst="line">
                <a:avLst/>
              </a:prstGeom>
              <a:ln w="38100">
                <a:solidFill>
                  <a:srgbClr val="A199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本占位符 118"/>
            <p:cNvSpPr txBox="1"/>
            <p:nvPr/>
          </p:nvSpPr>
          <p:spPr>
            <a:xfrm>
              <a:off x="8040613" y="5160997"/>
              <a:ext cx="3804175" cy="4869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32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事件</a:t>
              </a:r>
              <a:r>
                <a:rPr lang="zh-CN" altLang="en-US" dirty="0" smtClean="0"/>
                <a:t>传播演化分析</a:t>
              </a:r>
              <a:endParaRPr lang="zh-CN" altLang="en-US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989831" y="2256040"/>
            <a:ext cx="2288540" cy="2288540"/>
            <a:chOff x="7758139" y="2808362"/>
            <a:chExt cx="1285965" cy="1285965"/>
          </a:xfrm>
        </p:grpSpPr>
        <p:sp>
          <p:nvSpPr>
            <p:cNvPr id="431" name="任意多边形 430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6" name="组合 435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443" name="圆角矩形 442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圆角矩形 443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圆角矩形 444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圆角矩形 445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圆角矩形 446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圆角矩形 447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圆角矩形 448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圆角矩形 449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圆角矩形 450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圆角矩形 451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圆角矩形 452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圆角矩形 453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圆角矩形 454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圆角矩形 455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圆角矩形 456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圆角矩形 457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圆角矩形 458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圆角矩形 459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圆角矩形 460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圆角矩形 461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圆角矩形 462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圆角矩形 463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圆角矩形 464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圆角矩形 465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8" name="文本框 145"/>
            <p:cNvSpPr txBox="1"/>
            <p:nvPr userDrawn="1"/>
          </p:nvSpPr>
          <p:spPr>
            <a:xfrm>
              <a:off x="8206904" y="3060053"/>
              <a:ext cx="420831" cy="81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3</a:t>
              </a:r>
              <a:endParaRPr lang="zh-CN" altLang="en-US" sz="199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rippl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5604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0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549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47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5E-6 -1.15607E-7 L -0.22383 0.00046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16315E-6 -3.33333E-6 L -0.2178 -3.33333E-6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animBg="1"/>
      <p:bldP spid="414" grpId="1" animBg="1"/>
      <p:bldP spid="415" grpId="0" animBg="1"/>
      <p:bldP spid="415" grpId="1" animBg="1"/>
      <p:bldP spid="416" grpId="0" animBg="1"/>
      <p:bldP spid="41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5013826" y="3794964"/>
            <a:ext cx="2279919" cy="59997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347325" y="3812835"/>
            <a:ext cx="1612921" cy="42445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4152792" y="3743004"/>
            <a:ext cx="4001987" cy="874437"/>
          </a:xfrm>
          <a:prstGeom prst="ellipse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385396" y="3707188"/>
            <a:ext cx="5536779" cy="1209790"/>
          </a:xfrm>
          <a:prstGeom prst="ellipse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186134" y="2916287"/>
            <a:ext cx="3991836" cy="1472248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4678422 w 4678422"/>
              <a:gd name="connsiteY0-94" fmla="*/ 1273031 h 1273031"/>
              <a:gd name="connsiteX1-95" fmla="*/ 174049 w 4678422"/>
              <a:gd name="connsiteY1-96" fmla="*/ 932988 h 1273031"/>
              <a:gd name="connsiteX0-97" fmla="*/ 4634282 w 4729310"/>
              <a:gd name="connsiteY0-98" fmla="*/ 1564930 h 1564930"/>
              <a:gd name="connsiteX1-99" fmla="*/ 129909 w 4729310"/>
              <a:gd name="connsiteY1-100" fmla="*/ 1224887 h 1564930"/>
              <a:gd name="connsiteX0-101" fmla="*/ 4504373 w 4817772"/>
              <a:gd name="connsiteY0-102" fmla="*/ 1762037 h 1762037"/>
              <a:gd name="connsiteX1-103" fmla="*/ 0 w 4817772"/>
              <a:gd name="connsiteY1-104" fmla="*/ 1421994 h 1762037"/>
              <a:gd name="connsiteX0-105" fmla="*/ 4458653 w 4777567"/>
              <a:gd name="connsiteY0-106" fmla="*/ 1762037 h 1762037"/>
              <a:gd name="connsiteX1-107" fmla="*/ 0 w 4777567"/>
              <a:gd name="connsiteY1-108" fmla="*/ 1421994 h 17620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777567" h="1762037">
                <a:moveTo>
                  <a:pt x="4458653" y="1762037"/>
                </a:moveTo>
                <a:cubicBezTo>
                  <a:pt x="5413692" y="-370611"/>
                  <a:pt x="4307523" y="-666838"/>
                  <a:pt x="0" y="1421994"/>
                </a:cubicBezTo>
              </a:path>
            </a:pathLst>
          </a:custGeom>
          <a:noFill/>
          <a:ln w="12700" cap="rnd">
            <a:solidFill>
              <a:schemeClr val="bg1"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Freeform 6 copy"/>
          <p:cNvSpPr/>
          <p:nvPr/>
        </p:nvSpPr>
        <p:spPr>
          <a:xfrm>
            <a:off x="4746958" y="3174856"/>
            <a:ext cx="1413679" cy="1005965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91940" h="1203974">
                <a:moveTo>
                  <a:pt x="1691940" y="942037"/>
                </a:moveTo>
                <a:cubicBezTo>
                  <a:pt x="726739" y="-329551"/>
                  <a:pt x="-714710" y="-381938"/>
                  <a:pt x="410827" y="1203974"/>
                </a:cubicBez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5666764" y="3439077"/>
            <a:ext cx="493872" cy="748094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516059 w 1163759"/>
              <a:gd name="connsiteY0-94" fmla="*/ 935314 h 1211539"/>
              <a:gd name="connsiteX1-95" fmla="*/ 1163759 w 1163759"/>
              <a:gd name="connsiteY1-96" fmla="*/ 1211539 h 1211539"/>
              <a:gd name="connsiteX0-97" fmla="*/ 244717 w 1006422"/>
              <a:gd name="connsiteY0-98" fmla="*/ 794164 h 1070389"/>
              <a:gd name="connsiteX1-99" fmla="*/ 892417 w 1006422"/>
              <a:gd name="connsiteY1-100" fmla="*/ 1070389 h 1070389"/>
              <a:gd name="connsiteX0-101" fmla="*/ 0 w 860434"/>
              <a:gd name="connsiteY0-102" fmla="*/ 608431 h 884656"/>
              <a:gd name="connsiteX1-103" fmla="*/ 647700 w 860434"/>
              <a:gd name="connsiteY1-104" fmla="*/ 884656 h 884656"/>
              <a:gd name="connsiteX0-105" fmla="*/ 0 w 773185"/>
              <a:gd name="connsiteY0-106" fmla="*/ 413837 h 690062"/>
              <a:gd name="connsiteX1-107" fmla="*/ 647700 w 773185"/>
              <a:gd name="connsiteY1-108" fmla="*/ 690062 h 690062"/>
              <a:gd name="connsiteX0-109" fmla="*/ 0 w 847966"/>
              <a:gd name="connsiteY0-110" fmla="*/ 319464 h 595689"/>
              <a:gd name="connsiteX1-111" fmla="*/ 647700 w 847966"/>
              <a:gd name="connsiteY1-112" fmla="*/ 595689 h 595689"/>
              <a:gd name="connsiteX0-113" fmla="*/ 370687 w 732650"/>
              <a:gd name="connsiteY0-114" fmla="*/ 310015 h 616640"/>
              <a:gd name="connsiteX1-115" fmla="*/ 0 w 732650"/>
              <a:gd name="connsiteY1-116" fmla="*/ 616640 h 616640"/>
              <a:gd name="connsiteX0-117" fmla="*/ 481924 w 705290"/>
              <a:gd name="connsiteY0-118" fmla="*/ 311955 h 618580"/>
              <a:gd name="connsiteX1-119" fmla="*/ 111237 w 705290"/>
              <a:gd name="connsiteY1-120" fmla="*/ 618580 h 618580"/>
              <a:gd name="connsiteX0-121" fmla="*/ 669772 w 669772"/>
              <a:gd name="connsiteY0-122" fmla="*/ 305254 h 611879"/>
              <a:gd name="connsiteX1-123" fmla="*/ 299085 w 669772"/>
              <a:gd name="connsiteY1-124" fmla="*/ 611879 h 611879"/>
              <a:gd name="connsiteX0-125" fmla="*/ 561996 w 561996"/>
              <a:gd name="connsiteY0-126" fmla="*/ 459799 h 766424"/>
              <a:gd name="connsiteX1-127" fmla="*/ 191309 w 561996"/>
              <a:gd name="connsiteY1-128" fmla="*/ 766424 h 766424"/>
              <a:gd name="connsiteX0-129" fmla="*/ 739814 w 739814"/>
              <a:gd name="connsiteY0-130" fmla="*/ 471082 h 739707"/>
              <a:gd name="connsiteX1-131" fmla="*/ 163930 w 739814"/>
              <a:gd name="connsiteY1-132" fmla="*/ 739707 h 739707"/>
              <a:gd name="connsiteX0-133" fmla="*/ 575884 w 575884"/>
              <a:gd name="connsiteY0-134" fmla="*/ 474966 h 743591"/>
              <a:gd name="connsiteX1-135" fmla="*/ 0 w 575884"/>
              <a:gd name="connsiteY1-136" fmla="*/ 743591 h 743591"/>
              <a:gd name="connsiteX0-137" fmla="*/ 591084 w 591084"/>
              <a:gd name="connsiteY0-138" fmla="*/ 470343 h 754167"/>
              <a:gd name="connsiteX1-139" fmla="*/ 0 w 591084"/>
              <a:gd name="connsiteY1-140" fmla="*/ 754168 h 754167"/>
              <a:gd name="connsiteX0-141" fmla="*/ 591084 w 591084"/>
              <a:gd name="connsiteY0-142" fmla="*/ 611521 h 895346"/>
              <a:gd name="connsiteX1-143" fmla="*/ 0 w 591084"/>
              <a:gd name="connsiteY1-144" fmla="*/ 895346 h 8953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91084" h="895346">
                <a:moveTo>
                  <a:pt x="591084" y="611521"/>
                </a:moveTo>
                <a:cubicBezTo>
                  <a:pt x="461833" y="-642149"/>
                  <a:pt x="52718" y="329622"/>
                  <a:pt x="0" y="895346"/>
                </a:cubicBez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80 copy"/>
          <p:cNvSpPr/>
          <p:nvPr/>
        </p:nvSpPr>
        <p:spPr>
          <a:xfrm>
            <a:off x="6160641" y="3123160"/>
            <a:ext cx="2286679" cy="1423918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516059 w 1163759"/>
              <a:gd name="connsiteY0-94" fmla="*/ 935314 h 1211539"/>
              <a:gd name="connsiteX1-95" fmla="*/ 1163759 w 1163759"/>
              <a:gd name="connsiteY1-96" fmla="*/ 1211539 h 1211539"/>
              <a:gd name="connsiteX0-97" fmla="*/ 244717 w 1006422"/>
              <a:gd name="connsiteY0-98" fmla="*/ 794164 h 1070389"/>
              <a:gd name="connsiteX1-99" fmla="*/ 892417 w 1006422"/>
              <a:gd name="connsiteY1-100" fmla="*/ 1070389 h 1070389"/>
              <a:gd name="connsiteX0-101" fmla="*/ 0 w 860434"/>
              <a:gd name="connsiteY0-102" fmla="*/ 608431 h 884656"/>
              <a:gd name="connsiteX1-103" fmla="*/ 647700 w 860434"/>
              <a:gd name="connsiteY1-104" fmla="*/ 884656 h 884656"/>
              <a:gd name="connsiteX0-105" fmla="*/ 0 w 773185"/>
              <a:gd name="connsiteY0-106" fmla="*/ 413837 h 690062"/>
              <a:gd name="connsiteX1-107" fmla="*/ 647700 w 773185"/>
              <a:gd name="connsiteY1-108" fmla="*/ 690062 h 690062"/>
              <a:gd name="connsiteX0-109" fmla="*/ 0 w 847966"/>
              <a:gd name="connsiteY0-110" fmla="*/ 319464 h 595689"/>
              <a:gd name="connsiteX1-111" fmla="*/ 647700 w 847966"/>
              <a:gd name="connsiteY1-112" fmla="*/ 595689 h 595689"/>
              <a:gd name="connsiteX0-113" fmla="*/ 0 w 1423568"/>
              <a:gd name="connsiteY0-114" fmla="*/ 226993 h 888980"/>
              <a:gd name="connsiteX1-115" fmla="*/ 1319212 w 1423568"/>
              <a:gd name="connsiteY1-116" fmla="*/ 888980 h 888980"/>
              <a:gd name="connsiteX0-117" fmla="*/ 0 w 1930636"/>
              <a:gd name="connsiteY0-118" fmla="*/ 1029360 h 1691347"/>
              <a:gd name="connsiteX1-119" fmla="*/ 1319212 w 1930636"/>
              <a:gd name="connsiteY1-120" fmla="*/ 1691347 h 1691347"/>
              <a:gd name="connsiteX0-121" fmla="*/ 0 w 1921905"/>
              <a:gd name="connsiteY0-122" fmla="*/ 1293897 h 1955884"/>
              <a:gd name="connsiteX1-123" fmla="*/ 1319212 w 1921905"/>
              <a:gd name="connsiteY1-124" fmla="*/ 1955884 h 1955884"/>
              <a:gd name="connsiteX0-125" fmla="*/ 0 w 1452957"/>
              <a:gd name="connsiteY0-126" fmla="*/ 1264319 h 1983456"/>
              <a:gd name="connsiteX1-127" fmla="*/ 733425 w 1452957"/>
              <a:gd name="connsiteY1-128" fmla="*/ 1983456 h 1983456"/>
              <a:gd name="connsiteX0-129" fmla="*/ 0 w 1795289"/>
              <a:gd name="connsiteY0-130" fmla="*/ 1049027 h 1768164"/>
              <a:gd name="connsiteX1-131" fmla="*/ 733425 w 1795289"/>
              <a:gd name="connsiteY1-132" fmla="*/ 1768164 h 1768164"/>
              <a:gd name="connsiteX0-133" fmla="*/ 0 w 2051450"/>
              <a:gd name="connsiteY0-134" fmla="*/ 1060352 h 1779489"/>
              <a:gd name="connsiteX1-135" fmla="*/ 733425 w 2051450"/>
              <a:gd name="connsiteY1-136" fmla="*/ 1779489 h 1779489"/>
              <a:gd name="connsiteX0-137" fmla="*/ 0 w 1810380"/>
              <a:gd name="connsiteY0-138" fmla="*/ 1363663 h 2082800"/>
              <a:gd name="connsiteX1-139" fmla="*/ 733425 w 1810380"/>
              <a:gd name="connsiteY1-140" fmla="*/ 2082800 h 2082800"/>
              <a:gd name="connsiteX0-141" fmla="*/ 0 w 1258475"/>
              <a:gd name="connsiteY0-142" fmla="*/ 1462141 h 2181278"/>
              <a:gd name="connsiteX1-143" fmla="*/ 733425 w 1258475"/>
              <a:gd name="connsiteY1-144" fmla="*/ 2181278 h 2181278"/>
              <a:gd name="connsiteX0-145" fmla="*/ 0 w 1258475"/>
              <a:gd name="connsiteY0-146" fmla="*/ 1431867 h 2222441"/>
              <a:gd name="connsiteX1-147" fmla="*/ 733425 w 1258475"/>
              <a:gd name="connsiteY1-148" fmla="*/ 2222441 h 2222441"/>
              <a:gd name="connsiteX0-149" fmla="*/ 0 w 1802832"/>
              <a:gd name="connsiteY0-150" fmla="*/ 1464100 h 2178675"/>
              <a:gd name="connsiteX1-151" fmla="*/ 1402216 w 1802832"/>
              <a:gd name="connsiteY1-152" fmla="*/ 2178675 h 2178675"/>
              <a:gd name="connsiteX0-153" fmla="*/ 0 w 2151611"/>
              <a:gd name="connsiteY0-154" fmla="*/ 1185843 h 1900418"/>
              <a:gd name="connsiteX1-155" fmla="*/ 1402216 w 2151611"/>
              <a:gd name="connsiteY1-156" fmla="*/ 1900418 h 1900418"/>
              <a:gd name="connsiteX0-157" fmla="*/ 0 w 2307773"/>
              <a:gd name="connsiteY0-158" fmla="*/ 884659 h 1599234"/>
              <a:gd name="connsiteX1-159" fmla="*/ 1402216 w 2307773"/>
              <a:gd name="connsiteY1-160" fmla="*/ 1599234 h 1599234"/>
              <a:gd name="connsiteX0-161" fmla="*/ 0 w 3334061"/>
              <a:gd name="connsiteY0-162" fmla="*/ 927594 h 1642169"/>
              <a:gd name="connsiteX1-163" fmla="*/ 1402216 w 3334061"/>
              <a:gd name="connsiteY1-164" fmla="*/ 1642169 h 1642169"/>
              <a:gd name="connsiteX0-165" fmla="*/ 0 w 3431087"/>
              <a:gd name="connsiteY0-166" fmla="*/ 978808 h 1693383"/>
              <a:gd name="connsiteX1-167" fmla="*/ 1402216 w 3431087"/>
              <a:gd name="connsiteY1-168" fmla="*/ 1693383 h 1693383"/>
              <a:gd name="connsiteX0-169" fmla="*/ 0 w 3006733"/>
              <a:gd name="connsiteY0-170" fmla="*/ 1331918 h 2046493"/>
              <a:gd name="connsiteX1-171" fmla="*/ 1402216 w 3006733"/>
              <a:gd name="connsiteY1-172" fmla="*/ 2046493 h 2046493"/>
              <a:gd name="connsiteX0-173" fmla="*/ 0 w 2736775"/>
              <a:gd name="connsiteY0-174" fmla="*/ 989619 h 1704194"/>
              <a:gd name="connsiteX1-175" fmla="*/ 1402216 w 2736775"/>
              <a:gd name="connsiteY1-176" fmla="*/ 1704194 h 1704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736775" h="1704194">
                <a:moveTo>
                  <a:pt x="0" y="989619"/>
                </a:moveTo>
                <a:cubicBezTo>
                  <a:pt x="2120491" y="-575914"/>
                  <a:pt x="4159005" y="-244493"/>
                  <a:pt x="1402216" y="1704194"/>
                </a:cubicBez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3" name="Freeform 80 copy copy"/>
          <p:cNvSpPr/>
          <p:nvPr/>
        </p:nvSpPr>
        <p:spPr>
          <a:xfrm>
            <a:off x="6160640" y="1788886"/>
            <a:ext cx="956705" cy="3132077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516059 w 1163759"/>
              <a:gd name="connsiteY0-94" fmla="*/ 935314 h 1211539"/>
              <a:gd name="connsiteX1-95" fmla="*/ 1163759 w 1163759"/>
              <a:gd name="connsiteY1-96" fmla="*/ 1211539 h 1211539"/>
              <a:gd name="connsiteX0-97" fmla="*/ 244717 w 1006422"/>
              <a:gd name="connsiteY0-98" fmla="*/ 794164 h 1070389"/>
              <a:gd name="connsiteX1-99" fmla="*/ 892417 w 1006422"/>
              <a:gd name="connsiteY1-100" fmla="*/ 1070389 h 1070389"/>
              <a:gd name="connsiteX0-101" fmla="*/ 0 w 860434"/>
              <a:gd name="connsiteY0-102" fmla="*/ 608431 h 884656"/>
              <a:gd name="connsiteX1-103" fmla="*/ 647700 w 860434"/>
              <a:gd name="connsiteY1-104" fmla="*/ 884656 h 884656"/>
              <a:gd name="connsiteX0-105" fmla="*/ 0 w 773185"/>
              <a:gd name="connsiteY0-106" fmla="*/ 413837 h 690062"/>
              <a:gd name="connsiteX1-107" fmla="*/ 647700 w 773185"/>
              <a:gd name="connsiteY1-108" fmla="*/ 690062 h 690062"/>
              <a:gd name="connsiteX0-109" fmla="*/ 0 w 847966"/>
              <a:gd name="connsiteY0-110" fmla="*/ 319464 h 595689"/>
              <a:gd name="connsiteX1-111" fmla="*/ 647700 w 847966"/>
              <a:gd name="connsiteY1-112" fmla="*/ 595689 h 595689"/>
              <a:gd name="connsiteX0-113" fmla="*/ 0 w 1423568"/>
              <a:gd name="connsiteY0-114" fmla="*/ 226993 h 888980"/>
              <a:gd name="connsiteX1-115" fmla="*/ 1319212 w 1423568"/>
              <a:gd name="connsiteY1-116" fmla="*/ 888980 h 888980"/>
              <a:gd name="connsiteX0-117" fmla="*/ 0 w 1930636"/>
              <a:gd name="connsiteY0-118" fmla="*/ 1029360 h 1691347"/>
              <a:gd name="connsiteX1-119" fmla="*/ 1319212 w 1930636"/>
              <a:gd name="connsiteY1-120" fmla="*/ 1691347 h 1691347"/>
              <a:gd name="connsiteX0-121" fmla="*/ 0 w 1921905"/>
              <a:gd name="connsiteY0-122" fmla="*/ 1293897 h 1955884"/>
              <a:gd name="connsiteX1-123" fmla="*/ 1319212 w 1921905"/>
              <a:gd name="connsiteY1-124" fmla="*/ 1955884 h 1955884"/>
              <a:gd name="connsiteX0-125" fmla="*/ 0 w 1452957"/>
              <a:gd name="connsiteY0-126" fmla="*/ 1264319 h 1983456"/>
              <a:gd name="connsiteX1-127" fmla="*/ 733425 w 1452957"/>
              <a:gd name="connsiteY1-128" fmla="*/ 1983456 h 1983456"/>
              <a:gd name="connsiteX0-129" fmla="*/ 0 w 1795289"/>
              <a:gd name="connsiteY0-130" fmla="*/ 1049027 h 1768164"/>
              <a:gd name="connsiteX1-131" fmla="*/ 733425 w 1795289"/>
              <a:gd name="connsiteY1-132" fmla="*/ 1768164 h 1768164"/>
              <a:gd name="connsiteX0-133" fmla="*/ 0 w 2051450"/>
              <a:gd name="connsiteY0-134" fmla="*/ 1060352 h 1779489"/>
              <a:gd name="connsiteX1-135" fmla="*/ 733425 w 2051450"/>
              <a:gd name="connsiteY1-136" fmla="*/ 1779489 h 1779489"/>
              <a:gd name="connsiteX0-137" fmla="*/ 0 w 1810380"/>
              <a:gd name="connsiteY0-138" fmla="*/ 1363663 h 2082800"/>
              <a:gd name="connsiteX1-139" fmla="*/ 733425 w 1810380"/>
              <a:gd name="connsiteY1-140" fmla="*/ 2082800 h 2082800"/>
              <a:gd name="connsiteX0-141" fmla="*/ 0 w 1258475"/>
              <a:gd name="connsiteY0-142" fmla="*/ 1462141 h 2181278"/>
              <a:gd name="connsiteX1-143" fmla="*/ 733425 w 1258475"/>
              <a:gd name="connsiteY1-144" fmla="*/ 2181278 h 2181278"/>
              <a:gd name="connsiteX0-145" fmla="*/ 0 w 2436823"/>
              <a:gd name="connsiteY0-146" fmla="*/ 1345664 h 2350551"/>
              <a:gd name="connsiteX1-147" fmla="*/ 2119313 w 2436823"/>
              <a:gd name="connsiteY1-148" fmla="*/ 2350551 h 2350551"/>
              <a:gd name="connsiteX0-149" fmla="*/ 0 w 2652565"/>
              <a:gd name="connsiteY0-150" fmla="*/ 2084714 h 3089601"/>
              <a:gd name="connsiteX1-151" fmla="*/ 2119313 w 2652565"/>
              <a:gd name="connsiteY1-152" fmla="*/ 3089601 h 3089601"/>
              <a:gd name="connsiteX0-153" fmla="*/ 0 w 2709488"/>
              <a:gd name="connsiteY0-154" fmla="*/ 2668782 h 3673669"/>
              <a:gd name="connsiteX1-155" fmla="*/ 2119313 w 2709488"/>
              <a:gd name="connsiteY1-156" fmla="*/ 3673669 h 3673669"/>
              <a:gd name="connsiteX0-157" fmla="*/ 0 w 2673843"/>
              <a:gd name="connsiteY0-158" fmla="*/ 2657503 h 3662390"/>
              <a:gd name="connsiteX1-159" fmla="*/ 2119313 w 2673843"/>
              <a:gd name="connsiteY1-160" fmla="*/ 3662390 h 3662390"/>
              <a:gd name="connsiteX0-161" fmla="*/ 0 w 1145018"/>
              <a:gd name="connsiteY0-162" fmla="*/ 2586527 h 3748577"/>
              <a:gd name="connsiteX1-163" fmla="*/ 147638 w 1145018"/>
              <a:gd name="connsiteY1-164" fmla="*/ 3748577 h 37485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145018" h="3748577">
                <a:moveTo>
                  <a:pt x="0" y="2586527"/>
                </a:moveTo>
                <a:cubicBezTo>
                  <a:pt x="1020760" y="-1071074"/>
                  <a:pt x="1893889" y="-994873"/>
                  <a:pt x="147638" y="3748577"/>
                </a:cubicBez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81570" y="3928137"/>
            <a:ext cx="370071" cy="6764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6065137" y="3942064"/>
            <a:ext cx="189015" cy="39792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 rot="3375645">
            <a:off x="4913211" y="4018824"/>
            <a:ext cx="341853" cy="341853"/>
            <a:chOff x="2814405" y="2119805"/>
            <a:chExt cx="409142" cy="409142"/>
          </a:xfrm>
        </p:grpSpPr>
        <p:sp>
          <p:nvSpPr>
            <p:cNvPr id="86" name="椭圆 85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 rot="3375645">
            <a:off x="6116535" y="4757373"/>
            <a:ext cx="341853" cy="341853"/>
            <a:chOff x="2814405" y="2119805"/>
            <a:chExt cx="409142" cy="409142"/>
          </a:xfrm>
        </p:grpSpPr>
        <p:sp>
          <p:nvSpPr>
            <p:cNvPr id="89" name="椭圆 8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 rot="3375645">
            <a:off x="7171912" y="4369166"/>
            <a:ext cx="341853" cy="341853"/>
            <a:chOff x="2814405" y="2119805"/>
            <a:chExt cx="409142" cy="409142"/>
          </a:xfrm>
        </p:grpSpPr>
        <p:sp>
          <p:nvSpPr>
            <p:cNvPr id="92" name="椭圆 91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 rot="3375645">
            <a:off x="5495295" y="4031542"/>
            <a:ext cx="341853" cy="341853"/>
            <a:chOff x="2814405" y="2119805"/>
            <a:chExt cx="409142" cy="409142"/>
          </a:xfrm>
        </p:grpSpPr>
        <p:sp>
          <p:nvSpPr>
            <p:cNvPr id="95" name="椭圆 9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中心亮"/>
          <p:cNvGrpSpPr/>
          <p:nvPr/>
        </p:nvGrpSpPr>
        <p:grpSpPr>
          <a:xfrm rot="3375645">
            <a:off x="6001935" y="3770519"/>
            <a:ext cx="341853" cy="341853"/>
            <a:chOff x="2814405" y="2119805"/>
            <a:chExt cx="409142" cy="409142"/>
          </a:xfrm>
        </p:grpSpPr>
        <p:sp>
          <p:nvSpPr>
            <p:cNvPr id="98" name="椭圆 9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任意多边形 100"/>
          <p:cNvSpPr/>
          <p:nvPr/>
        </p:nvSpPr>
        <p:spPr>
          <a:xfrm>
            <a:off x="5491328" y="3194674"/>
            <a:ext cx="665331" cy="1191475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4678422 w 4678422"/>
              <a:gd name="connsiteY0-94" fmla="*/ 1273031 h 1273031"/>
              <a:gd name="connsiteX1-95" fmla="*/ 174049 w 4678422"/>
              <a:gd name="connsiteY1-96" fmla="*/ 932988 h 1273031"/>
              <a:gd name="connsiteX0-97" fmla="*/ 4634282 w 4729310"/>
              <a:gd name="connsiteY0-98" fmla="*/ 1564930 h 1564930"/>
              <a:gd name="connsiteX1-99" fmla="*/ 129909 w 4729310"/>
              <a:gd name="connsiteY1-100" fmla="*/ 1224887 h 1564930"/>
              <a:gd name="connsiteX0-101" fmla="*/ 4504373 w 4817772"/>
              <a:gd name="connsiteY0-102" fmla="*/ 1762037 h 1762037"/>
              <a:gd name="connsiteX1-103" fmla="*/ 0 w 4817772"/>
              <a:gd name="connsiteY1-104" fmla="*/ 1421994 h 1762037"/>
              <a:gd name="connsiteX0-105" fmla="*/ 4458653 w 4777567"/>
              <a:gd name="connsiteY0-106" fmla="*/ 1762037 h 1762037"/>
              <a:gd name="connsiteX1-107" fmla="*/ 0 w 4777567"/>
              <a:gd name="connsiteY1-108" fmla="*/ 1421994 h 1762037"/>
              <a:gd name="connsiteX0-109" fmla="*/ 2896553 w 3535662"/>
              <a:gd name="connsiteY0-110" fmla="*/ 1796262 h 1796262"/>
              <a:gd name="connsiteX1-111" fmla="*/ 0 w 3535662"/>
              <a:gd name="connsiteY1-112" fmla="*/ 1395259 h 1796262"/>
              <a:gd name="connsiteX0-113" fmla="*/ 496253 w 2310736"/>
              <a:gd name="connsiteY0-114" fmla="*/ 2024379 h 2024379"/>
              <a:gd name="connsiteX1-115" fmla="*/ 0 w 2310736"/>
              <a:gd name="connsiteY1-116" fmla="*/ 1242376 h 2024379"/>
              <a:gd name="connsiteX0-117" fmla="*/ 496253 w 2202784"/>
              <a:gd name="connsiteY0-118" fmla="*/ 1634911 h 1634911"/>
              <a:gd name="connsiteX1-119" fmla="*/ 0 w 2202784"/>
              <a:gd name="connsiteY1-120" fmla="*/ 852908 h 1634911"/>
              <a:gd name="connsiteX0-121" fmla="*/ 496253 w 848180"/>
              <a:gd name="connsiteY0-122" fmla="*/ 1200930 h 1200930"/>
              <a:gd name="connsiteX1-123" fmla="*/ 0 w 848180"/>
              <a:gd name="connsiteY1-124" fmla="*/ 418927 h 1200930"/>
              <a:gd name="connsiteX0-125" fmla="*/ 496253 w 958077"/>
              <a:gd name="connsiteY0-126" fmla="*/ 1489578 h 1489578"/>
              <a:gd name="connsiteX1-127" fmla="*/ 0 w 958077"/>
              <a:gd name="connsiteY1-128" fmla="*/ 707575 h 1489578"/>
              <a:gd name="connsiteX0-129" fmla="*/ 496253 w 822008"/>
              <a:gd name="connsiteY0-130" fmla="*/ 1489578 h 1489578"/>
              <a:gd name="connsiteX1-131" fmla="*/ 0 w 822008"/>
              <a:gd name="connsiteY1-132" fmla="*/ 707575 h 1489578"/>
              <a:gd name="connsiteX0-133" fmla="*/ 496253 w 881965"/>
              <a:gd name="connsiteY0-134" fmla="*/ 1228493 h 1228493"/>
              <a:gd name="connsiteX1-135" fmla="*/ 0 w 881965"/>
              <a:gd name="connsiteY1-136" fmla="*/ 446490 h 1228493"/>
              <a:gd name="connsiteX0-137" fmla="*/ 496253 w 950186"/>
              <a:gd name="connsiteY0-138" fmla="*/ 1127249 h 1142674"/>
              <a:gd name="connsiteX1-139" fmla="*/ 0 w 950186"/>
              <a:gd name="connsiteY1-140" fmla="*/ 345246 h 1142674"/>
              <a:gd name="connsiteX0-141" fmla="*/ 496253 w 864518"/>
              <a:gd name="connsiteY0-142" fmla="*/ 1171543 h 1171543"/>
              <a:gd name="connsiteX1-143" fmla="*/ 0 w 864518"/>
              <a:gd name="connsiteY1-144" fmla="*/ 389540 h 1171543"/>
              <a:gd name="connsiteX0-145" fmla="*/ 496253 w 565132"/>
              <a:gd name="connsiteY0-146" fmla="*/ 1289296 h 1289296"/>
              <a:gd name="connsiteX1-147" fmla="*/ 0 w 565132"/>
              <a:gd name="connsiteY1-148" fmla="*/ 507293 h 1289296"/>
              <a:gd name="connsiteX0-149" fmla="*/ 796290 w 833150"/>
              <a:gd name="connsiteY0-150" fmla="*/ 1261440 h 1261440"/>
              <a:gd name="connsiteX1-151" fmla="*/ 0 w 833150"/>
              <a:gd name="connsiteY1-152" fmla="*/ 512774 h 1261440"/>
              <a:gd name="connsiteX0-153" fmla="*/ 796290 w 940364"/>
              <a:gd name="connsiteY0-154" fmla="*/ 1272258 h 1272258"/>
              <a:gd name="connsiteX1-155" fmla="*/ 0 w 940364"/>
              <a:gd name="connsiteY1-156" fmla="*/ 523592 h 1272258"/>
              <a:gd name="connsiteX0-157" fmla="*/ 796290 w 1054113"/>
              <a:gd name="connsiteY0-158" fmla="*/ 1129568 h 1129568"/>
              <a:gd name="connsiteX1-159" fmla="*/ 0 w 1054113"/>
              <a:gd name="connsiteY1-160" fmla="*/ 380902 h 1129568"/>
              <a:gd name="connsiteX0-161" fmla="*/ 796290 w 1006947"/>
              <a:gd name="connsiteY0-162" fmla="*/ 1188156 h 1188156"/>
              <a:gd name="connsiteX1-163" fmla="*/ 0 w 1006947"/>
              <a:gd name="connsiteY1-164" fmla="*/ 439490 h 1188156"/>
              <a:gd name="connsiteX0-165" fmla="*/ 796290 w 885221"/>
              <a:gd name="connsiteY0-166" fmla="*/ 1118292 h 1118292"/>
              <a:gd name="connsiteX1-167" fmla="*/ 0 w 885221"/>
              <a:gd name="connsiteY1-168" fmla="*/ 369626 h 1118292"/>
              <a:gd name="connsiteX0-169" fmla="*/ 796290 w 796290"/>
              <a:gd name="connsiteY0-170" fmla="*/ 1108170 h 1108170"/>
              <a:gd name="connsiteX1-171" fmla="*/ 0 w 796290"/>
              <a:gd name="connsiteY1-172" fmla="*/ 359504 h 1108170"/>
              <a:gd name="connsiteX0-173" fmla="*/ 796290 w 796290"/>
              <a:gd name="connsiteY0-174" fmla="*/ 1182255 h 1182255"/>
              <a:gd name="connsiteX1-175" fmla="*/ 0 w 796290"/>
              <a:gd name="connsiteY1-176" fmla="*/ 433589 h 1182255"/>
              <a:gd name="connsiteX0-177" fmla="*/ 796290 w 796290"/>
              <a:gd name="connsiteY0-178" fmla="*/ 1425998 h 1425998"/>
              <a:gd name="connsiteX1-179" fmla="*/ 0 w 796290"/>
              <a:gd name="connsiteY1-180" fmla="*/ 677332 h 14259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96290" h="1425998">
                <a:moveTo>
                  <a:pt x="796290" y="1425998"/>
                </a:moveTo>
                <a:cubicBezTo>
                  <a:pt x="548639" y="494453"/>
                  <a:pt x="230823" y="-817140"/>
                  <a:pt x="0" y="677332"/>
                </a:cubicBezTo>
              </a:path>
            </a:pathLst>
          </a:custGeom>
          <a:noFill/>
          <a:ln w="12700" cap="rnd">
            <a:solidFill>
              <a:schemeClr val="bg1"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任意多边形 101"/>
          <p:cNvSpPr/>
          <p:nvPr/>
        </p:nvSpPr>
        <p:spPr>
          <a:xfrm>
            <a:off x="3233058" y="3174856"/>
            <a:ext cx="4413432" cy="1287694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4678422 w 4678422"/>
              <a:gd name="connsiteY0-94" fmla="*/ 1273031 h 1273031"/>
              <a:gd name="connsiteX1-95" fmla="*/ 174049 w 4678422"/>
              <a:gd name="connsiteY1-96" fmla="*/ 932988 h 1273031"/>
              <a:gd name="connsiteX0-97" fmla="*/ 4634282 w 4729310"/>
              <a:gd name="connsiteY0-98" fmla="*/ 1564930 h 1564930"/>
              <a:gd name="connsiteX1-99" fmla="*/ 129909 w 4729310"/>
              <a:gd name="connsiteY1-100" fmla="*/ 1224887 h 1564930"/>
              <a:gd name="connsiteX0-101" fmla="*/ 4504373 w 4817772"/>
              <a:gd name="connsiteY0-102" fmla="*/ 1762037 h 1762037"/>
              <a:gd name="connsiteX1-103" fmla="*/ 0 w 4817772"/>
              <a:gd name="connsiteY1-104" fmla="*/ 1421994 h 1762037"/>
              <a:gd name="connsiteX0-105" fmla="*/ 4458653 w 4777567"/>
              <a:gd name="connsiteY0-106" fmla="*/ 1762037 h 1762037"/>
              <a:gd name="connsiteX1-107" fmla="*/ 0 w 4777567"/>
              <a:gd name="connsiteY1-108" fmla="*/ 1421994 h 1762037"/>
              <a:gd name="connsiteX0-109" fmla="*/ 2896553 w 3535662"/>
              <a:gd name="connsiteY0-110" fmla="*/ 1796262 h 1796262"/>
              <a:gd name="connsiteX1-111" fmla="*/ 0 w 3535662"/>
              <a:gd name="connsiteY1-112" fmla="*/ 1395259 h 1796262"/>
              <a:gd name="connsiteX0-113" fmla="*/ 496253 w 2310736"/>
              <a:gd name="connsiteY0-114" fmla="*/ 2024379 h 2024379"/>
              <a:gd name="connsiteX1-115" fmla="*/ 0 w 2310736"/>
              <a:gd name="connsiteY1-116" fmla="*/ 1242376 h 2024379"/>
              <a:gd name="connsiteX0-117" fmla="*/ 496253 w 2202784"/>
              <a:gd name="connsiteY0-118" fmla="*/ 1634911 h 1634911"/>
              <a:gd name="connsiteX1-119" fmla="*/ 0 w 2202784"/>
              <a:gd name="connsiteY1-120" fmla="*/ 852908 h 1634911"/>
              <a:gd name="connsiteX0-121" fmla="*/ 496253 w 848180"/>
              <a:gd name="connsiteY0-122" fmla="*/ 1200930 h 1200930"/>
              <a:gd name="connsiteX1-123" fmla="*/ 0 w 848180"/>
              <a:gd name="connsiteY1-124" fmla="*/ 418927 h 1200930"/>
              <a:gd name="connsiteX0-125" fmla="*/ 496253 w 958077"/>
              <a:gd name="connsiteY0-126" fmla="*/ 1489578 h 1489578"/>
              <a:gd name="connsiteX1-127" fmla="*/ 0 w 958077"/>
              <a:gd name="connsiteY1-128" fmla="*/ 707575 h 1489578"/>
              <a:gd name="connsiteX0-129" fmla="*/ 496253 w 822008"/>
              <a:gd name="connsiteY0-130" fmla="*/ 1489578 h 1489578"/>
              <a:gd name="connsiteX1-131" fmla="*/ 0 w 822008"/>
              <a:gd name="connsiteY1-132" fmla="*/ 707575 h 1489578"/>
              <a:gd name="connsiteX0-133" fmla="*/ 496253 w 881965"/>
              <a:gd name="connsiteY0-134" fmla="*/ 1228493 h 1228493"/>
              <a:gd name="connsiteX1-135" fmla="*/ 0 w 881965"/>
              <a:gd name="connsiteY1-136" fmla="*/ 446490 h 1228493"/>
              <a:gd name="connsiteX0-137" fmla="*/ 496253 w 950186"/>
              <a:gd name="connsiteY0-138" fmla="*/ 1127249 h 1142674"/>
              <a:gd name="connsiteX1-139" fmla="*/ 0 w 950186"/>
              <a:gd name="connsiteY1-140" fmla="*/ 345246 h 1142674"/>
              <a:gd name="connsiteX0-141" fmla="*/ 496253 w 864518"/>
              <a:gd name="connsiteY0-142" fmla="*/ 1171543 h 1171543"/>
              <a:gd name="connsiteX1-143" fmla="*/ 0 w 864518"/>
              <a:gd name="connsiteY1-144" fmla="*/ 389540 h 1171543"/>
              <a:gd name="connsiteX0-145" fmla="*/ 496253 w 565132"/>
              <a:gd name="connsiteY0-146" fmla="*/ 1289296 h 1289296"/>
              <a:gd name="connsiteX1-147" fmla="*/ 0 w 565132"/>
              <a:gd name="connsiteY1-148" fmla="*/ 507293 h 1289296"/>
              <a:gd name="connsiteX0-149" fmla="*/ 796290 w 833150"/>
              <a:gd name="connsiteY0-150" fmla="*/ 1261440 h 1261440"/>
              <a:gd name="connsiteX1-151" fmla="*/ 0 w 833150"/>
              <a:gd name="connsiteY1-152" fmla="*/ 512774 h 1261440"/>
              <a:gd name="connsiteX0-153" fmla="*/ 796290 w 940364"/>
              <a:gd name="connsiteY0-154" fmla="*/ 1272258 h 1272258"/>
              <a:gd name="connsiteX1-155" fmla="*/ 0 w 940364"/>
              <a:gd name="connsiteY1-156" fmla="*/ 523592 h 1272258"/>
              <a:gd name="connsiteX0-157" fmla="*/ 796290 w 1054113"/>
              <a:gd name="connsiteY0-158" fmla="*/ 1129568 h 1129568"/>
              <a:gd name="connsiteX1-159" fmla="*/ 0 w 1054113"/>
              <a:gd name="connsiteY1-160" fmla="*/ 380902 h 1129568"/>
              <a:gd name="connsiteX0-161" fmla="*/ 796290 w 1006947"/>
              <a:gd name="connsiteY0-162" fmla="*/ 1188156 h 1188156"/>
              <a:gd name="connsiteX1-163" fmla="*/ 0 w 1006947"/>
              <a:gd name="connsiteY1-164" fmla="*/ 439490 h 1188156"/>
              <a:gd name="connsiteX0-165" fmla="*/ 796290 w 885221"/>
              <a:gd name="connsiteY0-166" fmla="*/ 1118292 h 1118292"/>
              <a:gd name="connsiteX1-167" fmla="*/ 0 w 885221"/>
              <a:gd name="connsiteY1-168" fmla="*/ 369626 h 1118292"/>
              <a:gd name="connsiteX0-169" fmla="*/ 796290 w 796290"/>
              <a:gd name="connsiteY0-170" fmla="*/ 1108170 h 1108170"/>
              <a:gd name="connsiteX1-171" fmla="*/ 0 w 796290"/>
              <a:gd name="connsiteY1-172" fmla="*/ 359504 h 1108170"/>
              <a:gd name="connsiteX0-173" fmla="*/ 796290 w 796290"/>
              <a:gd name="connsiteY0-174" fmla="*/ 1182255 h 1182255"/>
              <a:gd name="connsiteX1-175" fmla="*/ 0 w 796290"/>
              <a:gd name="connsiteY1-176" fmla="*/ 433589 h 1182255"/>
              <a:gd name="connsiteX0-177" fmla="*/ 796290 w 796290"/>
              <a:gd name="connsiteY0-178" fmla="*/ 1425998 h 1425998"/>
              <a:gd name="connsiteX1-179" fmla="*/ 0 w 796290"/>
              <a:gd name="connsiteY1-180" fmla="*/ 677332 h 1425998"/>
              <a:gd name="connsiteX0-181" fmla="*/ 1794510 w 1794510"/>
              <a:gd name="connsiteY0-182" fmla="*/ 986660 h 986660"/>
              <a:gd name="connsiteX1-183" fmla="*/ 0 w 1794510"/>
              <a:gd name="connsiteY1-184" fmla="*/ 878074 h 986660"/>
              <a:gd name="connsiteX0-185" fmla="*/ 5337810 w 5337810"/>
              <a:gd name="connsiteY0-186" fmla="*/ 1319334 h 1319334"/>
              <a:gd name="connsiteX1-187" fmla="*/ 0 w 5337810"/>
              <a:gd name="connsiteY1-188" fmla="*/ 715448 h 1319334"/>
              <a:gd name="connsiteX0-189" fmla="*/ 5337810 w 5337810"/>
              <a:gd name="connsiteY0-190" fmla="*/ 1801295 h 1801295"/>
              <a:gd name="connsiteX1-191" fmla="*/ 0 w 5337810"/>
              <a:gd name="connsiteY1-192" fmla="*/ 1197409 h 1801295"/>
              <a:gd name="connsiteX0-193" fmla="*/ 5449028 w 5449028"/>
              <a:gd name="connsiteY0-194" fmla="*/ 1821850 h 1821850"/>
              <a:gd name="connsiteX1-195" fmla="*/ 111218 w 5449028"/>
              <a:gd name="connsiteY1-196" fmla="*/ 1217964 h 1821850"/>
              <a:gd name="connsiteX0-197" fmla="*/ 5238140 w 5238140"/>
              <a:gd name="connsiteY0-198" fmla="*/ 1625412 h 1625412"/>
              <a:gd name="connsiteX1-199" fmla="*/ 128930 w 5238140"/>
              <a:gd name="connsiteY1-200" fmla="*/ 1425386 h 16254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38140" h="1625412">
                <a:moveTo>
                  <a:pt x="5238140" y="1625412"/>
                </a:moveTo>
                <a:cubicBezTo>
                  <a:pt x="106069" y="-875853"/>
                  <a:pt x="-303187" y="-122426"/>
                  <a:pt x="128930" y="1425386"/>
                </a:cubicBezTo>
              </a:path>
            </a:pathLst>
          </a:custGeom>
          <a:noFill/>
          <a:ln w="12700" cap="rnd">
            <a:solidFill>
              <a:schemeClr val="bg1"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760403" y="3655240"/>
            <a:ext cx="8671195" cy="1689646"/>
          </a:xfrm>
          <a:prstGeom prst="ellipse">
            <a:avLst/>
          </a:prstGeom>
          <a:noFill/>
          <a:ln>
            <a:solidFill>
              <a:schemeClr val="bg1">
                <a:alpha val="2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" name="组合 103"/>
          <p:cNvGrpSpPr/>
          <p:nvPr/>
        </p:nvGrpSpPr>
        <p:grpSpPr>
          <a:xfrm rot="3375645">
            <a:off x="6887014" y="1633166"/>
            <a:ext cx="429050" cy="429051"/>
            <a:chOff x="2814405" y="2119805"/>
            <a:chExt cx="409142" cy="409142"/>
          </a:xfrm>
        </p:grpSpPr>
        <p:sp>
          <p:nvSpPr>
            <p:cNvPr id="105" name="椭圆 10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867525" y="1073603"/>
            <a:ext cx="4239747" cy="635000"/>
            <a:chOff x="6867525" y="2085975"/>
            <a:chExt cx="3454400" cy="635000"/>
          </a:xfrm>
        </p:grpSpPr>
        <p:sp>
          <p:nvSpPr>
            <p:cNvPr id="109" name="任意多边形 108"/>
            <p:cNvSpPr/>
            <p:nvPr/>
          </p:nvSpPr>
          <p:spPr>
            <a:xfrm>
              <a:off x="6867525" y="2085975"/>
              <a:ext cx="3454400" cy="635000"/>
            </a:xfrm>
            <a:custGeom>
              <a:avLst/>
              <a:gdLst>
                <a:gd name="connsiteX0" fmla="*/ 44454 w 3454400"/>
                <a:gd name="connsiteY0" fmla="*/ 0 h 635000"/>
                <a:gd name="connsiteX1" fmla="*/ 315694 w 3454400"/>
                <a:gd name="connsiteY1" fmla="*/ 0 h 635000"/>
                <a:gd name="connsiteX2" fmla="*/ 353218 w 3454400"/>
                <a:gd name="connsiteY2" fmla="*/ 44449 h 635000"/>
                <a:gd name="connsiteX3" fmla="*/ 1088232 w 3454400"/>
                <a:gd name="connsiteY3" fmla="*/ 44449 h 635000"/>
                <a:gd name="connsiteX4" fmla="*/ 1125756 w 3454400"/>
                <a:gd name="connsiteY4" fmla="*/ 0 h 635000"/>
                <a:gd name="connsiteX5" fmla="*/ 3409946 w 3454400"/>
                <a:gd name="connsiteY5" fmla="*/ 0 h 635000"/>
                <a:gd name="connsiteX6" fmla="*/ 3454400 w 3454400"/>
                <a:gd name="connsiteY6" fmla="*/ 44454 h 635000"/>
                <a:gd name="connsiteX7" fmla="*/ 3454400 w 3454400"/>
                <a:gd name="connsiteY7" fmla="*/ 488946 h 635000"/>
                <a:gd name="connsiteX8" fmla="*/ 3409946 w 3454400"/>
                <a:gd name="connsiteY8" fmla="*/ 533400 h 635000"/>
                <a:gd name="connsiteX9" fmla="*/ 3163729 w 3454400"/>
                <a:gd name="connsiteY9" fmla="*/ 533400 h 635000"/>
                <a:gd name="connsiteX10" fmla="*/ 3141345 w 3454400"/>
                <a:gd name="connsiteY10" fmla="*/ 443865 h 635000"/>
                <a:gd name="connsiteX11" fmla="*/ 1594485 w 3454400"/>
                <a:gd name="connsiteY11" fmla="*/ 443865 h 635000"/>
                <a:gd name="connsiteX12" fmla="*/ 1572101 w 3454400"/>
                <a:gd name="connsiteY12" fmla="*/ 533400 h 635000"/>
                <a:gd name="connsiteX13" fmla="*/ 297815 w 3454400"/>
                <a:gd name="connsiteY13" fmla="*/ 533400 h 635000"/>
                <a:gd name="connsiteX14" fmla="*/ 244475 w 3454400"/>
                <a:gd name="connsiteY14" fmla="*/ 635000 h 635000"/>
                <a:gd name="connsiteX15" fmla="*/ 191135 w 3454400"/>
                <a:gd name="connsiteY15" fmla="*/ 533400 h 635000"/>
                <a:gd name="connsiteX16" fmla="*/ 44454 w 3454400"/>
                <a:gd name="connsiteY16" fmla="*/ 533400 h 635000"/>
                <a:gd name="connsiteX17" fmla="*/ 0 w 3454400"/>
                <a:gd name="connsiteY17" fmla="*/ 488946 h 635000"/>
                <a:gd name="connsiteX18" fmla="*/ 0 w 3454400"/>
                <a:gd name="connsiteY18" fmla="*/ 44454 h 635000"/>
                <a:gd name="connsiteX19" fmla="*/ 44454 w 3454400"/>
                <a:gd name="connsiteY1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454400" h="635000">
                  <a:moveTo>
                    <a:pt x="44454" y="0"/>
                  </a:moveTo>
                  <a:lnTo>
                    <a:pt x="315694" y="0"/>
                  </a:lnTo>
                  <a:lnTo>
                    <a:pt x="353218" y="44449"/>
                  </a:lnTo>
                  <a:lnTo>
                    <a:pt x="1088232" y="44449"/>
                  </a:lnTo>
                  <a:lnTo>
                    <a:pt x="1125756" y="0"/>
                  </a:lnTo>
                  <a:lnTo>
                    <a:pt x="3409946" y="0"/>
                  </a:lnTo>
                  <a:cubicBezTo>
                    <a:pt x="3434497" y="0"/>
                    <a:pt x="3454400" y="19903"/>
                    <a:pt x="3454400" y="44454"/>
                  </a:cubicBezTo>
                  <a:lnTo>
                    <a:pt x="3454400" y="488946"/>
                  </a:lnTo>
                  <a:cubicBezTo>
                    <a:pt x="3454400" y="513497"/>
                    <a:pt x="3434497" y="533400"/>
                    <a:pt x="3409946" y="533400"/>
                  </a:cubicBezTo>
                  <a:lnTo>
                    <a:pt x="3163729" y="533400"/>
                  </a:lnTo>
                  <a:lnTo>
                    <a:pt x="3141345" y="443865"/>
                  </a:lnTo>
                  <a:lnTo>
                    <a:pt x="1594485" y="443865"/>
                  </a:lnTo>
                  <a:lnTo>
                    <a:pt x="1572101" y="533400"/>
                  </a:lnTo>
                  <a:lnTo>
                    <a:pt x="297815" y="533400"/>
                  </a:lnTo>
                  <a:lnTo>
                    <a:pt x="244475" y="635000"/>
                  </a:lnTo>
                  <a:lnTo>
                    <a:pt x="191135" y="533400"/>
                  </a:lnTo>
                  <a:lnTo>
                    <a:pt x="44454" y="533400"/>
                  </a:lnTo>
                  <a:cubicBezTo>
                    <a:pt x="19903" y="533400"/>
                    <a:pt x="0" y="513497"/>
                    <a:pt x="0" y="488946"/>
                  </a:cubicBezTo>
                  <a:lnTo>
                    <a:pt x="0" y="44454"/>
                  </a:lnTo>
                  <a:cubicBezTo>
                    <a:pt x="0" y="19903"/>
                    <a:pt x="19903" y="0"/>
                    <a:pt x="44454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6889261" y="2176363"/>
              <a:ext cx="1655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defRPr>
              </a:lvl1pPr>
            </a:lstStyle>
            <a:p>
              <a:r>
                <a:rPr lang="zh-CN" altLang="en-US" sz="1800" dirty="0"/>
                <a:t>薛定谔的猫去哪了</a:t>
              </a:r>
            </a:p>
          </p:txBody>
        </p:sp>
        <p:sp>
          <p:nvSpPr>
            <p:cNvPr id="111" name="文本框 110"/>
            <p:cNvSpPr txBox="1"/>
            <p:nvPr/>
          </p:nvSpPr>
          <p:spPr>
            <a:xfrm flipH="1">
              <a:off x="8438501" y="2194878"/>
              <a:ext cx="18484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豫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章书院前学生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 rot="3375645">
            <a:off x="7932042" y="2895911"/>
            <a:ext cx="429050" cy="429051"/>
            <a:chOff x="2814405" y="2119805"/>
            <a:chExt cx="409142" cy="409142"/>
          </a:xfrm>
        </p:grpSpPr>
        <p:sp>
          <p:nvSpPr>
            <p:cNvPr id="113" name="椭圆 112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7912555" y="2321831"/>
            <a:ext cx="3454400" cy="635000"/>
            <a:chOff x="6867525" y="2085975"/>
            <a:chExt cx="3454400" cy="635000"/>
          </a:xfrm>
        </p:grpSpPr>
        <p:sp>
          <p:nvSpPr>
            <p:cNvPr id="116" name="任意多边形 115"/>
            <p:cNvSpPr/>
            <p:nvPr/>
          </p:nvSpPr>
          <p:spPr>
            <a:xfrm>
              <a:off x="6867525" y="2085975"/>
              <a:ext cx="3454400" cy="635000"/>
            </a:xfrm>
            <a:custGeom>
              <a:avLst/>
              <a:gdLst>
                <a:gd name="connsiteX0" fmla="*/ 44454 w 3454400"/>
                <a:gd name="connsiteY0" fmla="*/ 0 h 635000"/>
                <a:gd name="connsiteX1" fmla="*/ 315694 w 3454400"/>
                <a:gd name="connsiteY1" fmla="*/ 0 h 635000"/>
                <a:gd name="connsiteX2" fmla="*/ 353218 w 3454400"/>
                <a:gd name="connsiteY2" fmla="*/ 44449 h 635000"/>
                <a:gd name="connsiteX3" fmla="*/ 1088232 w 3454400"/>
                <a:gd name="connsiteY3" fmla="*/ 44449 h 635000"/>
                <a:gd name="connsiteX4" fmla="*/ 1125756 w 3454400"/>
                <a:gd name="connsiteY4" fmla="*/ 0 h 635000"/>
                <a:gd name="connsiteX5" fmla="*/ 3409946 w 3454400"/>
                <a:gd name="connsiteY5" fmla="*/ 0 h 635000"/>
                <a:gd name="connsiteX6" fmla="*/ 3454400 w 3454400"/>
                <a:gd name="connsiteY6" fmla="*/ 44454 h 635000"/>
                <a:gd name="connsiteX7" fmla="*/ 3454400 w 3454400"/>
                <a:gd name="connsiteY7" fmla="*/ 488946 h 635000"/>
                <a:gd name="connsiteX8" fmla="*/ 3409946 w 3454400"/>
                <a:gd name="connsiteY8" fmla="*/ 533400 h 635000"/>
                <a:gd name="connsiteX9" fmla="*/ 3163729 w 3454400"/>
                <a:gd name="connsiteY9" fmla="*/ 533400 h 635000"/>
                <a:gd name="connsiteX10" fmla="*/ 3141345 w 3454400"/>
                <a:gd name="connsiteY10" fmla="*/ 443865 h 635000"/>
                <a:gd name="connsiteX11" fmla="*/ 1594485 w 3454400"/>
                <a:gd name="connsiteY11" fmla="*/ 443865 h 635000"/>
                <a:gd name="connsiteX12" fmla="*/ 1572101 w 3454400"/>
                <a:gd name="connsiteY12" fmla="*/ 533400 h 635000"/>
                <a:gd name="connsiteX13" fmla="*/ 297815 w 3454400"/>
                <a:gd name="connsiteY13" fmla="*/ 533400 h 635000"/>
                <a:gd name="connsiteX14" fmla="*/ 244475 w 3454400"/>
                <a:gd name="connsiteY14" fmla="*/ 635000 h 635000"/>
                <a:gd name="connsiteX15" fmla="*/ 191135 w 3454400"/>
                <a:gd name="connsiteY15" fmla="*/ 533400 h 635000"/>
                <a:gd name="connsiteX16" fmla="*/ 44454 w 3454400"/>
                <a:gd name="connsiteY16" fmla="*/ 533400 h 635000"/>
                <a:gd name="connsiteX17" fmla="*/ 0 w 3454400"/>
                <a:gd name="connsiteY17" fmla="*/ 488946 h 635000"/>
                <a:gd name="connsiteX18" fmla="*/ 0 w 3454400"/>
                <a:gd name="connsiteY18" fmla="*/ 44454 h 635000"/>
                <a:gd name="connsiteX19" fmla="*/ 44454 w 3454400"/>
                <a:gd name="connsiteY1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454400" h="635000">
                  <a:moveTo>
                    <a:pt x="44454" y="0"/>
                  </a:moveTo>
                  <a:lnTo>
                    <a:pt x="315694" y="0"/>
                  </a:lnTo>
                  <a:lnTo>
                    <a:pt x="353218" y="44449"/>
                  </a:lnTo>
                  <a:lnTo>
                    <a:pt x="1088232" y="44449"/>
                  </a:lnTo>
                  <a:lnTo>
                    <a:pt x="1125756" y="0"/>
                  </a:lnTo>
                  <a:lnTo>
                    <a:pt x="3409946" y="0"/>
                  </a:lnTo>
                  <a:cubicBezTo>
                    <a:pt x="3434497" y="0"/>
                    <a:pt x="3454400" y="19903"/>
                    <a:pt x="3454400" y="44454"/>
                  </a:cubicBezTo>
                  <a:lnTo>
                    <a:pt x="3454400" y="488946"/>
                  </a:lnTo>
                  <a:cubicBezTo>
                    <a:pt x="3454400" y="513497"/>
                    <a:pt x="3434497" y="533400"/>
                    <a:pt x="3409946" y="533400"/>
                  </a:cubicBezTo>
                  <a:lnTo>
                    <a:pt x="3163729" y="533400"/>
                  </a:lnTo>
                  <a:lnTo>
                    <a:pt x="3141345" y="443865"/>
                  </a:lnTo>
                  <a:lnTo>
                    <a:pt x="1594485" y="443865"/>
                  </a:lnTo>
                  <a:lnTo>
                    <a:pt x="1572101" y="533400"/>
                  </a:lnTo>
                  <a:lnTo>
                    <a:pt x="297815" y="533400"/>
                  </a:lnTo>
                  <a:lnTo>
                    <a:pt x="244475" y="635000"/>
                  </a:lnTo>
                  <a:lnTo>
                    <a:pt x="191135" y="533400"/>
                  </a:lnTo>
                  <a:lnTo>
                    <a:pt x="44454" y="533400"/>
                  </a:lnTo>
                  <a:cubicBezTo>
                    <a:pt x="19903" y="533400"/>
                    <a:pt x="0" y="513497"/>
                    <a:pt x="0" y="488946"/>
                  </a:cubicBezTo>
                  <a:lnTo>
                    <a:pt x="0" y="44454"/>
                  </a:lnTo>
                  <a:cubicBezTo>
                    <a:pt x="0" y="19903"/>
                    <a:pt x="19903" y="0"/>
                    <a:pt x="44454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6900333" y="211149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defRPr>
              </a:lvl1pPr>
            </a:lstStyle>
            <a:p>
              <a:r>
                <a:rPr lang="zh-CN" altLang="en-US" sz="2400" dirty="0"/>
                <a:t>豫章书院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 flipH="1">
              <a:off x="7956016" y="2194878"/>
              <a:ext cx="2330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书院官微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 rot="3375645">
            <a:off x="4709870" y="2939453"/>
            <a:ext cx="429050" cy="429051"/>
            <a:chOff x="2814405" y="2119805"/>
            <a:chExt cx="409142" cy="409142"/>
          </a:xfrm>
        </p:grpSpPr>
        <p:sp>
          <p:nvSpPr>
            <p:cNvPr id="120" name="椭圆 119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 rot="10800000" flipH="1">
            <a:off x="7069757" y="4553807"/>
            <a:ext cx="3497824" cy="635000"/>
            <a:chOff x="6824101" y="2085975"/>
            <a:chExt cx="3497824" cy="635000"/>
          </a:xfrm>
        </p:grpSpPr>
        <p:sp>
          <p:nvSpPr>
            <p:cNvPr id="123" name="任意多边形 122"/>
            <p:cNvSpPr/>
            <p:nvPr/>
          </p:nvSpPr>
          <p:spPr>
            <a:xfrm>
              <a:off x="6867525" y="2085975"/>
              <a:ext cx="3454400" cy="635000"/>
            </a:xfrm>
            <a:custGeom>
              <a:avLst/>
              <a:gdLst>
                <a:gd name="connsiteX0" fmla="*/ 44454 w 3454400"/>
                <a:gd name="connsiteY0" fmla="*/ 0 h 635000"/>
                <a:gd name="connsiteX1" fmla="*/ 315694 w 3454400"/>
                <a:gd name="connsiteY1" fmla="*/ 0 h 635000"/>
                <a:gd name="connsiteX2" fmla="*/ 353218 w 3454400"/>
                <a:gd name="connsiteY2" fmla="*/ 44449 h 635000"/>
                <a:gd name="connsiteX3" fmla="*/ 1088232 w 3454400"/>
                <a:gd name="connsiteY3" fmla="*/ 44449 h 635000"/>
                <a:gd name="connsiteX4" fmla="*/ 1125756 w 3454400"/>
                <a:gd name="connsiteY4" fmla="*/ 0 h 635000"/>
                <a:gd name="connsiteX5" fmla="*/ 3409946 w 3454400"/>
                <a:gd name="connsiteY5" fmla="*/ 0 h 635000"/>
                <a:gd name="connsiteX6" fmla="*/ 3454400 w 3454400"/>
                <a:gd name="connsiteY6" fmla="*/ 44454 h 635000"/>
                <a:gd name="connsiteX7" fmla="*/ 3454400 w 3454400"/>
                <a:gd name="connsiteY7" fmla="*/ 488946 h 635000"/>
                <a:gd name="connsiteX8" fmla="*/ 3409946 w 3454400"/>
                <a:gd name="connsiteY8" fmla="*/ 533400 h 635000"/>
                <a:gd name="connsiteX9" fmla="*/ 3163729 w 3454400"/>
                <a:gd name="connsiteY9" fmla="*/ 533400 h 635000"/>
                <a:gd name="connsiteX10" fmla="*/ 3141345 w 3454400"/>
                <a:gd name="connsiteY10" fmla="*/ 443865 h 635000"/>
                <a:gd name="connsiteX11" fmla="*/ 1594485 w 3454400"/>
                <a:gd name="connsiteY11" fmla="*/ 443865 h 635000"/>
                <a:gd name="connsiteX12" fmla="*/ 1572101 w 3454400"/>
                <a:gd name="connsiteY12" fmla="*/ 533400 h 635000"/>
                <a:gd name="connsiteX13" fmla="*/ 297815 w 3454400"/>
                <a:gd name="connsiteY13" fmla="*/ 533400 h 635000"/>
                <a:gd name="connsiteX14" fmla="*/ 244475 w 3454400"/>
                <a:gd name="connsiteY14" fmla="*/ 635000 h 635000"/>
                <a:gd name="connsiteX15" fmla="*/ 191135 w 3454400"/>
                <a:gd name="connsiteY15" fmla="*/ 533400 h 635000"/>
                <a:gd name="connsiteX16" fmla="*/ 44454 w 3454400"/>
                <a:gd name="connsiteY16" fmla="*/ 533400 h 635000"/>
                <a:gd name="connsiteX17" fmla="*/ 0 w 3454400"/>
                <a:gd name="connsiteY17" fmla="*/ 488946 h 635000"/>
                <a:gd name="connsiteX18" fmla="*/ 0 w 3454400"/>
                <a:gd name="connsiteY18" fmla="*/ 44454 h 635000"/>
                <a:gd name="connsiteX19" fmla="*/ 44454 w 3454400"/>
                <a:gd name="connsiteY1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454400" h="635000">
                  <a:moveTo>
                    <a:pt x="44454" y="0"/>
                  </a:moveTo>
                  <a:lnTo>
                    <a:pt x="315694" y="0"/>
                  </a:lnTo>
                  <a:lnTo>
                    <a:pt x="353218" y="44449"/>
                  </a:lnTo>
                  <a:lnTo>
                    <a:pt x="1088232" y="44449"/>
                  </a:lnTo>
                  <a:lnTo>
                    <a:pt x="1125756" y="0"/>
                  </a:lnTo>
                  <a:lnTo>
                    <a:pt x="3409946" y="0"/>
                  </a:lnTo>
                  <a:cubicBezTo>
                    <a:pt x="3434497" y="0"/>
                    <a:pt x="3454400" y="19903"/>
                    <a:pt x="3454400" y="44454"/>
                  </a:cubicBezTo>
                  <a:lnTo>
                    <a:pt x="3454400" y="488946"/>
                  </a:lnTo>
                  <a:cubicBezTo>
                    <a:pt x="3454400" y="513497"/>
                    <a:pt x="3434497" y="533400"/>
                    <a:pt x="3409946" y="533400"/>
                  </a:cubicBezTo>
                  <a:lnTo>
                    <a:pt x="3163729" y="533400"/>
                  </a:lnTo>
                  <a:lnTo>
                    <a:pt x="3141345" y="443865"/>
                  </a:lnTo>
                  <a:lnTo>
                    <a:pt x="1594485" y="443865"/>
                  </a:lnTo>
                  <a:lnTo>
                    <a:pt x="1572101" y="533400"/>
                  </a:lnTo>
                  <a:lnTo>
                    <a:pt x="297815" y="533400"/>
                  </a:lnTo>
                  <a:lnTo>
                    <a:pt x="244475" y="635000"/>
                  </a:lnTo>
                  <a:lnTo>
                    <a:pt x="191135" y="533400"/>
                  </a:lnTo>
                  <a:lnTo>
                    <a:pt x="44454" y="533400"/>
                  </a:lnTo>
                  <a:cubicBezTo>
                    <a:pt x="19903" y="533400"/>
                    <a:pt x="0" y="513497"/>
                    <a:pt x="0" y="488946"/>
                  </a:cubicBezTo>
                  <a:lnTo>
                    <a:pt x="0" y="44454"/>
                  </a:lnTo>
                  <a:cubicBezTo>
                    <a:pt x="0" y="19903"/>
                    <a:pt x="19903" y="0"/>
                    <a:pt x="44454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/>
            <p:cNvSpPr txBox="1"/>
            <p:nvPr/>
          </p:nvSpPr>
          <p:spPr>
            <a:xfrm rot="10800000">
              <a:off x="6824101" y="2156277"/>
              <a:ext cx="20794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defRPr>
              </a:lvl1pPr>
            </a:lstStyle>
            <a:p>
              <a:r>
                <a:rPr lang="zh-CN" altLang="en-US" sz="2400" dirty="0"/>
                <a:t>喵小白丶</a:t>
              </a:r>
              <a:r>
                <a:rPr lang="fr-FR" altLang="zh-CN" sz="2400" dirty="0"/>
                <a:t>XY </a:t>
              </a:r>
              <a:r>
                <a:rPr lang="zh-CN" altLang="en-US" sz="2400" dirty="0" smtClean="0"/>
                <a:t> </a:t>
              </a:r>
              <a:endParaRPr lang="zh-CN" altLang="en-US" sz="2400" dirty="0"/>
            </a:p>
          </p:txBody>
        </p:sp>
        <p:sp>
          <p:nvSpPr>
            <p:cNvPr id="125" name="文本框 124"/>
            <p:cNvSpPr txBox="1"/>
            <p:nvPr/>
          </p:nvSpPr>
          <p:spPr>
            <a:xfrm rot="10800000" flipH="1">
              <a:off x="8287305" y="2168966"/>
              <a:ext cx="202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动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漫</a:t>
              </a:r>
              <a:r>
                <a:rPr lang="fr-FR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站博主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8" name="直接连接符 107"/>
          <p:cNvCxnSpPr/>
          <p:nvPr/>
        </p:nvCxnSpPr>
        <p:spPr>
          <a:xfrm>
            <a:off x="908573" y="752162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占位符 118"/>
          <p:cNvSpPr txBox="1"/>
          <p:nvPr/>
        </p:nvSpPr>
        <p:spPr>
          <a:xfrm>
            <a:off x="791111" y="349359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豫章书院事件</a:t>
            </a:r>
            <a:r>
              <a:rPr lang="zh-CN" altLang="en-US" sz="2000" dirty="0" smtClean="0"/>
              <a:t>传播简图</a:t>
            </a:r>
            <a:endParaRPr lang="zh-CN" altLang="en-US" sz="2000" dirty="0"/>
          </a:p>
        </p:txBody>
      </p:sp>
      <p:grpSp>
        <p:nvGrpSpPr>
          <p:cNvPr id="127" name="组合 126"/>
          <p:cNvGrpSpPr/>
          <p:nvPr/>
        </p:nvGrpSpPr>
        <p:grpSpPr>
          <a:xfrm flipV="1">
            <a:off x="295541" y="290511"/>
            <a:ext cx="537243" cy="537243"/>
            <a:chOff x="7758139" y="2808362"/>
            <a:chExt cx="1285965" cy="1285965"/>
          </a:xfrm>
        </p:grpSpPr>
        <p:sp>
          <p:nvSpPr>
            <p:cNvPr id="128" name="任意多边形 127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0" name="组合 129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31" name="圆角矩形 130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圆角矩形 131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圆角矩形 140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圆角矩形 144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圆角矩形 146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圆角矩形 147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圆角矩形 148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圆角矩形 149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圆角矩形 150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圆角矩形 151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圆角矩形 152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圆角矩形 153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 rot="3375645">
            <a:off x="3201257" y="4140566"/>
            <a:ext cx="341853" cy="341853"/>
            <a:chOff x="2814405" y="2119805"/>
            <a:chExt cx="409142" cy="409142"/>
          </a:xfrm>
        </p:grpSpPr>
        <p:sp>
          <p:nvSpPr>
            <p:cNvPr id="4" name="椭圆 3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 rot="3375645">
            <a:off x="4021677" y="3924031"/>
            <a:ext cx="341853" cy="341853"/>
            <a:chOff x="2814405" y="2119805"/>
            <a:chExt cx="409142" cy="409142"/>
          </a:xfrm>
        </p:grpSpPr>
        <p:sp>
          <p:nvSpPr>
            <p:cNvPr id="9" name="椭圆 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 rot="3375645">
            <a:off x="7738568" y="4216048"/>
            <a:ext cx="341853" cy="341853"/>
            <a:chOff x="2814405" y="2119805"/>
            <a:chExt cx="409142" cy="409142"/>
          </a:xfrm>
        </p:grpSpPr>
        <p:sp>
          <p:nvSpPr>
            <p:cNvPr id="155" name="椭圆 15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 rot="3375645">
            <a:off x="7488775" y="4313038"/>
            <a:ext cx="341853" cy="341853"/>
            <a:chOff x="2814405" y="2119805"/>
            <a:chExt cx="409142" cy="409142"/>
          </a:xfrm>
        </p:grpSpPr>
        <p:sp>
          <p:nvSpPr>
            <p:cNvPr id="158" name="椭圆 15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/>
          <p:cNvGrpSpPr/>
          <p:nvPr/>
        </p:nvGrpSpPr>
        <p:grpSpPr>
          <a:xfrm rot="10800000">
            <a:off x="2309803" y="4991782"/>
            <a:ext cx="4239747" cy="635000"/>
            <a:chOff x="6867525" y="2085975"/>
            <a:chExt cx="3454400" cy="635000"/>
          </a:xfrm>
        </p:grpSpPr>
        <p:sp>
          <p:nvSpPr>
            <p:cNvPr id="161" name="任意多边形 160"/>
            <p:cNvSpPr/>
            <p:nvPr/>
          </p:nvSpPr>
          <p:spPr>
            <a:xfrm>
              <a:off x="6867525" y="2085975"/>
              <a:ext cx="3454400" cy="635000"/>
            </a:xfrm>
            <a:custGeom>
              <a:avLst/>
              <a:gdLst>
                <a:gd name="connsiteX0" fmla="*/ 44454 w 3454400"/>
                <a:gd name="connsiteY0" fmla="*/ 0 h 635000"/>
                <a:gd name="connsiteX1" fmla="*/ 315694 w 3454400"/>
                <a:gd name="connsiteY1" fmla="*/ 0 h 635000"/>
                <a:gd name="connsiteX2" fmla="*/ 353218 w 3454400"/>
                <a:gd name="connsiteY2" fmla="*/ 44449 h 635000"/>
                <a:gd name="connsiteX3" fmla="*/ 1088232 w 3454400"/>
                <a:gd name="connsiteY3" fmla="*/ 44449 h 635000"/>
                <a:gd name="connsiteX4" fmla="*/ 1125756 w 3454400"/>
                <a:gd name="connsiteY4" fmla="*/ 0 h 635000"/>
                <a:gd name="connsiteX5" fmla="*/ 3409946 w 3454400"/>
                <a:gd name="connsiteY5" fmla="*/ 0 h 635000"/>
                <a:gd name="connsiteX6" fmla="*/ 3454400 w 3454400"/>
                <a:gd name="connsiteY6" fmla="*/ 44454 h 635000"/>
                <a:gd name="connsiteX7" fmla="*/ 3454400 w 3454400"/>
                <a:gd name="connsiteY7" fmla="*/ 488946 h 635000"/>
                <a:gd name="connsiteX8" fmla="*/ 3409946 w 3454400"/>
                <a:gd name="connsiteY8" fmla="*/ 533400 h 635000"/>
                <a:gd name="connsiteX9" fmla="*/ 3163729 w 3454400"/>
                <a:gd name="connsiteY9" fmla="*/ 533400 h 635000"/>
                <a:gd name="connsiteX10" fmla="*/ 3141345 w 3454400"/>
                <a:gd name="connsiteY10" fmla="*/ 443865 h 635000"/>
                <a:gd name="connsiteX11" fmla="*/ 1594485 w 3454400"/>
                <a:gd name="connsiteY11" fmla="*/ 443865 h 635000"/>
                <a:gd name="connsiteX12" fmla="*/ 1572101 w 3454400"/>
                <a:gd name="connsiteY12" fmla="*/ 533400 h 635000"/>
                <a:gd name="connsiteX13" fmla="*/ 297815 w 3454400"/>
                <a:gd name="connsiteY13" fmla="*/ 533400 h 635000"/>
                <a:gd name="connsiteX14" fmla="*/ 244475 w 3454400"/>
                <a:gd name="connsiteY14" fmla="*/ 635000 h 635000"/>
                <a:gd name="connsiteX15" fmla="*/ 191135 w 3454400"/>
                <a:gd name="connsiteY15" fmla="*/ 533400 h 635000"/>
                <a:gd name="connsiteX16" fmla="*/ 44454 w 3454400"/>
                <a:gd name="connsiteY16" fmla="*/ 533400 h 635000"/>
                <a:gd name="connsiteX17" fmla="*/ 0 w 3454400"/>
                <a:gd name="connsiteY17" fmla="*/ 488946 h 635000"/>
                <a:gd name="connsiteX18" fmla="*/ 0 w 3454400"/>
                <a:gd name="connsiteY18" fmla="*/ 44454 h 635000"/>
                <a:gd name="connsiteX19" fmla="*/ 44454 w 3454400"/>
                <a:gd name="connsiteY1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454400" h="635000">
                  <a:moveTo>
                    <a:pt x="44454" y="0"/>
                  </a:moveTo>
                  <a:lnTo>
                    <a:pt x="315694" y="0"/>
                  </a:lnTo>
                  <a:lnTo>
                    <a:pt x="353218" y="44449"/>
                  </a:lnTo>
                  <a:lnTo>
                    <a:pt x="1088232" y="44449"/>
                  </a:lnTo>
                  <a:lnTo>
                    <a:pt x="1125756" y="0"/>
                  </a:lnTo>
                  <a:lnTo>
                    <a:pt x="3409946" y="0"/>
                  </a:lnTo>
                  <a:cubicBezTo>
                    <a:pt x="3434497" y="0"/>
                    <a:pt x="3454400" y="19903"/>
                    <a:pt x="3454400" y="44454"/>
                  </a:cubicBezTo>
                  <a:lnTo>
                    <a:pt x="3454400" y="488946"/>
                  </a:lnTo>
                  <a:cubicBezTo>
                    <a:pt x="3454400" y="513497"/>
                    <a:pt x="3434497" y="533400"/>
                    <a:pt x="3409946" y="533400"/>
                  </a:cubicBezTo>
                  <a:lnTo>
                    <a:pt x="3163729" y="533400"/>
                  </a:lnTo>
                  <a:lnTo>
                    <a:pt x="3141345" y="443865"/>
                  </a:lnTo>
                  <a:lnTo>
                    <a:pt x="1594485" y="443865"/>
                  </a:lnTo>
                  <a:lnTo>
                    <a:pt x="1572101" y="533400"/>
                  </a:lnTo>
                  <a:lnTo>
                    <a:pt x="297815" y="533400"/>
                  </a:lnTo>
                  <a:lnTo>
                    <a:pt x="244475" y="635000"/>
                  </a:lnTo>
                  <a:lnTo>
                    <a:pt x="191135" y="533400"/>
                  </a:lnTo>
                  <a:lnTo>
                    <a:pt x="44454" y="533400"/>
                  </a:lnTo>
                  <a:cubicBezTo>
                    <a:pt x="19903" y="533400"/>
                    <a:pt x="0" y="513497"/>
                    <a:pt x="0" y="488946"/>
                  </a:cubicBezTo>
                  <a:lnTo>
                    <a:pt x="0" y="44454"/>
                  </a:lnTo>
                  <a:cubicBezTo>
                    <a:pt x="0" y="19903"/>
                    <a:pt x="19903" y="0"/>
                    <a:pt x="44454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文本框 161"/>
            <p:cNvSpPr txBox="1"/>
            <p:nvPr/>
          </p:nvSpPr>
          <p:spPr>
            <a:xfrm rot="10800000">
              <a:off x="6941014" y="2157213"/>
              <a:ext cx="12475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defRPr>
              </a:lvl1pPr>
            </a:lstStyle>
            <a:p>
              <a:r>
                <a:rPr lang="zh-CN" altLang="en-US" sz="2400" dirty="0" smtClean="0"/>
                <a:t>声色</a:t>
              </a:r>
              <a:r>
                <a:rPr lang="zh-CN" altLang="en-US" sz="2400" dirty="0"/>
                <a:t>畎馬</a:t>
              </a:r>
              <a:r>
                <a:rPr lang="zh-CN" altLang="en-US" sz="1800" dirty="0"/>
                <a:t> 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 rot="10800000" flipH="1">
              <a:off x="8438501" y="2194878"/>
              <a:ext cx="18484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 flipH="1">
            <a:off x="1682314" y="2487886"/>
            <a:ext cx="3682881" cy="635000"/>
            <a:chOff x="6639044" y="2085975"/>
            <a:chExt cx="3682881" cy="635000"/>
          </a:xfrm>
        </p:grpSpPr>
        <p:sp>
          <p:nvSpPr>
            <p:cNvPr id="165" name="任意多边形 164"/>
            <p:cNvSpPr/>
            <p:nvPr/>
          </p:nvSpPr>
          <p:spPr>
            <a:xfrm>
              <a:off x="6867525" y="2085975"/>
              <a:ext cx="3454400" cy="635000"/>
            </a:xfrm>
            <a:custGeom>
              <a:avLst/>
              <a:gdLst>
                <a:gd name="connsiteX0" fmla="*/ 44454 w 3454400"/>
                <a:gd name="connsiteY0" fmla="*/ 0 h 635000"/>
                <a:gd name="connsiteX1" fmla="*/ 315694 w 3454400"/>
                <a:gd name="connsiteY1" fmla="*/ 0 h 635000"/>
                <a:gd name="connsiteX2" fmla="*/ 353218 w 3454400"/>
                <a:gd name="connsiteY2" fmla="*/ 44449 h 635000"/>
                <a:gd name="connsiteX3" fmla="*/ 1088232 w 3454400"/>
                <a:gd name="connsiteY3" fmla="*/ 44449 h 635000"/>
                <a:gd name="connsiteX4" fmla="*/ 1125756 w 3454400"/>
                <a:gd name="connsiteY4" fmla="*/ 0 h 635000"/>
                <a:gd name="connsiteX5" fmla="*/ 3409946 w 3454400"/>
                <a:gd name="connsiteY5" fmla="*/ 0 h 635000"/>
                <a:gd name="connsiteX6" fmla="*/ 3454400 w 3454400"/>
                <a:gd name="connsiteY6" fmla="*/ 44454 h 635000"/>
                <a:gd name="connsiteX7" fmla="*/ 3454400 w 3454400"/>
                <a:gd name="connsiteY7" fmla="*/ 488946 h 635000"/>
                <a:gd name="connsiteX8" fmla="*/ 3409946 w 3454400"/>
                <a:gd name="connsiteY8" fmla="*/ 533400 h 635000"/>
                <a:gd name="connsiteX9" fmla="*/ 3163729 w 3454400"/>
                <a:gd name="connsiteY9" fmla="*/ 533400 h 635000"/>
                <a:gd name="connsiteX10" fmla="*/ 3141345 w 3454400"/>
                <a:gd name="connsiteY10" fmla="*/ 443865 h 635000"/>
                <a:gd name="connsiteX11" fmla="*/ 1594485 w 3454400"/>
                <a:gd name="connsiteY11" fmla="*/ 443865 h 635000"/>
                <a:gd name="connsiteX12" fmla="*/ 1572101 w 3454400"/>
                <a:gd name="connsiteY12" fmla="*/ 533400 h 635000"/>
                <a:gd name="connsiteX13" fmla="*/ 297815 w 3454400"/>
                <a:gd name="connsiteY13" fmla="*/ 533400 h 635000"/>
                <a:gd name="connsiteX14" fmla="*/ 244475 w 3454400"/>
                <a:gd name="connsiteY14" fmla="*/ 635000 h 635000"/>
                <a:gd name="connsiteX15" fmla="*/ 191135 w 3454400"/>
                <a:gd name="connsiteY15" fmla="*/ 533400 h 635000"/>
                <a:gd name="connsiteX16" fmla="*/ 44454 w 3454400"/>
                <a:gd name="connsiteY16" fmla="*/ 533400 h 635000"/>
                <a:gd name="connsiteX17" fmla="*/ 0 w 3454400"/>
                <a:gd name="connsiteY17" fmla="*/ 488946 h 635000"/>
                <a:gd name="connsiteX18" fmla="*/ 0 w 3454400"/>
                <a:gd name="connsiteY18" fmla="*/ 44454 h 635000"/>
                <a:gd name="connsiteX19" fmla="*/ 44454 w 3454400"/>
                <a:gd name="connsiteY1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454400" h="635000">
                  <a:moveTo>
                    <a:pt x="44454" y="0"/>
                  </a:moveTo>
                  <a:lnTo>
                    <a:pt x="315694" y="0"/>
                  </a:lnTo>
                  <a:lnTo>
                    <a:pt x="353218" y="44449"/>
                  </a:lnTo>
                  <a:lnTo>
                    <a:pt x="1088232" y="44449"/>
                  </a:lnTo>
                  <a:lnTo>
                    <a:pt x="1125756" y="0"/>
                  </a:lnTo>
                  <a:lnTo>
                    <a:pt x="3409946" y="0"/>
                  </a:lnTo>
                  <a:cubicBezTo>
                    <a:pt x="3434497" y="0"/>
                    <a:pt x="3454400" y="19903"/>
                    <a:pt x="3454400" y="44454"/>
                  </a:cubicBezTo>
                  <a:lnTo>
                    <a:pt x="3454400" y="488946"/>
                  </a:lnTo>
                  <a:cubicBezTo>
                    <a:pt x="3454400" y="513497"/>
                    <a:pt x="3434497" y="533400"/>
                    <a:pt x="3409946" y="533400"/>
                  </a:cubicBezTo>
                  <a:lnTo>
                    <a:pt x="3163729" y="533400"/>
                  </a:lnTo>
                  <a:lnTo>
                    <a:pt x="3141345" y="443865"/>
                  </a:lnTo>
                  <a:lnTo>
                    <a:pt x="1594485" y="443865"/>
                  </a:lnTo>
                  <a:lnTo>
                    <a:pt x="1572101" y="533400"/>
                  </a:lnTo>
                  <a:lnTo>
                    <a:pt x="297815" y="533400"/>
                  </a:lnTo>
                  <a:lnTo>
                    <a:pt x="244475" y="635000"/>
                  </a:lnTo>
                  <a:lnTo>
                    <a:pt x="191135" y="533400"/>
                  </a:lnTo>
                  <a:lnTo>
                    <a:pt x="44454" y="533400"/>
                  </a:lnTo>
                  <a:cubicBezTo>
                    <a:pt x="19903" y="533400"/>
                    <a:pt x="0" y="513497"/>
                    <a:pt x="0" y="488946"/>
                  </a:cubicBezTo>
                  <a:lnTo>
                    <a:pt x="0" y="44454"/>
                  </a:lnTo>
                  <a:cubicBezTo>
                    <a:pt x="0" y="19903"/>
                    <a:pt x="19903" y="0"/>
                    <a:pt x="44454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6639044" y="215627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defRPr>
              </a:lvl1pPr>
            </a:lstStyle>
            <a:p>
              <a:r>
                <a:rPr lang="zh-CN" altLang="en-US" sz="2400" dirty="0"/>
                <a:t>王志安 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 flipH="1">
              <a:off x="7956015" y="2194878"/>
              <a:ext cx="2330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微博签约自媒体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prism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000"/>
                            </p:stCondLst>
                            <p:childTnLst>
                              <p:par>
                                <p:cTn id="1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5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250"/>
                            </p:stCondLst>
                            <p:childTnLst>
                              <p:par>
                                <p:cTn id="1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3" grpId="0" animBg="1"/>
      <p:bldP spid="77" grpId="0" animBg="1"/>
      <p:bldP spid="78" grpId="0" animBg="1"/>
      <p:bldP spid="7" grpId="0" animBg="1"/>
      <p:bldP spid="100" grpId="0" animBg="1"/>
      <p:bldP spid="81" grpId="0" animBg="1"/>
      <p:bldP spid="82" grpId="0" animBg="1"/>
      <p:bldP spid="83" grpId="0" animBg="1"/>
      <p:bldP spid="8" grpId="0" animBg="1"/>
      <p:bldP spid="84" grpId="0" animBg="1"/>
      <p:bldP spid="101" grpId="0" animBg="1"/>
      <p:bldP spid="102" grpId="0" animBg="1"/>
      <p:bldP spid="103" grpId="0" animBg="1"/>
      <p:bldP spid="1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3314275" y="4437222"/>
            <a:ext cx="2279919" cy="59997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647774" y="4455093"/>
            <a:ext cx="1612921" cy="42445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453241" y="4385262"/>
            <a:ext cx="4001987" cy="874437"/>
          </a:xfrm>
          <a:prstGeom prst="ellipse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Freeform 6 copy"/>
          <p:cNvSpPr/>
          <p:nvPr/>
        </p:nvSpPr>
        <p:spPr>
          <a:xfrm>
            <a:off x="3047407" y="3817114"/>
            <a:ext cx="1413679" cy="1005965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91940" h="1203974">
                <a:moveTo>
                  <a:pt x="1691940" y="942037"/>
                </a:moveTo>
                <a:cubicBezTo>
                  <a:pt x="726739" y="-329551"/>
                  <a:pt x="-714710" y="-381938"/>
                  <a:pt x="410827" y="1203974"/>
                </a:cubicBez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3967213" y="4081335"/>
            <a:ext cx="493872" cy="748094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516059 w 1163759"/>
              <a:gd name="connsiteY0-94" fmla="*/ 935314 h 1211539"/>
              <a:gd name="connsiteX1-95" fmla="*/ 1163759 w 1163759"/>
              <a:gd name="connsiteY1-96" fmla="*/ 1211539 h 1211539"/>
              <a:gd name="connsiteX0-97" fmla="*/ 244717 w 1006422"/>
              <a:gd name="connsiteY0-98" fmla="*/ 794164 h 1070389"/>
              <a:gd name="connsiteX1-99" fmla="*/ 892417 w 1006422"/>
              <a:gd name="connsiteY1-100" fmla="*/ 1070389 h 1070389"/>
              <a:gd name="connsiteX0-101" fmla="*/ 0 w 860434"/>
              <a:gd name="connsiteY0-102" fmla="*/ 608431 h 884656"/>
              <a:gd name="connsiteX1-103" fmla="*/ 647700 w 860434"/>
              <a:gd name="connsiteY1-104" fmla="*/ 884656 h 884656"/>
              <a:gd name="connsiteX0-105" fmla="*/ 0 w 773185"/>
              <a:gd name="connsiteY0-106" fmla="*/ 413837 h 690062"/>
              <a:gd name="connsiteX1-107" fmla="*/ 647700 w 773185"/>
              <a:gd name="connsiteY1-108" fmla="*/ 690062 h 690062"/>
              <a:gd name="connsiteX0-109" fmla="*/ 0 w 847966"/>
              <a:gd name="connsiteY0-110" fmla="*/ 319464 h 595689"/>
              <a:gd name="connsiteX1-111" fmla="*/ 647700 w 847966"/>
              <a:gd name="connsiteY1-112" fmla="*/ 595689 h 595689"/>
              <a:gd name="connsiteX0-113" fmla="*/ 370687 w 732650"/>
              <a:gd name="connsiteY0-114" fmla="*/ 310015 h 616640"/>
              <a:gd name="connsiteX1-115" fmla="*/ 0 w 732650"/>
              <a:gd name="connsiteY1-116" fmla="*/ 616640 h 616640"/>
              <a:gd name="connsiteX0-117" fmla="*/ 481924 w 705290"/>
              <a:gd name="connsiteY0-118" fmla="*/ 311955 h 618580"/>
              <a:gd name="connsiteX1-119" fmla="*/ 111237 w 705290"/>
              <a:gd name="connsiteY1-120" fmla="*/ 618580 h 618580"/>
              <a:gd name="connsiteX0-121" fmla="*/ 669772 w 669772"/>
              <a:gd name="connsiteY0-122" fmla="*/ 305254 h 611879"/>
              <a:gd name="connsiteX1-123" fmla="*/ 299085 w 669772"/>
              <a:gd name="connsiteY1-124" fmla="*/ 611879 h 611879"/>
              <a:gd name="connsiteX0-125" fmla="*/ 561996 w 561996"/>
              <a:gd name="connsiteY0-126" fmla="*/ 459799 h 766424"/>
              <a:gd name="connsiteX1-127" fmla="*/ 191309 w 561996"/>
              <a:gd name="connsiteY1-128" fmla="*/ 766424 h 766424"/>
              <a:gd name="connsiteX0-129" fmla="*/ 739814 w 739814"/>
              <a:gd name="connsiteY0-130" fmla="*/ 471082 h 739707"/>
              <a:gd name="connsiteX1-131" fmla="*/ 163930 w 739814"/>
              <a:gd name="connsiteY1-132" fmla="*/ 739707 h 739707"/>
              <a:gd name="connsiteX0-133" fmla="*/ 575884 w 575884"/>
              <a:gd name="connsiteY0-134" fmla="*/ 474966 h 743591"/>
              <a:gd name="connsiteX1-135" fmla="*/ 0 w 575884"/>
              <a:gd name="connsiteY1-136" fmla="*/ 743591 h 743591"/>
              <a:gd name="connsiteX0-137" fmla="*/ 591084 w 591084"/>
              <a:gd name="connsiteY0-138" fmla="*/ 470343 h 754167"/>
              <a:gd name="connsiteX1-139" fmla="*/ 0 w 591084"/>
              <a:gd name="connsiteY1-140" fmla="*/ 754168 h 754167"/>
              <a:gd name="connsiteX0-141" fmla="*/ 591084 w 591084"/>
              <a:gd name="connsiteY0-142" fmla="*/ 611521 h 895346"/>
              <a:gd name="connsiteX1-143" fmla="*/ 0 w 591084"/>
              <a:gd name="connsiteY1-144" fmla="*/ 895346 h 8953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91084" h="895346">
                <a:moveTo>
                  <a:pt x="591084" y="611521"/>
                </a:moveTo>
                <a:cubicBezTo>
                  <a:pt x="461833" y="-642149"/>
                  <a:pt x="52718" y="329622"/>
                  <a:pt x="0" y="895346"/>
                </a:cubicBez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80 copy"/>
          <p:cNvSpPr/>
          <p:nvPr/>
        </p:nvSpPr>
        <p:spPr>
          <a:xfrm>
            <a:off x="4461090" y="3765418"/>
            <a:ext cx="2286679" cy="1423918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516059 w 1163759"/>
              <a:gd name="connsiteY0-94" fmla="*/ 935314 h 1211539"/>
              <a:gd name="connsiteX1-95" fmla="*/ 1163759 w 1163759"/>
              <a:gd name="connsiteY1-96" fmla="*/ 1211539 h 1211539"/>
              <a:gd name="connsiteX0-97" fmla="*/ 244717 w 1006422"/>
              <a:gd name="connsiteY0-98" fmla="*/ 794164 h 1070389"/>
              <a:gd name="connsiteX1-99" fmla="*/ 892417 w 1006422"/>
              <a:gd name="connsiteY1-100" fmla="*/ 1070389 h 1070389"/>
              <a:gd name="connsiteX0-101" fmla="*/ 0 w 860434"/>
              <a:gd name="connsiteY0-102" fmla="*/ 608431 h 884656"/>
              <a:gd name="connsiteX1-103" fmla="*/ 647700 w 860434"/>
              <a:gd name="connsiteY1-104" fmla="*/ 884656 h 884656"/>
              <a:gd name="connsiteX0-105" fmla="*/ 0 w 773185"/>
              <a:gd name="connsiteY0-106" fmla="*/ 413837 h 690062"/>
              <a:gd name="connsiteX1-107" fmla="*/ 647700 w 773185"/>
              <a:gd name="connsiteY1-108" fmla="*/ 690062 h 690062"/>
              <a:gd name="connsiteX0-109" fmla="*/ 0 w 847966"/>
              <a:gd name="connsiteY0-110" fmla="*/ 319464 h 595689"/>
              <a:gd name="connsiteX1-111" fmla="*/ 647700 w 847966"/>
              <a:gd name="connsiteY1-112" fmla="*/ 595689 h 595689"/>
              <a:gd name="connsiteX0-113" fmla="*/ 0 w 1423568"/>
              <a:gd name="connsiteY0-114" fmla="*/ 226993 h 888980"/>
              <a:gd name="connsiteX1-115" fmla="*/ 1319212 w 1423568"/>
              <a:gd name="connsiteY1-116" fmla="*/ 888980 h 888980"/>
              <a:gd name="connsiteX0-117" fmla="*/ 0 w 1930636"/>
              <a:gd name="connsiteY0-118" fmla="*/ 1029360 h 1691347"/>
              <a:gd name="connsiteX1-119" fmla="*/ 1319212 w 1930636"/>
              <a:gd name="connsiteY1-120" fmla="*/ 1691347 h 1691347"/>
              <a:gd name="connsiteX0-121" fmla="*/ 0 w 1921905"/>
              <a:gd name="connsiteY0-122" fmla="*/ 1293897 h 1955884"/>
              <a:gd name="connsiteX1-123" fmla="*/ 1319212 w 1921905"/>
              <a:gd name="connsiteY1-124" fmla="*/ 1955884 h 1955884"/>
              <a:gd name="connsiteX0-125" fmla="*/ 0 w 1452957"/>
              <a:gd name="connsiteY0-126" fmla="*/ 1264319 h 1983456"/>
              <a:gd name="connsiteX1-127" fmla="*/ 733425 w 1452957"/>
              <a:gd name="connsiteY1-128" fmla="*/ 1983456 h 1983456"/>
              <a:gd name="connsiteX0-129" fmla="*/ 0 w 1795289"/>
              <a:gd name="connsiteY0-130" fmla="*/ 1049027 h 1768164"/>
              <a:gd name="connsiteX1-131" fmla="*/ 733425 w 1795289"/>
              <a:gd name="connsiteY1-132" fmla="*/ 1768164 h 1768164"/>
              <a:gd name="connsiteX0-133" fmla="*/ 0 w 2051450"/>
              <a:gd name="connsiteY0-134" fmla="*/ 1060352 h 1779489"/>
              <a:gd name="connsiteX1-135" fmla="*/ 733425 w 2051450"/>
              <a:gd name="connsiteY1-136" fmla="*/ 1779489 h 1779489"/>
              <a:gd name="connsiteX0-137" fmla="*/ 0 w 1810380"/>
              <a:gd name="connsiteY0-138" fmla="*/ 1363663 h 2082800"/>
              <a:gd name="connsiteX1-139" fmla="*/ 733425 w 1810380"/>
              <a:gd name="connsiteY1-140" fmla="*/ 2082800 h 2082800"/>
              <a:gd name="connsiteX0-141" fmla="*/ 0 w 1258475"/>
              <a:gd name="connsiteY0-142" fmla="*/ 1462141 h 2181278"/>
              <a:gd name="connsiteX1-143" fmla="*/ 733425 w 1258475"/>
              <a:gd name="connsiteY1-144" fmla="*/ 2181278 h 2181278"/>
              <a:gd name="connsiteX0-145" fmla="*/ 0 w 1258475"/>
              <a:gd name="connsiteY0-146" fmla="*/ 1431867 h 2222441"/>
              <a:gd name="connsiteX1-147" fmla="*/ 733425 w 1258475"/>
              <a:gd name="connsiteY1-148" fmla="*/ 2222441 h 2222441"/>
              <a:gd name="connsiteX0-149" fmla="*/ 0 w 1802832"/>
              <a:gd name="connsiteY0-150" fmla="*/ 1464100 h 2178675"/>
              <a:gd name="connsiteX1-151" fmla="*/ 1402216 w 1802832"/>
              <a:gd name="connsiteY1-152" fmla="*/ 2178675 h 2178675"/>
              <a:gd name="connsiteX0-153" fmla="*/ 0 w 2151611"/>
              <a:gd name="connsiteY0-154" fmla="*/ 1185843 h 1900418"/>
              <a:gd name="connsiteX1-155" fmla="*/ 1402216 w 2151611"/>
              <a:gd name="connsiteY1-156" fmla="*/ 1900418 h 1900418"/>
              <a:gd name="connsiteX0-157" fmla="*/ 0 w 2307773"/>
              <a:gd name="connsiteY0-158" fmla="*/ 884659 h 1599234"/>
              <a:gd name="connsiteX1-159" fmla="*/ 1402216 w 2307773"/>
              <a:gd name="connsiteY1-160" fmla="*/ 1599234 h 1599234"/>
              <a:gd name="connsiteX0-161" fmla="*/ 0 w 3334061"/>
              <a:gd name="connsiteY0-162" fmla="*/ 927594 h 1642169"/>
              <a:gd name="connsiteX1-163" fmla="*/ 1402216 w 3334061"/>
              <a:gd name="connsiteY1-164" fmla="*/ 1642169 h 1642169"/>
              <a:gd name="connsiteX0-165" fmla="*/ 0 w 3431087"/>
              <a:gd name="connsiteY0-166" fmla="*/ 978808 h 1693383"/>
              <a:gd name="connsiteX1-167" fmla="*/ 1402216 w 3431087"/>
              <a:gd name="connsiteY1-168" fmla="*/ 1693383 h 1693383"/>
              <a:gd name="connsiteX0-169" fmla="*/ 0 w 3006733"/>
              <a:gd name="connsiteY0-170" fmla="*/ 1331918 h 2046493"/>
              <a:gd name="connsiteX1-171" fmla="*/ 1402216 w 3006733"/>
              <a:gd name="connsiteY1-172" fmla="*/ 2046493 h 2046493"/>
              <a:gd name="connsiteX0-173" fmla="*/ 0 w 2736775"/>
              <a:gd name="connsiteY0-174" fmla="*/ 989619 h 1704194"/>
              <a:gd name="connsiteX1-175" fmla="*/ 1402216 w 2736775"/>
              <a:gd name="connsiteY1-176" fmla="*/ 1704194 h 1704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736775" h="1704194">
                <a:moveTo>
                  <a:pt x="0" y="989619"/>
                </a:moveTo>
                <a:cubicBezTo>
                  <a:pt x="2120491" y="-575914"/>
                  <a:pt x="4159005" y="-244493"/>
                  <a:pt x="1402216" y="1704194"/>
                </a:cubicBez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82019" y="4570395"/>
            <a:ext cx="370071" cy="6764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4365586" y="4584322"/>
            <a:ext cx="189015" cy="39792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 rot="3375645">
            <a:off x="3213660" y="4661082"/>
            <a:ext cx="341853" cy="341853"/>
            <a:chOff x="2814405" y="2119805"/>
            <a:chExt cx="409142" cy="409142"/>
          </a:xfrm>
        </p:grpSpPr>
        <p:sp>
          <p:nvSpPr>
            <p:cNvPr id="86" name="椭圆 85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 rot="3375645">
            <a:off x="5472361" y="5011424"/>
            <a:ext cx="341853" cy="341853"/>
            <a:chOff x="2814405" y="2119805"/>
            <a:chExt cx="409142" cy="409142"/>
          </a:xfrm>
        </p:grpSpPr>
        <p:sp>
          <p:nvSpPr>
            <p:cNvPr id="92" name="椭圆 91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 rot="3375645">
            <a:off x="3795744" y="4673800"/>
            <a:ext cx="341853" cy="341853"/>
            <a:chOff x="2814405" y="2119805"/>
            <a:chExt cx="409142" cy="409142"/>
          </a:xfrm>
        </p:grpSpPr>
        <p:sp>
          <p:nvSpPr>
            <p:cNvPr id="95" name="椭圆 9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中心亮"/>
          <p:cNvGrpSpPr/>
          <p:nvPr/>
        </p:nvGrpSpPr>
        <p:grpSpPr>
          <a:xfrm rot="3375645">
            <a:off x="4302384" y="4412777"/>
            <a:ext cx="341853" cy="341853"/>
            <a:chOff x="2814405" y="2119805"/>
            <a:chExt cx="409142" cy="409142"/>
          </a:xfrm>
        </p:grpSpPr>
        <p:sp>
          <p:nvSpPr>
            <p:cNvPr id="98" name="椭圆 9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 rot="3375645">
            <a:off x="6232491" y="3538169"/>
            <a:ext cx="429050" cy="429051"/>
            <a:chOff x="2814405" y="2119805"/>
            <a:chExt cx="409142" cy="409142"/>
          </a:xfrm>
        </p:grpSpPr>
        <p:sp>
          <p:nvSpPr>
            <p:cNvPr id="113" name="椭圆 112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 rot="3375645">
            <a:off x="3022911" y="3617841"/>
            <a:ext cx="429050" cy="429051"/>
            <a:chOff x="2814405" y="2119805"/>
            <a:chExt cx="409142" cy="409142"/>
          </a:xfrm>
        </p:grpSpPr>
        <p:sp>
          <p:nvSpPr>
            <p:cNvPr id="120" name="椭圆 119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8" name="直接连接符 107"/>
          <p:cNvCxnSpPr/>
          <p:nvPr/>
        </p:nvCxnSpPr>
        <p:spPr>
          <a:xfrm>
            <a:off x="908573" y="752162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占位符 118"/>
          <p:cNvSpPr txBox="1"/>
          <p:nvPr/>
        </p:nvSpPr>
        <p:spPr>
          <a:xfrm>
            <a:off x="791111" y="349359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多</a:t>
            </a:r>
            <a:r>
              <a:rPr lang="zh-CN" altLang="en-US" sz="2000" dirty="0" smtClean="0"/>
              <a:t>事件传播简图</a:t>
            </a:r>
            <a:endParaRPr lang="zh-CN" altLang="en-US" sz="2000" dirty="0"/>
          </a:p>
        </p:txBody>
      </p:sp>
      <p:grpSp>
        <p:nvGrpSpPr>
          <p:cNvPr id="127" name="组合 126"/>
          <p:cNvGrpSpPr/>
          <p:nvPr/>
        </p:nvGrpSpPr>
        <p:grpSpPr>
          <a:xfrm flipV="1">
            <a:off x="295541" y="290511"/>
            <a:ext cx="537243" cy="537243"/>
            <a:chOff x="7758139" y="2808362"/>
            <a:chExt cx="1285965" cy="1285965"/>
          </a:xfrm>
        </p:grpSpPr>
        <p:sp>
          <p:nvSpPr>
            <p:cNvPr id="128" name="任意多边形 127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0" name="组合 129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31" name="圆角矩形 130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圆角矩形 131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圆角矩形 140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圆角矩形 144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圆角矩形 146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圆角矩形 147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圆角矩形 148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圆角矩形 149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圆角矩形 150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圆角矩形 151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圆角矩形 152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圆角矩形 153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 rot="3375645">
            <a:off x="4533200" y="5124422"/>
            <a:ext cx="341853" cy="341853"/>
            <a:chOff x="2814405" y="2119805"/>
            <a:chExt cx="409142" cy="409142"/>
          </a:xfrm>
        </p:grpSpPr>
        <p:sp>
          <p:nvSpPr>
            <p:cNvPr id="9" name="椭圆 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 rot="3375645">
            <a:off x="6039017" y="4858306"/>
            <a:ext cx="341853" cy="341853"/>
            <a:chOff x="2814405" y="2119805"/>
            <a:chExt cx="409142" cy="409142"/>
          </a:xfrm>
        </p:grpSpPr>
        <p:sp>
          <p:nvSpPr>
            <p:cNvPr id="155" name="椭圆 15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 rot="3375645">
            <a:off x="5789224" y="4955296"/>
            <a:ext cx="341853" cy="341853"/>
            <a:chOff x="2814405" y="2119805"/>
            <a:chExt cx="409142" cy="409142"/>
          </a:xfrm>
        </p:grpSpPr>
        <p:sp>
          <p:nvSpPr>
            <p:cNvPr id="158" name="椭圆 15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0" name="椭圆 159"/>
          <p:cNvSpPr/>
          <p:nvPr/>
        </p:nvSpPr>
        <p:spPr>
          <a:xfrm>
            <a:off x="6971872" y="2075023"/>
            <a:ext cx="2279919" cy="59997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7305371" y="2092894"/>
            <a:ext cx="1612921" cy="42445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6110838" y="2023063"/>
            <a:ext cx="4001987" cy="874437"/>
          </a:xfrm>
          <a:prstGeom prst="ellipse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Freeform 6 copy"/>
          <p:cNvSpPr/>
          <p:nvPr/>
        </p:nvSpPr>
        <p:spPr>
          <a:xfrm>
            <a:off x="6705004" y="1454915"/>
            <a:ext cx="1413679" cy="1005965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91940" h="1203974">
                <a:moveTo>
                  <a:pt x="1691940" y="942037"/>
                </a:moveTo>
                <a:cubicBezTo>
                  <a:pt x="726739" y="-329551"/>
                  <a:pt x="-714710" y="-381938"/>
                  <a:pt x="410827" y="1203974"/>
                </a:cubicBez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5" name="任意多边形 164"/>
          <p:cNvSpPr/>
          <p:nvPr/>
        </p:nvSpPr>
        <p:spPr>
          <a:xfrm>
            <a:off x="7624810" y="1719136"/>
            <a:ext cx="493872" cy="748094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516059 w 1163759"/>
              <a:gd name="connsiteY0-94" fmla="*/ 935314 h 1211539"/>
              <a:gd name="connsiteX1-95" fmla="*/ 1163759 w 1163759"/>
              <a:gd name="connsiteY1-96" fmla="*/ 1211539 h 1211539"/>
              <a:gd name="connsiteX0-97" fmla="*/ 244717 w 1006422"/>
              <a:gd name="connsiteY0-98" fmla="*/ 794164 h 1070389"/>
              <a:gd name="connsiteX1-99" fmla="*/ 892417 w 1006422"/>
              <a:gd name="connsiteY1-100" fmla="*/ 1070389 h 1070389"/>
              <a:gd name="connsiteX0-101" fmla="*/ 0 w 860434"/>
              <a:gd name="connsiteY0-102" fmla="*/ 608431 h 884656"/>
              <a:gd name="connsiteX1-103" fmla="*/ 647700 w 860434"/>
              <a:gd name="connsiteY1-104" fmla="*/ 884656 h 884656"/>
              <a:gd name="connsiteX0-105" fmla="*/ 0 w 773185"/>
              <a:gd name="connsiteY0-106" fmla="*/ 413837 h 690062"/>
              <a:gd name="connsiteX1-107" fmla="*/ 647700 w 773185"/>
              <a:gd name="connsiteY1-108" fmla="*/ 690062 h 690062"/>
              <a:gd name="connsiteX0-109" fmla="*/ 0 w 847966"/>
              <a:gd name="connsiteY0-110" fmla="*/ 319464 h 595689"/>
              <a:gd name="connsiteX1-111" fmla="*/ 647700 w 847966"/>
              <a:gd name="connsiteY1-112" fmla="*/ 595689 h 595689"/>
              <a:gd name="connsiteX0-113" fmla="*/ 370687 w 732650"/>
              <a:gd name="connsiteY0-114" fmla="*/ 310015 h 616640"/>
              <a:gd name="connsiteX1-115" fmla="*/ 0 w 732650"/>
              <a:gd name="connsiteY1-116" fmla="*/ 616640 h 616640"/>
              <a:gd name="connsiteX0-117" fmla="*/ 481924 w 705290"/>
              <a:gd name="connsiteY0-118" fmla="*/ 311955 h 618580"/>
              <a:gd name="connsiteX1-119" fmla="*/ 111237 w 705290"/>
              <a:gd name="connsiteY1-120" fmla="*/ 618580 h 618580"/>
              <a:gd name="connsiteX0-121" fmla="*/ 669772 w 669772"/>
              <a:gd name="connsiteY0-122" fmla="*/ 305254 h 611879"/>
              <a:gd name="connsiteX1-123" fmla="*/ 299085 w 669772"/>
              <a:gd name="connsiteY1-124" fmla="*/ 611879 h 611879"/>
              <a:gd name="connsiteX0-125" fmla="*/ 561996 w 561996"/>
              <a:gd name="connsiteY0-126" fmla="*/ 459799 h 766424"/>
              <a:gd name="connsiteX1-127" fmla="*/ 191309 w 561996"/>
              <a:gd name="connsiteY1-128" fmla="*/ 766424 h 766424"/>
              <a:gd name="connsiteX0-129" fmla="*/ 739814 w 739814"/>
              <a:gd name="connsiteY0-130" fmla="*/ 471082 h 739707"/>
              <a:gd name="connsiteX1-131" fmla="*/ 163930 w 739814"/>
              <a:gd name="connsiteY1-132" fmla="*/ 739707 h 739707"/>
              <a:gd name="connsiteX0-133" fmla="*/ 575884 w 575884"/>
              <a:gd name="connsiteY0-134" fmla="*/ 474966 h 743591"/>
              <a:gd name="connsiteX1-135" fmla="*/ 0 w 575884"/>
              <a:gd name="connsiteY1-136" fmla="*/ 743591 h 743591"/>
              <a:gd name="connsiteX0-137" fmla="*/ 591084 w 591084"/>
              <a:gd name="connsiteY0-138" fmla="*/ 470343 h 754167"/>
              <a:gd name="connsiteX1-139" fmla="*/ 0 w 591084"/>
              <a:gd name="connsiteY1-140" fmla="*/ 754168 h 754167"/>
              <a:gd name="connsiteX0-141" fmla="*/ 591084 w 591084"/>
              <a:gd name="connsiteY0-142" fmla="*/ 611521 h 895346"/>
              <a:gd name="connsiteX1-143" fmla="*/ 0 w 591084"/>
              <a:gd name="connsiteY1-144" fmla="*/ 895346 h 8953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91084" h="895346">
                <a:moveTo>
                  <a:pt x="591084" y="611521"/>
                </a:moveTo>
                <a:cubicBezTo>
                  <a:pt x="461833" y="-642149"/>
                  <a:pt x="52718" y="329622"/>
                  <a:pt x="0" y="895346"/>
                </a:cubicBez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7939616" y="2208196"/>
            <a:ext cx="370071" cy="6764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8023183" y="2222123"/>
            <a:ext cx="189015" cy="39792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 rot="3375645">
            <a:off x="9129958" y="2649225"/>
            <a:ext cx="341853" cy="341853"/>
            <a:chOff x="2814405" y="2119805"/>
            <a:chExt cx="409142" cy="409142"/>
          </a:xfrm>
        </p:grpSpPr>
        <p:sp>
          <p:nvSpPr>
            <p:cNvPr id="176" name="椭圆 175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8" name="组合 177"/>
          <p:cNvGrpSpPr/>
          <p:nvPr/>
        </p:nvGrpSpPr>
        <p:grpSpPr>
          <a:xfrm rot="3375645">
            <a:off x="7453341" y="2311601"/>
            <a:ext cx="341853" cy="341853"/>
            <a:chOff x="2814405" y="2119805"/>
            <a:chExt cx="409142" cy="409142"/>
          </a:xfrm>
        </p:grpSpPr>
        <p:sp>
          <p:nvSpPr>
            <p:cNvPr id="179" name="椭圆 17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1" name="中心亮"/>
          <p:cNvGrpSpPr/>
          <p:nvPr/>
        </p:nvGrpSpPr>
        <p:grpSpPr>
          <a:xfrm rot="3375645">
            <a:off x="7959981" y="2050578"/>
            <a:ext cx="341853" cy="341853"/>
            <a:chOff x="2814405" y="2119805"/>
            <a:chExt cx="409142" cy="409142"/>
          </a:xfrm>
        </p:grpSpPr>
        <p:sp>
          <p:nvSpPr>
            <p:cNvPr id="182" name="椭圆 181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 rot="3375645">
            <a:off x="6678802" y="1241284"/>
            <a:ext cx="429050" cy="429051"/>
            <a:chOff x="2814405" y="2119805"/>
            <a:chExt cx="409142" cy="409142"/>
          </a:xfrm>
        </p:grpSpPr>
        <p:sp>
          <p:nvSpPr>
            <p:cNvPr id="189" name="椭圆 18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 rot="3375645">
            <a:off x="5979723" y="2204090"/>
            <a:ext cx="341853" cy="341853"/>
            <a:chOff x="2814405" y="2119805"/>
            <a:chExt cx="409142" cy="409142"/>
          </a:xfrm>
        </p:grpSpPr>
        <p:sp>
          <p:nvSpPr>
            <p:cNvPr id="192" name="椭圆 191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4" name="组合 193"/>
          <p:cNvGrpSpPr/>
          <p:nvPr/>
        </p:nvGrpSpPr>
        <p:grpSpPr>
          <a:xfrm rot="3375645">
            <a:off x="9696614" y="2496107"/>
            <a:ext cx="341853" cy="341853"/>
            <a:chOff x="2814405" y="2119805"/>
            <a:chExt cx="409142" cy="409142"/>
          </a:xfrm>
        </p:grpSpPr>
        <p:sp>
          <p:nvSpPr>
            <p:cNvPr id="195" name="椭圆 19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 rot="3375645">
            <a:off x="9446821" y="2593097"/>
            <a:ext cx="341853" cy="341853"/>
            <a:chOff x="2814405" y="2119805"/>
            <a:chExt cx="409142" cy="409142"/>
          </a:xfrm>
        </p:grpSpPr>
        <p:sp>
          <p:nvSpPr>
            <p:cNvPr id="198" name="椭圆 19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任意多边形 10"/>
          <p:cNvSpPr/>
          <p:nvPr/>
        </p:nvSpPr>
        <p:spPr>
          <a:xfrm>
            <a:off x="4675741" y="1480457"/>
            <a:ext cx="2225802" cy="3817187"/>
          </a:xfrm>
          <a:custGeom>
            <a:avLst/>
            <a:gdLst>
              <a:gd name="connsiteX0" fmla="*/ 2225802 w 2225802"/>
              <a:gd name="connsiteY0" fmla="*/ 0 h 3817187"/>
              <a:gd name="connsiteX1" fmla="*/ 614716 w 2225802"/>
              <a:gd name="connsiteY1" fmla="*/ 936172 h 3817187"/>
              <a:gd name="connsiteX2" fmla="*/ 1779488 w 2225802"/>
              <a:gd name="connsiteY2" fmla="*/ 2198914 h 3817187"/>
              <a:gd name="connsiteX3" fmla="*/ 680030 w 2225802"/>
              <a:gd name="connsiteY3" fmla="*/ 2743200 h 3817187"/>
              <a:gd name="connsiteX4" fmla="*/ 70430 w 2225802"/>
              <a:gd name="connsiteY4" fmla="*/ 3722914 h 3817187"/>
              <a:gd name="connsiteX5" fmla="*/ 37773 w 2225802"/>
              <a:gd name="connsiteY5" fmla="*/ 3722914 h 381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5802" h="3817187">
                <a:moveTo>
                  <a:pt x="2225802" y="0"/>
                </a:moveTo>
                <a:cubicBezTo>
                  <a:pt x="1457452" y="284843"/>
                  <a:pt x="689102" y="569686"/>
                  <a:pt x="614716" y="936172"/>
                </a:cubicBezTo>
                <a:cubicBezTo>
                  <a:pt x="540330" y="1302658"/>
                  <a:pt x="1768602" y="1897743"/>
                  <a:pt x="1779488" y="2198914"/>
                </a:cubicBezTo>
                <a:cubicBezTo>
                  <a:pt x="1790374" y="2500085"/>
                  <a:pt x="964873" y="2489200"/>
                  <a:pt x="680030" y="2743200"/>
                </a:cubicBezTo>
                <a:cubicBezTo>
                  <a:pt x="395187" y="2997200"/>
                  <a:pt x="177473" y="3559628"/>
                  <a:pt x="70430" y="3722914"/>
                </a:cubicBezTo>
                <a:cubicBezTo>
                  <a:pt x="-36613" y="3886200"/>
                  <a:pt x="580" y="3804557"/>
                  <a:pt x="37773" y="3722914"/>
                </a:cubicBez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03" name="椭圆 202"/>
          <p:cNvSpPr/>
          <p:nvPr/>
        </p:nvSpPr>
        <p:spPr>
          <a:xfrm>
            <a:off x="7124272" y="5231878"/>
            <a:ext cx="2279919" cy="59997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7457771" y="5249749"/>
            <a:ext cx="1612921" cy="42445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8092016" y="5365051"/>
            <a:ext cx="370071" cy="6764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8175583" y="5378978"/>
            <a:ext cx="189015" cy="39792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6" name="组合 215"/>
          <p:cNvGrpSpPr/>
          <p:nvPr/>
        </p:nvGrpSpPr>
        <p:grpSpPr>
          <a:xfrm rot="3375645">
            <a:off x="7605741" y="5468456"/>
            <a:ext cx="341853" cy="341853"/>
            <a:chOff x="2814405" y="2119805"/>
            <a:chExt cx="409142" cy="409142"/>
          </a:xfrm>
        </p:grpSpPr>
        <p:sp>
          <p:nvSpPr>
            <p:cNvPr id="217" name="椭圆 216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9" name="中心亮"/>
          <p:cNvGrpSpPr/>
          <p:nvPr/>
        </p:nvGrpSpPr>
        <p:grpSpPr>
          <a:xfrm rot="3375645">
            <a:off x="8112381" y="5207433"/>
            <a:ext cx="341853" cy="341853"/>
            <a:chOff x="2814405" y="2119805"/>
            <a:chExt cx="409142" cy="409142"/>
          </a:xfrm>
        </p:grpSpPr>
        <p:sp>
          <p:nvSpPr>
            <p:cNvPr id="220" name="椭圆 219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/>
        </p:nvSpPr>
        <p:spPr>
          <a:xfrm>
            <a:off x="6477000" y="2481943"/>
            <a:ext cx="751798" cy="1284514"/>
          </a:xfrm>
          <a:custGeom>
            <a:avLst/>
            <a:gdLst>
              <a:gd name="connsiteX0" fmla="*/ 566057 w 751798"/>
              <a:gd name="connsiteY0" fmla="*/ 0 h 1284514"/>
              <a:gd name="connsiteX1" fmla="*/ 718457 w 751798"/>
              <a:gd name="connsiteY1" fmla="*/ 707571 h 1284514"/>
              <a:gd name="connsiteX2" fmla="*/ 0 w 751798"/>
              <a:gd name="connsiteY2" fmla="*/ 1284514 h 1284514"/>
              <a:gd name="connsiteX3" fmla="*/ 0 w 751798"/>
              <a:gd name="connsiteY3" fmla="*/ 1284514 h 128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1798" h="1284514">
                <a:moveTo>
                  <a:pt x="566057" y="0"/>
                </a:moveTo>
                <a:cubicBezTo>
                  <a:pt x="689428" y="246742"/>
                  <a:pt x="812800" y="493485"/>
                  <a:pt x="718457" y="707571"/>
                </a:cubicBezTo>
                <a:cubicBezTo>
                  <a:pt x="624114" y="921657"/>
                  <a:pt x="0" y="1284514"/>
                  <a:pt x="0" y="1284514"/>
                </a:cubicBezTo>
                <a:lnTo>
                  <a:pt x="0" y="1284514"/>
                </a:ln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234" name="组合 233"/>
          <p:cNvGrpSpPr/>
          <p:nvPr/>
        </p:nvGrpSpPr>
        <p:grpSpPr>
          <a:xfrm rot="3375645">
            <a:off x="6825113" y="2251176"/>
            <a:ext cx="429050" cy="429051"/>
            <a:chOff x="2814405" y="2119805"/>
            <a:chExt cx="409142" cy="409142"/>
          </a:xfrm>
        </p:grpSpPr>
        <p:sp>
          <p:nvSpPr>
            <p:cNvPr id="235" name="椭圆 23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4724400" y="3573027"/>
            <a:ext cx="3704918" cy="2198829"/>
          </a:xfrm>
          <a:custGeom>
            <a:avLst/>
            <a:gdLst>
              <a:gd name="connsiteX0" fmla="*/ 3581400 w 3704918"/>
              <a:gd name="connsiteY0" fmla="*/ 1804516 h 2198829"/>
              <a:gd name="connsiteX1" fmla="*/ 3505200 w 3704918"/>
              <a:gd name="connsiteY1" fmla="*/ 247859 h 2198829"/>
              <a:gd name="connsiteX2" fmla="*/ 1709057 w 3704918"/>
              <a:gd name="connsiteY2" fmla="*/ 193430 h 2198829"/>
              <a:gd name="connsiteX3" fmla="*/ 2449286 w 3704918"/>
              <a:gd name="connsiteY3" fmla="*/ 2109316 h 2198829"/>
              <a:gd name="connsiteX4" fmla="*/ 0 w 3704918"/>
              <a:gd name="connsiteY4" fmla="*/ 1706544 h 219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4918" h="2198829">
                <a:moveTo>
                  <a:pt x="3581400" y="1804516"/>
                </a:moveTo>
                <a:cubicBezTo>
                  <a:pt x="3699328" y="1160444"/>
                  <a:pt x="3817257" y="516373"/>
                  <a:pt x="3505200" y="247859"/>
                </a:cubicBezTo>
                <a:cubicBezTo>
                  <a:pt x="3193143" y="-20655"/>
                  <a:pt x="1885043" y="-116813"/>
                  <a:pt x="1709057" y="193430"/>
                </a:cubicBezTo>
                <a:cubicBezTo>
                  <a:pt x="1533071" y="503673"/>
                  <a:pt x="2734129" y="1857130"/>
                  <a:pt x="2449286" y="2109316"/>
                </a:cubicBezTo>
                <a:cubicBezTo>
                  <a:pt x="2164443" y="2361502"/>
                  <a:pt x="1082221" y="2034023"/>
                  <a:pt x="0" y="1706544"/>
                </a:cubicBez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237" name="组合 236"/>
          <p:cNvGrpSpPr/>
          <p:nvPr/>
        </p:nvGrpSpPr>
        <p:grpSpPr>
          <a:xfrm rot="3375645">
            <a:off x="4472949" y="5044778"/>
            <a:ext cx="429050" cy="429051"/>
            <a:chOff x="2814405" y="2119805"/>
            <a:chExt cx="409142" cy="409142"/>
          </a:xfrm>
        </p:grpSpPr>
        <p:sp>
          <p:nvSpPr>
            <p:cNvPr id="238" name="椭圆 23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0" name="组合 239"/>
          <p:cNvGrpSpPr/>
          <p:nvPr/>
        </p:nvGrpSpPr>
        <p:grpSpPr>
          <a:xfrm rot="3375645">
            <a:off x="7003197" y="5424857"/>
            <a:ext cx="429050" cy="429051"/>
            <a:chOff x="2814405" y="2119805"/>
            <a:chExt cx="409142" cy="409142"/>
          </a:xfrm>
        </p:grpSpPr>
        <p:sp>
          <p:nvSpPr>
            <p:cNvPr id="241" name="椭圆 240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439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prism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5208389" y="3522821"/>
            <a:ext cx="2279919" cy="59997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541888" y="3540692"/>
            <a:ext cx="1612921" cy="42445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4347355" y="3470861"/>
            <a:ext cx="4001987" cy="874437"/>
          </a:xfrm>
          <a:prstGeom prst="ellipse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579959" y="3435045"/>
            <a:ext cx="5536779" cy="1209790"/>
          </a:xfrm>
          <a:prstGeom prst="ellipse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80697" y="2644144"/>
            <a:ext cx="3991836" cy="1472248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4678422 w 4678422"/>
              <a:gd name="connsiteY0-94" fmla="*/ 1273031 h 1273031"/>
              <a:gd name="connsiteX1-95" fmla="*/ 174049 w 4678422"/>
              <a:gd name="connsiteY1-96" fmla="*/ 932988 h 1273031"/>
              <a:gd name="connsiteX0-97" fmla="*/ 4634282 w 4729310"/>
              <a:gd name="connsiteY0-98" fmla="*/ 1564930 h 1564930"/>
              <a:gd name="connsiteX1-99" fmla="*/ 129909 w 4729310"/>
              <a:gd name="connsiteY1-100" fmla="*/ 1224887 h 1564930"/>
              <a:gd name="connsiteX0-101" fmla="*/ 4504373 w 4817772"/>
              <a:gd name="connsiteY0-102" fmla="*/ 1762037 h 1762037"/>
              <a:gd name="connsiteX1-103" fmla="*/ 0 w 4817772"/>
              <a:gd name="connsiteY1-104" fmla="*/ 1421994 h 1762037"/>
              <a:gd name="connsiteX0-105" fmla="*/ 4458653 w 4777567"/>
              <a:gd name="connsiteY0-106" fmla="*/ 1762037 h 1762037"/>
              <a:gd name="connsiteX1-107" fmla="*/ 0 w 4777567"/>
              <a:gd name="connsiteY1-108" fmla="*/ 1421994 h 17620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777567" h="1762037">
                <a:moveTo>
                  <a:pt x="4458653" y="1762037"/>
                </a:moveTo>
                <a:cubicBezTo>
                  <a:pt x="5413692" y="-370611"/>
                  <a:pt x="4307523" y="-666838"/>
                  <a:pt x="0" y="1421994"/>
                </a:cubicBezTo>
              </a:path>
            </a:pathLst>
          </a:custGeom>
          <a:noFill/>
          <a:ln w="12700" cap="rnd">
            <a:solidFill>
              <a:schemeClr val="bg1"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Freeform 6 copy"/>
          <p:cNvSpPr/>
          <p:nvPr/>
        </p:nvSpPr>
        <p:spPr>
          <a:xfrm>
            <a:off x="4941521" y="2902713"/>
            <a:ext cx="1413679" cy="1005965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91940" h="1203974">
                <a:moveTo>
                  <a:pt x="1691940" y="942037"/>
                </a:moveTo>
                <a:cubicBezTo>
                  <a:pt x="726739" y="-329551"/>
                  <a:pt x="-714710" y="-381938"/>
                  <a:pt x="410827" y="1203974"/>
                </a:cubicBez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5861327" y="3166934"/>
            <a:ext cx="493872" cy="748094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516059 w 1163759"/>
              <a:gd name="connsiteY0-94" fmla="*/ 935314 h 1211539"/>
              <a:gd name="connsiteX1-95" fmla="*/ 1163759 w 1163759"/>
              <a:gd name="connsiteY1-96" fmla="*/ 1211539 h 1211539"/>
              <a:gd name="connsiteX0-97" fmla="*/ 244717 w 1006422"/>
              <a:gd name="connsiteY0-98" fmla="*/ 794164 h 1070389"/>
              <a:gd name="connsiteX1-99" fmla="*/ 892417 w 1006422"/>
              <a:gd name="connsiteY1-100" fmla="*/ 1070389 h 1070389"/>
              <a:gd name="connsiteX0-101" fmla="*/ 0 w 860434"/>
              <a:gd name="connsiteY0-102" fmla="*/ 608431 h 884656"/>
              <a:gd name="connsiteX1-103" fmla="*/ 647700 w 860434"/>
              <a:gd name="connsiteY1-104" fmla="*/ 884656 h 884656"/>
              <a:gd name="connsiteX0-105" fmla="*/ 0 w 773185"/>
              <a:gd name="connsiteY0-106" fmla="*/ 413837 h 690062"/>
              <a:gd name="connsiteX1-107" fmla="*/ 647700 w 773185"/>
              <a:gd name="connsiteY1-108" fmla="*/ 690062 h 690062"/>
              <a:gd name="connsiteX0-109" fmla="*/ 0 w 847966"/>
              <a:gd name="connsiteY0-110" fmla="*/ 319464 h 595689"/>
              <a:gd name="connsiteX1-111" fmla="*/ 647700 w 847966"/>
              <a:gd name="connsiteY1-112" fmla="*/ 595689 h 595689"/>
              <a:gd name="connsiteX0-113" fmla="*/ 370687 w 732650"/>
              <a:gd name="connsiteY0-114" fmla="*/ 310015 h 616640"/>
              <a:gd name="connsiteX1-115" fmla="*/ 0 w 732650"/>
              <a:gd name="connsiteY1-116" fmla="*/ 616640 h 616640"/>
              <a:gd name="connsiteX0-117" fmla="*/ 481924 w 705290"/>
              <a:gd name="connsiteY0-118" fmla="*/ 311955 h 618580"/>
              <a:gd name="connsiteX1-119" fmla="*/ 111237 w 705290"/>
              <a:gd name="connsiteY1-120" fmla="*/ 618580 h 618580"/>
              <a:gd name="connsiteX0-121" fmla="*/ 669772 w 669772"/>
              <a:gd name="connsiteY0-122" fmla="*/ 305254 h 611879"/>
              <a:gd name="connsiteX1-123" fmla="*/ 299085 w 669772"/>
              <a:gd name="connsiteY1-124" fmla="*/ 611879 h 611879"/>
              <a:gd name="connsiteX0-125" fmla="*/ 561996 w 561996"/>
              <a:gd name="connsiteY0-126" fmla="*/ 459799 h 766424"/>
              <a:gd name="connsiteX1-127" fmla="*/ 191309 w 561996"/>
              <a:gd name="connsiteY1-128" fmla="*/ 766424 h 766424"/>
              <a:gd name="connsiteX0-129" fmla="*/ 739814 w 739814"/>
              <a:gd name="connsiteY0-130" fmla="*/ 471082 h 739707"/>
              <a:gd name="connsiteX1-131" fmla="*/ 163930 w 739814"/>
              <a:gd name="connsiteY1-132" fmla="*/ 739707 h 739707"/>
              <a:gd name="connsiteX0-133" fmla="*/ 575884 w 575884"/>
              <a:gd name="connsiteY0-134" fmla="*/ 474966 h 743591"/>
              <a:gd name="connsiteX1-135" fmla="*/ 0 w 575884"/>
              <a:gd name="connsiteY1-136" fmla="*/ 743591 h 743591"/>
              <a:gd name="connsiteX0-137" fmla="*/ 591084 w 591084"/>
              <a:gd name="connsiteY0-138" fmla="*/ 470343 h 754167"/>
              <a:gd name="connsiteX1-139" fmla="*/ 0 w 591084"/>
              <a:gd name="connsiteY1-140" fmla="*/ 754168 h 754167"/>
              <a:gd name="connsiteX0-141" fmla="*/ 591084 w 591084"/>
              <a:gd name="connsiteY0-142" fmla="*/ 611521 h 895346"/>
              <a:gd name="connsiteX1-143" fmla="*/ 0 w 591084"/>
              <a:gd name="connsiteY1-144" fmla="*/ 895346 h 8953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91084" h="895346">
                <a:moveTo>
                  <a:pt x="591084" y="611521"/>
                </a:moveTo>
                <a:cubicBezTo>
                  <a:pt x="461833" y="-642149"/>
                  <a:pt x="52718" y="329622"/>
                  <a:pt x="0" y="895346"/>
                </a:cubicBez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80 copy"/>
          <p:cNvSpPr/>
          <p:nvPr/>
        </p:nvSpPr>
        <p:spPr>
          <a:xfrm>
            <a:off x="6355204" y="2851017"/>
            <a:ext cx="2286679" cy="1423918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516059 w 1163759"/>
              <a:gd name="connsiteY0-94" fmla="*/ 935314 h 1211539"/>
              <a:gd name="connsiteX1-95" fmla="*/ 1163759 w 1163759"/>
              <a:gd name="connsiteY1-96" fmla="*/ 1211539 h 1211539"/>
              <a:gd name="connsiteX0-97" fmla="*/ 244717 w 1006422"/>
              <a:gd name="connsiteY0-98" fmla="*/ 794164 h 1070389"/>
              <a:gd name="connsiteX1-99" fmla="*/ 892417 w 1006422"/>
              <a:gd name="connsiteY1-100" fmla="*/ 1070389 h 1070389"/>
              <a:gd name="connsiteX0-101" fmla="*/ 0 w 860434"/>
              <a:gd name="connsiteY0-102" fmla="*/ 608431 h 884656"/>
              <a:gd name="connsiteX1-103" fmla="*/ 647700 w 860434"/>
              <a:gd name="connsiteY1-104" fmla="*/ 884656 h 884656"/>
              <a:gd name="connsiteX0-105" fmla="*/ 0 w 773185"/>
              <a:gd name="connsiteY0-106" fmla="*/ 413837 h 690062"/>
              <a:gd name="connsiteX1-107" fmla="*/ 647700 w 773185"/>
              <a:gd name="connsiteY1-108" fmla="*/ 690062 h 690062"/>
              <a:gd name="connsiteX0-109" fmla="*/ 0 w 847966"/>
              <a:gd name="connsiteY0-110" fmla="*/ 319464 h 595689"/>
              <a:gd name="connsiteX1-111" fmla="*/ 647700 w 847966"/>
              <a:gd name="connsiteY1-112" fmla="*/ 595689 h 595689"/>
              <a:gd name="connsiteX0-113" fmla="*/ 0 w 1423568"/>
              <a:gd name="connsiteY0-114" fmla="*/ 226993 h 888980"/>
              <a:gd name="connsiteX1-115" fmla="*/ 1319212 w 1423568"/>
              <a:gd name="connsiteY1-116" fmla="*/ 888980 h 888980"/>
              <a:gd name="connsiteX0-117" fmla="*/ 0 w 1930636"/>
              <a:gd name="connsiteY0-118" fmla="*/ 1029360 h 1691347"/>
              <a:gd name="connsiteX1-119" fmla="*/ 1319212 w 1930636"/>
              <a:gd name="connsiteY1-120" fmla="*/ 1691347 h 1691347"/>
              <a:gd name="connsiteX0-121" fmla="*/ 0 w 1921905"/>
              <a:gd name="connsiteY0-122" fmla="*/ 1293897 h 1955884"/>
              <a:gd name="connsiteX1-123" fmla="*/ 1319212 w 1921905"/>
              <a:gd name="connsiteY1-124" fmla="*/ 1955884 h 1955884"/>
              <a:gd name="connsiteX0-125" fmla="*/ 0 w 1452957"/>
              <a:gd name="connsiteY0-126" fmla="*/ 1264319 h 1983456"/>
              <a:gd name="connsiteX1-127" fmla="*/ 733425 w 1452957"/>
              <a:gd name="connsiteY1-128" fmla="*/ 1983456 h 1983456"/>
              <a:gd name="connsiteX0-129" fmla="*/ 0 w 1795289"/>
              <a:gd name="connsiteY0-130" fmla="*/ 1049027 h 1768164"/>
              <a:gd name="connsiteX1-131" fmla="*/ 733425 w 1795289"/>
              <a:gd name="connsiteY1-132" fmla="*/ 1768164 h 1768164"/>
              <a:gd name="connsiteX0-133" fmla="*/ 0 w 2051450"/>
              <a:gd name="connsiteY0-134" fmla="*/ 1060352 h 1779489"/>
              <a:gd name="connsiteX1-135" fmla="*/ 733425 w 2051450"/>
              <a:gd name="connsiteY1-136" fmla="*/ 1779489 h 1779489"/>
              <a:gd name="connsiteX0-137" fmla="*/ 0 w 1810380"/>
              <a:gd name="connsiteY0-138" fmla="*/ 1363663 h 2082800"/>
              <a:gd name="connsiteX1-139" fmla="*/ 733425 w 1810380"/>
              <a:gd name="connsiteY1-140" fmla="*/ 2082800 h 2082800"/>
              <a:gd name="connsiteX0-141" fmla="*/ 0 w 1258475"/>
              <a:gd name="connsiteY0-142" fmla="*/ 1462141 h 2181278"/>
              <a:gd name="connsiteX1-143" fmla="*/ 733425 w 1258475"/>
              <a:gd name="connsiteY1-144" fmla="*/ 2181278 h 2181278"/>
              <a:gd name="connsiteX0-145" fmla="*/ 0 w 1258475"/>
              <a:gd name="connsiteY0-146" fmla="*/ 1431867 h 2222441"/>
              <a:gd name="connsiteX1-147" fmla="*/ 733425 w 1258475"/>
              <a:gd name="connsiteY1-148" fmla="*/ 2222441 h 2222441"/>
              <a:gd name="connsiteX0-149" fmla="*/ 0 w 1802832"/>
              <a:gd name="connsiteY0-150" fmla="*/ 1464100 h 2178675"/>
              <a:gd name="connsiteX1-151" fmla="*/ 1402216 w 1802832"/>
              <a:gd name="connsiteY1-152" fmla="*/ 2178675 h 2178675"/>
              <a:gd name="connsiteX0-153" fmla="*/ 0 w 2151611"/>
              <a:gd name="connsiteY0-154" fmla="*/ 1185843 h 1900418"/>
              <a:gd name="connsiteX1-155" fmla="*/ 1402216 w 2151611"/>
              <a:gd name="connsiteY1-156" fmla="*/ 1900418 h 1900418"/>
              <a:gd name="connsiteX0-157" fmla="*/ 0 w 2307773"/>
              <a:gd name="connsiteY0-158" fmla="*/ 884659 h 1599234"/>
              <a:gd name="connsiteX1-159" fmla="*/ 1402216 w 2307773"/>
              <a:gd name="connsiteY1-160" fmla="*/ 1599234 h 1599234"/>
              <a:gd name="connsiteX0-161" fmla="*/ 0 w 3334061"/>
              <a:gd name="connsiteY0-162" fmla="*/ 927594 h 1642169"/>
              <a:gd name="connsiteX1-163" fmla="*/ 1402216 w 3334061"/>
              <a:gd name="connsiteY1-164" fmla="*/ 1642169 h 1642169"/>
              <a:gd name="connsiteX0-165" fmla="*/ 0 w 3431087"/>
              <a:gd name="connsiteY0-166" fmla="*/ 978808 h 1693383"/>
              <a:gd name="connsiteX1-167" fmla="*/ 1402216 w 3431087"/>
              <a:gd name="connsiteY1-168" fmla="*/ 1693383 h 1693383"/>
              <a:gd name="connsiteX0-169" fmla="*/ 0 w 3006733"/>
              <a:gd name="connsiteY0-170" fmla="*/ 1331918 h 2046493"/>
              <a:gd name="connsiteX1-171" fmla="*/ 1402216 w 3006733"/>
              <a:gd name="connsiteY1-172" fmla="*/ 2046493 h 2046493"/>
              <a:gd name="connsiteX0-173" fmla="*/ 0 w 2736775"/>
              <a:gd name="connsiteY0-174" fmla="*/ 989619 h 1704194"/>
              <a:gd name="connsiteX1-175" fmla="*/ 1402216 w 2736775"/>
              <a:gd name="connsiteY1-176" fmla="*/ 1704194 h 1704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736775" h="1704194">
                <a:moveTo>
                  <a:pt x="0" y="989619"/>
                </a:moveTo>
                <a:cubicBezTo>
                  <a:pt x="2120491" y="-575914"/>
                  <a:pt x="4159005" y="-244493"/>
                  <a:pt x="1402216" y="1704194"/>
                </a:cubicBez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3" name="Freeform 80 copy copy"/>
          <p:cNvSpPr/>
          <p:nvPr/>
        </p:nvSpPr>
        <p:spPr>
          <a:xfrm>
            <a:off x="6355203" y="1516743"/>
            <a:ext cx="956705" cy="3132077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516059 w 1163759"/>
              <a:gd name="connsiteY0-94" fmla="*/ 935314 h 1211539"/>
              <a:gd name="connsiteX1-95" fmla="*/ 1163759 w 1163759"/>
              <a:gd name="connsiteY1-96" fmla="*/ 1211539 h 1211539"/>
              <a:gd name="connsiteX0-97" fmla="*/ 244717 w 1006422"/>
              <a:gd name="connsiteY0-98" fmla="*/ 794164 h 1070389"/>
              <a:gd name="connsiteX1-99" fmla="*/ 892417 w 1006422"/>
              <a:gd name="connsiteY1-100" fmla="*/ 1070389 h 1070389"/>
              <a:gd name="connsiteX0-101" fmla="*/ 0 w 860434"/>
              <a:gd name="connsiteY0-102" fmla="*/ 608431 h 884656"/>
              <a:gd name="connsiteX1-103" fmla="*/ 647700 w 860434"/>
              <a:gd name="connsiteY1-104" fmla="*/ 884656 h 884656"/>
              <a:gd name="connsiteX0-105" fmla="*/ 0 w 773185"/>
              <a:gd name="connsiteY0-106" fmla="*/ 413837 h 690062"/>
              <a:gd name="connsiteX1-107" fmla="*/ 647700 w 773185"/>
              <a:gd name="connsiteY1-108" fmla="*/ 690062 h 690062"/>
              <a:gd name="connsiteX0-109" fmla="*/ 0 w 847966"/>
              <a:gd name="connsiteY0-110" fmla="*/ 319464 h 595689"/>
              <a:gd name="connsiteX1-111" fmla="*/ 647700 w 847966"/>
              <a:gd name="connsiteY1-112" fmla="*/ 595689 h 595689"/>
              <a:gd name="connsiteX0-113" fmla="*/ 0 w 1423568"/>
              <a:gd name="connsiteY0-114" fmla="*/ 226993 h 888980"/>
              <a:gd name="connsiteX1-115" fmla="*/ 1319212 w 1423568"/>
              <a:gd name="connsiteY1-116" fmla="*/ 888980 h 888980"/>
              <a:gd name="connsiteX0-117" fmla="*/ 0 w 1930636"/>
              <a:gd name="connsiteY0-118" fmla="*/ 1029360 h 1691347"/>
              <a:gd name="connsiteX1-119" fmla="*/ 1319212 w 1930636"/>
              <a:gd name="connsiteY1-120" fmla="*/ 1691347 h 1691347"/>
              <a:gd name="connsiteX0-121" fmla="*/ 0 w 1921905"/>
              <a:gd name="connsiteY0-122" fmla="*/ 1293897 h 1955884"/>
              <a:gd name="connsiteX1-123" fmla="*/ 1319212 w 1921905"/>
              <a:gd name="connsiteY1-124" fmla="*/ 1955884 h 1955884"/>
              <a:gd name="connsiteX0-125" fmla="*/ 0 w 1452957"/>
              <a:gd name="connsiteY0-126" fmla="*/ 1264319 h 1983456"/>
              <a:gd name="connsiteX1-127" fmla="*/ 733425 w 1452957"/>
              <a:gd name="connsiteY1-128" fmla="*/ 1983456 h 1983456"/>
              <a:gd name="connsiteX0-129" fmla="*/ 0 w 1795289"/>
              <a:gd name="connsiteY0-130" fmla="*/ 1049027 h 1768164"/>
              <a:gd name="connsiteX1-131" fmla="*/ 733425 w 1795289"/>
              <a:gd name="connsiteY1-132" fmla="*/ 1768164 h 1768164"/>
              <a:gd name="connsiteX0-133" fmla="*/ 0 w 2051450"/>
              <a:gd name="connsiteY0-134" fmla="*/ 1060352 h 1779489"/>
              <a:gd name="connsiteX1-135" fmla="*/ 733425 w 2051450"/>
              <a:gd name="connsiteY1-136" fmla="*/ 1779489 h 1779489"/>
              <a:gd name="connsiteX0-137" fmla="*/ 0 w 1810380"/>
              <a:gd name="connsiteY0-138" fmla="*/ 1363663 h 2082800"/>
              <a:gd name="connsiteX1-139" fmla="*/ 733425 w 1810380"/>
              <a:gd name="connsiteY1-140" fmla="*/ 2082800 h 2082800"/>
              <a:gd name="connsiteX0-141" fmla="*/ 0 w 1258475"/>
              <a:gd name="connsiteY0-142" fmla="*/ 1462141 h 2181278"/>
              <a:gd name="connsiteX1-143" fmla="*/ 733425 w 1258475"/>
              <a:gd name="connsiteY1-144" fmla="*/ 2181278 h 2181278"/>
              <a:gd name="connsiteX0-145" fmla="*/ 0 w 2436823"/>
              <a:gd name="connsiteY0-146" fmla="*/ 1345664 h 2350551"/>
              <a:gd name="connsiteX1-147" fmla="*/ 2119313 w 2436823"/>
              <a:gd name="connsiteY1-148" fmla="*/ 2350551 h 2350551"/>
              <a:gd name="connsiteX0-149" fmla="*/ 0 w 2652565"/>
              <a:gd name="connsiteY0-150" fmla="*/ 2084714 h 3089601"/>
              <a:gd name="connsiteX1-151" fmla="*/ 2119313 w 2652565"/>
              <a:gd name="connsiteY1-152" fmla="*/ 3089601 h 3089601"/>
              <a:gd name="connsiteX0-153" fmla="*/ 0 w 2709488"/>
              <a:gd name="connsiteY0-154" fmla="*/ 2668782 h 3673669"/>
              <a:gd name="connsiteX1-155" fmla="*/ 2119313 w 2709488"/>
              <a:gd name="connsiteY1-156" fmla="*/ 3673669 h 3673669"/>
              <a:gd name="connsiteX0-157" fmla="*/ 0 w 2673843"/>
              <a:gd name="connsiteY0-158" fmla="*/ 2657503 h 3662390"/>
              <a:gd name="connsiteX1-159" fmla="*/ 2119313 w 2673843"/>
              <a:gd name="connsiteY1-160" fmla="*/ 3662390 h 3662390"/>
              <a:gd name="connsiteX0-161" fmla="*/ 0 w 1145018"/>
              <a:gd name="connsiteY0-162" fmla="*/ 2586527 h 3748577"/>
              <a:gd name="connsiteX1-163" fmla="*/ 147638 w 1145018"/>
              <a:gd name="connsiteY1-164" fmla="*/ 3748577 h 37485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145018" h="3748577">
                <a:moveTo>
                  <a:pt x="0" y="2586527"/>
                </a:moveTo>
                <a:cubicBezTo>
                  <a:pt x="1020760" y="-1071074"/>
                  <a:pt x="1893889" y="-994873"/>
                  <a:pt x="147638" y="3748577"/>
                </a:cubicBez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176133" y="3655994"/>
            <a:ext cx="370071" cy="6764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6259700" y="3669921"/>
            <a:ext cx="189015" cy="39792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 rot="3375645">
            <a:off x="5107774" y="3746681"/>
            <a:ext cx="341853" cy="341853"/>
            <a:chOff x="2814405" y="2119805"/>
            <a:chExt cx="409142" cy="409142"/>
          </a:xfrm>
        </p:grpSpPr>
        <p:sp>
          <p:nvSpPr>
            <p:cNvPr id="86" name="椭圆 85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 rot="3375645">
            <a:off x="6311098" y="4485230"/>
            <a:ext cx="341853" cy="341853"/>
            <a:chOff x="2814405" y="2119805"/>
            <a:chExt cx="409142" cy="409142"/>
          </a:xfrm>
        </p:grpSpPr>
        <p:sp>
          <p:nvSpPr>
            <p:cNvPr id="89" name="椭圆 8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 rot="3375645">
            <a:off x="7366475" y="4097023"/>
            <a:ext cx="341853" cy="341853"/>
            <a:chOff x="2814405" y="2119805"/>
            <a:chExt cx="409142" cy="409142"/>
          </a:xfrm>
        </p:grpSpPr>
        <p:sp>
          <p:nvSpPr>
            <p:cNvPr id="92" name="椭圆 91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 rot="3375645">
            <a:off x="5689858" y="3759399"/>
            <a:ext cx="341853" cy="341853"/>
            <a:chOff x="2814405" y="2119805"/>
            <a:chExt cx="409142" cy="409142"/>
          </a:xfrm>
        </p:grpSpPr>
        <p:sp>
          <p:nvSpPr>
            <p:cNvPr id="95" name="椭圆 9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中心亮"/>
          <p:cNvGrpSpPr/>
          <p:nvPr/>
        </p:nvGrpSpPr>
        <p:grpSpPr>
          <a:xfrm rot="3375645">
            <a:off x="6196498" y="3498376"/>
            <a:ext cx="341853" cy="341853"/>
            <a:chOff x="2814405" y="2119805"/>
            <a:chExt cx="409142" cy="409142"/>
          </a:xfrm>
        </p:grpSpPr>
        <p:sp>
          <p:nvSpPr>
            <p:cNvPr id="98" name="椭圆 9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任意多边形 100"/>
          <p:cNvSpPr/>
          <p:nvPr/>
        </p:nvSpPr>
        <p:spPr>
          <a:xfrm>
            <a:off x="5685891" y="2922531"/>
            <a:ext cx="665331" cy="1191475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4678422 w 4678422"/>
              <a:gd name="connsiteY0-94" fmla="*/ 1273031 h 1273031"/>
              <a:gd name="connsiteX1-95" fmla="*/ 174049 w 4678422"/>
              <a:gd name="connsiteY1-96" fmla="*/ 932988 h 1273031"/>
              <a:gd name="connsiteX0-97" fmla="*/ 4634282 w 4729310"/>
              <a:gd name="connsiteY0-98" fmla="*/ 1564930 h 1564930"/>
              <a:gd name="connsiteX1-99" fmla="*/ 129909 w 4729310"/>
              <a:gd name="connsiteY1-100" fmla="*/ 1224887 h 1564930"/>
              <a:gd name="connsiteX0-101" fmla="*/ 4504373 w 4817772"/>
              <a:gd name="connsiteY0-102" fmla="*/ 1762037 h 1762037"/>
              <a:gd name="connsiteX1-103" fmla="*/ 0 w 4817772"/>
              <a:gd name="connsiteY1-104" fmla="*/ 1421994 h 1762037"/>
              <a:gd name="connsiteX0-105" fmla="*/ 4458653 w 4777567"/>
              <a:gd name="connsiteY0-106" fmla="*/ 1762037 h 1762037"/>
              <a:gd name="connsiteX1-107" fmla="*/ 0 w 4777567"/>
              <a:gd name="connsiteY1-108" fmla="*/ 1421994 h 1762037"/>
              <a:gd name="connsiteX0-109" fmla="*/ 2896553 w 3535662"/>
              <a:gd name="connsiteY0-110" fmla="*/ 1796262 h 1796262"/>
              <a:gd name="connsiteX1-111" fmla="*/ 0 w 3535662"/>
              <a:gd name="connsiteY1-112" fmla="*/ 1395259 h 1796262"/>
              <a:gd name="connsiteX0-113" fmla="*/ 496253 w 2310736"/>
              <a:gd name="connsiteY0-114" fmla="*/ 2024379 h 2024379"/>
              <a:gd name="connsiteX1-115" fmla="*/ 0 w 2310736"/>
              <a:gd name="connsiteY1-116" fmla="*/ 1242376 h 2024379"/>
              <a:gd name="connsiteX0-117" fmla="*/ 496253 w 2202784"/>
              <a:gd name="connsiteY0-118" fmla="*/ 1634911 h 1634911"/>
              <a:gd name="connsiteX1-119" fmla="*/ 0 w 2202784"/>
              <a:gd name="connsiteY1-120" fmla="*/ 852908 h 1634911"/>
              <a:gd name="connsiteX0-121" fmla="*/ 496253 w 848180"/>
              <a:gd name="connsiteY0-122" fmla="*/ 1200930 h 1200930"/>
              <a:gd name="connsiteX1-123" fmla="*/ 0 w 848180"/>
              <a:gd name="connsiteY1-124" fmla="*/ 418927 h 1200930"/>
              <a:gd name="connsiteX0-125" fmla="*/ 496253 w 958077"/>
              <a:gd name="connsiteY0-126" fmla="*/ 1489578 h 1489578"/>
              <a:gd name="connsiteX1-127" fmla="*/ 0 w 958077"/>
              <a:gd name="connsiteY1-128" fmla="*/ 707575 h 1489578"/>
              <a:gd name="connsiteX0-129" fmla="*/ 496253 w 822008"/>
              <a:gd name="connsiteY0-130" fmla="*/ 1489578 h 1489578"/>
              <a:gd name="connsiteX1-131" fmla="*/ 0 w 822008"/>
              <a:gd name="connsiteY1-132" fmla="*/ 707575 h 1489578"/>
              <a:gd name="connsiteX0-133" fmla="*/ 496253 w 881965"/>
              <a:gd name="connsiteY0-134" fmla="*/ 1228493 h 1228493"/>
              <a:gd name="connsiteX1-135" fmla="*/ 0 w 881965"/>
              <a:gd name="connsiteY1-136" fmla="*/ 446490 h 1228493"/>
              <a:gd name="connsiteX0-137" fmla="*/ 496253 w 950186"/>
              <a:gd name="connsiteY0-138" fmla="*/ 1127249 h 1142674"/>
              <a:gd name="connsiteX1-139" fmla="*/ 0 w 950186"/>
              <a:gd name="connsiteY1-140" fmla="*/ 345246 h 1142674"/>
              <a:gd name="connsiteX0-141" fmla="*/ 496253 w 864518"/>
              <a:gd name="connsiteY0-142" fmla="*/ 1171543 h 1171543"/>
              <a:gd name="connsiteX1-143" fmla="*/ 0 w 864518"/>
              <a:gd name="connsiteY1-144" fmla="*/ 389540 h 1171543"/>
              <a:gd name="connsiteX0-145" fmla="*/ 496253 w 565132"/>
              <a:gd name="connsiteY0-146" fmla="*/ 1289296 h 1289296"/>
              <a:gd name="connsiteX1-147" fmla="*/ 0 w 565132"/>
              <a:gd name="connsiteY1-148" fmla="*/ 507293 h 1289296"/>
              <a:gd name="connsiteX0-149" fmla="*/ 796290 w 833150"/>
              <a:gd name="connsiteY0-150" fmla="*/ 1261440 h 1261440"/>
              <a:gd name="connsiteX1-151" fmla="*/ 0 w 833150"/>
              <a:gd name="connsiteY1-152" fmla="*/ 512774 h 1261440"/>
              <a:gd name="connsiteX0-153" fmla="*/ 796290 w 940364"/>
              <a:gd name="connsiteY0-154" fmla="*/ 1272258 h 1272258"/>
              <a:gd name="connsiteX1-155" fmla="*/ 0 w 940364"/>
              <a:gd name="connsiteY1-156" fmla="*/ 523592 h 1272258"/>
              <a:gd name="connsiteX0-157" fmla="*/ 796290 w 1054113"/>
              <a:gd name="connsiteY0-158" fmla="*/ 1129568 h 1129568"/>
              <a:gd name="connsiteX1-159" fmla="*/ 0 w 1054113"/>
              <a:gd name="connsiteY1-160" fmla="*/ 380902 h 1129568"/>
              <a:gd name="connsiteX0-161" fmla="*/ 796290 w 1006947"/>
              <a:gd name="connsiteY0-162" fmla="*/ 1188156 h 1188156"/>
              <a:gd name="connsiteX1-163" fmla="*/ 0 w 1006947"/>
              <a:gd name="connsiteY1-164" fmla="*/ 439490 h 1188156"/>
              <a:gd name="connsiteX0-165" fmla="*/ 796290 w 885221"/>
              <a:gd name="connsiteY0-166" fmla="*/ 1118292 h 1118292"/>
              <a:gd name="connsiteX1-167" fmla="*/ 0 w 885221"/>
              <a:gd name="connsiteY1-168" fmla="*/ 369626 h 1118292"/>
              <a:gd name="connsiteX0-169" fmla="*/ 796290 w 796290"/>
              <a:gd name="connsiteY0-170" fmla="*/ 1108170 h 1108170"/>
              <a:gd name="connsiteX1-171" fmla="*/ 0 w 796290"/>
              <a:gd name="connsiteY1-172" fmla="*/ 359504 h 1108170"/>
              <a:gd name="connsiteX0-173" fmla="*/ 796290 w 796290"/>
              <a:gd name="connsiteY0-174" fmla="*/ 1182255 h 1182255"/>
              <a:gd name="connsiteX1-175" fmla="*/ 0 w 796290"/>
              <a:gd name="connsiteY1-176" fmla="*/ 433589 h 1182255"/>
              <a:gd name="connsiteX0-177" fmla="*/ 796290 w 796290"/>
              <a:gd name="connsiteY0-178" fmla="*/ 1425998 h 1425998"/>
              <a:gd name="connsiteX1-179" fmla="*/ 0 w 796290"/>
              <a:gd name="connsiteY1-180" fmla="*/ 677332 h 14259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96290" h="1425998">
                <a:moveTo>
                  <a:pt x="796290" y="1425998"/>
                </a:moveTo>
                <a:cubicBezTo>
                  <a:pt x="548639" y="494453"/>
                  <a:pt x="230823" y="-817140"/>
                  <a:pt x="0" y="677332"/>
                </a:cubicBezTo>
              </a:path>
            </a:pathLst>
          </a:custGeom>
          <a:noFill/>
          <a:ln w="12700" cap="rnd">
            <a:solidFill>
              <a:schemeClr val="bg1"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任意多边形 101"/>
          <p:cNvSpPr/>
          <p:nvPr/>
        </p:nvSpPr>
        <p:spPr>
          <a:xfrm>
            <a:off x="3464389" y="2832314"/>
            <a:ext cx="4376663" cy="1358093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4678422 w 4678422"/>
              <a:gd name="connsiteY0-94" fmla="*/ 1273031 h 1273031"/>
              <a:gd name="connsiteX1-95" fmla="*/ 174049 w 4678422"/>
              <a:gd name="connsiteY1-96" fmla="*/ 932988 h 1273031"/>
              <a:gd name="connsiteX0-97" fmla="*/ 4634282 w 4729310"/>
              <a:gd name="connsiteY0-98" fmla="*/ 1564930 h 1564930"/>
              <a:gd name="connsiteX1-99" fmla="*/ 129909 w 4729310"/>
              <a:gd name="connsiteY1-100" fmla="*/ 1224887 h 1564930"/>
              <a:gd name="connsiteX0-101" fmla="*/ 4504373 w 4817772"/>
              <a:gd name="connsiteY0-102" fmla="*/ 1762037 h 1762037"/>
              <a:gd name="connsiteX1-103" fmla="*/ 0 w 4817772"/>
              <a:gd name="connsiteY1-104" fmla="*/ 1421994 h 1762037"/>
              <a:gd name="connsiteX0-105" fmla="*/ 4458653 w 4777567"/>
              <a:gd name="connsiteY0-106" fmla="*/ 1762037 h 1762037"/>
              <a:gd name="connsiteX1-107" fmla="*/ 0 w 4777567"/>
              <a:gd name="connsiteY1-108" fmla="*/ 1421994 h 1762037"/>
              <a:gd name="connsiteX0-109" fmla="*/ 2896553 w 3535662"/>
              <a:gd name="connsiteY0-110" fmla="*/ 1796262 h 1796262"/>
              <a:gd name="connsiteX1-111" fmla="*/ 0 w 3535662"/>
              <a:gd name="connsiteY1-112" fmla="*/ 1395259 h 1796262"/>
              <a:gd name="connsiteX0-113" fmla="*/ 496253 w 2310736"/>
              <a:gd name="connsiteY0-114" fmla="*/ 2024379 h 2024379"/>
              <a:gd name="connsiteX1-115" fmla="*/ 0 w 2310736"/>
              <a:gd name="connsiteY1-116" fmla="*/ 1242376 h 2024379"/>
              <a:gd name="connsiteX0-117" fmla="*/ 496253 w 2202784"/>
              <a:gd name="connsiteY0-118" fmla="*/ 1634911 h 1634911"/>
              <a:gd name="connsiteX1-119" fmla="*/ 0 w 2202784"/>
              <a:gd name="connsiteY1-120" fmla="*/ 852908 h 1634911"/>
              <a:gd name="connsiteX0-121" fmla="*/ 496253 w 848180"/>
              <a:gd name="connsiteY0-122" fmla="*/ 1200930 h 1200930"/>
              <a:gd name="connsiteX1-123" fmla="*/ 0 w 848180"/>
              <a:gd name="connsiteY1-124" fmla="*/ 418927 h 1200930"/>
              <a:gd name="connsiteX0-125" fmla="*/ 496253 w 958077"/>
              <a:gd name="connsiteY0-126" fmla="*/ 1489578 h 1489578"/>
              <a:gd name="connsiteX1-127" fmla="*/ 0 w 958077"/>
              <a:gd name="connsiteY1-128" fmla="*/ 707575 h 1489578"/>
              <a:gd name="connsiteX0-129" fmla="*/ 496253 w 822008"/>
              <a:gd name="connsiteY0-130" fmla="*/ 1489578 h 1489578"/>
              <a:gd name="connsiteX1-131" fmla="*/ 0 w 822008"/>
              <a:gd name="connsiteY1-132" fmla="*/ 707575 h 1489578"/>
              <a:gd name="connsiteX0-133" fmla="*/ 496253 w 881965"/>
              <a:gd name="connsiteY0-134" fmla="*/ 1228493 h 1228493"/>
              <a:gd name="connsiteX1-135" fmla="*/ 0 w 881965"/>
              <a:gd name="connsiteY1-136" fmla="*/ 446490 h 1228493"/>
              <a:gd name="connsiteX0-137" fmla="*/ 496253 w 950186"/>
              <a:gd name="connsiteY0-138" fmla="*/ 1127249 h 1142674"/>
              <a:gd name="connsiteX1-139" fmla="*/ 0 w 950186"/>
              <a:gd name="connsiteY1-140" fmla="*/ 345246 h 1142674"/>
              <a:gd name="connsiteX0-141" fmla="*/ 496253 w 864518"/>
              <a:gd name="connsiteY0-142" fmla="*/ 1171543 h 1171543"/>
              <a:gd name="connsiteX1-143" fmla="*/ 0 w 864518"/>
              <a:gd name="connsiteY1-144" fmla="*/ 389540 h 1171543"/>
              <a:gd name="connsiteX0-145" fmla="*/ 496253 w 565132"/>
              <a:gd name="connsiteY0-146" fmla="*/ 1289296 h 1289296"/>
              <a:gd name="connsiteX1-147" fmla="*/ 0 w 565132"/>
              <a:gd name="connsiteY1-148" fmla="*/ 507293 h 1289296"/>
              <a:gd name="connsiteX0-149" fmla="*/ 796290 w 833150"/>
              <a:gd name="connsiteY0-150" fmla="*/ 1261440 h 1261440"/>
              <a:gd name="connsiteX1-151" fmla="*/ 0 w 833150"/>
              <a:gd name="connsiteY1-152" fmla="*/ 512774 h 1261440"/>
              <a:gd name="connsiteX0-153" fmla="*/ 796290 w 940364"/>
              <a:gd name="connsiteY0-154" fmla="*/ 1272258 h 1272258"/>
              <a:gd name="connsiteX1-155" fmla="*/ 0 w 940364"/>
              <a:gd name="connsiteY1-156" fmla="*/ 523592 h 1272258"/>
              <a:gd name="connsiteX0-157" fmla="*/ 796290 w 1054113"/>
              <a:gd name="connsiteY0-158" fmla="*/ 1129568 h 1129568"/>
              <a:gd name="connsiteX1-159" fmla="*/ 0 w 1054113"/>
              <a:gd name="connsiteY1-160" fmla="*/ 380902 h 1129568"/>
              <a:gd name="connsiteX0-161" fmla="*/ 796290 w 1006947"/>
              <a:gd name="connsiteY0-162" fmla="*/ 1188156 h 1188156"/>
              <a:gd name="connsiteX1-163" fmla="*/ 0 w 1006947"/>
              <a:gd name="connsiteY1-164" fmla="*/ 439490 h 1188156"/>
              <a:gd name="connsiteX0-165" fmla="*/ 796290 w 885221"/>
              <a:gd name="connsiteY0-166" fmla="*/ 1118292 h 1118292"/>
              <a:gd name="connsiteX1-167" fmla="*/ 0 w 885221"/>
              <a:gd name="connsiteY1-168" fmla="*/ 369626 h 1118292"/>
              <a:gd name="connsiteX0-169" fmla="*/ 796290 w 796290"/>
              <a:gd name="connsiteY0-170" fmla="*/ 1108170 h 1108170"/>
              <a:gd name="connsiteX1-171" fmla="*/ 0 w 796290"/>
              <a:gd name="connsiteY1-172" fmla="*/ 359504 h 1108170"/>
              <a:gd name="connsiteX0-173" fmla="*/ 796290 w 796290"/>
              <a:gd name="connsiteY0-174" fmla="*/ 1182255 h 1182255"/>
              <a:gd name="connsiteX1-175" fmla="*/ 0 w 796290"/>
              <a:gd name="connsiteY1-176" fmla="*/ 433589 h 1182255"/>
              <a:gd name="connsiteX0-177" fmla="*/ 796290 w 796290"/>
              <a:gd name="connsiteY0-178" fmla="*/ 1425998 h 1425998"/>
              <a:gd name="connsiteX1-179" fmla="*/ 0 w 796290"/>
              <a:gd name="connsiteY1-180" fmla="*/ 677332 h 1425998"/>
              <a:gd name="connsiteX0-181" fmla="*/ 1794510 w 1794510"/>
              <a:gd name="connsiteY0-182" fmla="*/ 986660 h 986660"/>
              <a:gd name="connsiteX1-183" fmla="*/ 0 w 1794510"/>
              <a:gd name="connsiteY1-184" fmla="*/ 878074 h 986660"/>
              <a:gd name="connsiteX0-185" fmla="*/ 5337810 w 5337810"/>
              <a:gd name="connsiteY0-186" fmla="*/ 1319334 h 1319334"/>
              <a:gd name="connsiteX1-187" fmla="*/ 0 w 5337810"/>
              <a:gd name="connsiteY1-188" fmla="*/ 715448 h 1319334"/>
              <a:gd name="connsiteX0-189" fmla="*/ 5337810 w 5337810"/>
              <a:gd name="connsiteY0-190" fmla="*/ 1801295 h 1801295"/>
              <a:gd name="connsiteX1-191" fmla="*/ 0 w 5337810"/>
              <a:gd name="connsiteY1-192" fmla="*/ 1197409 h 1801295"/>
              <a:gd name="connsiteX0-193" fmla="*/ 5449028 w 5449028"/>
              <a:gd name="connsiteY0-194" fmla="*/ 1821850 h 1821850"/>
              <a:gd name="connsiteX1-195" fmla="*/ 111218 w 5449028"/>
              <a:gd name="connsiteY1-196" fmla="*/ 1217964 h 1821850"/>
              <a:gd name="connsiteX0-197" fmla="*/ 5238140 w 5238140"/>
              <a:gd name="connsiteY0-198" fmla="*/ 1625412 h 1625412"/>
              <a:gd name="connsiteX1-199" fmla="*/ 128930 w 5238140"/>
              <a:gd name="connsiteY1-200" fmla="*/ 1425386 h 16254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38140" h="1625412">
                <a:moveTo>
                  <a:pt x="5238140" y="1625412"/>
                </a:moveTo>
                <a:cubicBezTo>
                  <a:pt x="106069" y="-875853"/>
                  <a:pt x="-303187" y="-122426"/>
                  <a:pt x="128930" y="1425386"/>
                </a:cubicBezTo>
              </a:path>
            </a:pathLst>
          </a:custGeom>
          <a:noFill/>
          <a:ln w="12700" cap="rnd">
            <a:solidFill>
              <a:schemeClr val="bg1"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954966" y="3383097"/>
            <a:ext cx="8671195" cy="1689646"/>
          </a:xfrm>
          <a:prstGeom prst="ellipse">
            <a:avLst/>
          </a:prstGeom>
          <a:noFill/>
          <a:ln>
            <a:solidFill>
              <a:schemeClr val="bg1">
                <a:alpha val="2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" name="组合 103"/>
          <p:cNvGrpSpPr/>
          <p:nvPr/>
        </p:nvGrpSpPr>
        <p:grpSpPr>
          <a:xfrm rot="3375645">
            <a:off x="7081577" y="1361023"/>
            <a:ext cx="429050" cy="429051"/>
            <a:chOff x="2814405" y="2119805"/>
            <a:chExt cx="409142" cy="409142"/>
          </a:xfrm>
        </p:grpSpPr>
        <p:sp>
          <p:nvSpPr>
            <p:cNvPr id="105" name="椭圆 10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 rot="3375645">
            <a:off x="8126605" y="2623768"/>
            <a:ext cx="429050" cy="429051"/>
            <a:chOff x="2814405" y="2119805"/>
            <a:chExt cx="409142" cy="409142"/>
          </a:xfrm>
        </p:grpSpPr>
        <p:sp>
          <p:nvSpPr>
            <p:cNvPr id="113" name="椭圆 112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 rot="3375645">
            <a:off x="4904433" y="2667310"/>
            <a:ext cx="429050" cy="429051"/>
            <a:chOff x="2814405" y="2119805"/>
            <a:chExt cx="409142" cy="409142"/>
          </a:xfrm>
        </p:grpSpPr>
        <p:sp>
          <p:nvSpPr>
            <p:cNvPr id="120" name="椭圆 119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8" name="直接连接符 107"/>
          <p:cNvCxnSpPr/>
          <p:nvPr/>
        </p:nvCxnSpPr>
        <p:spPr>
          <a:xfrm>
            <a:off x="908573" y="752162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占位符 118"/>
          <p:cNvSpPr txBox="1"/>
          <p:nvPr/>
        </p:nvSpPr>
        <p:spPr>
          <a:xfrm>
            <a:off x="791111" y="349359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抑制传播模拟</a:t>
            </a:r>
            <a:endParaRPr lang="zh-CN" altLang="en-US" sz="2000" dirty="0"/>
          </a:p>
        </p:txBody>
      </p:sp>
      <p:grpSp>
        <p:nvGrpSpPr>
          <p:cNvPr id="127" name="组合 126"/>
          <p:cNvGrpSpPr/>
          <p:nvPr/>
        </p:nvGrpSpPr>
        <p:grpSpPr>
          <a:xfrm flipV="1">
            <a:off x="295541" y="290511"/>
            <a:ext cx="537243" cy="537243"/>
            <a:chOff x="7758139" y="2808362"/>
            <a:chExt cx="1285965" cy="1285965"/>
          </a:xfrm>
        </p:grpSpPr>
        <p:sp>
          <p:nvSpPr>
            <p:cNvPr id="128" name="任意多边形 127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0" name="组合 129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31" name="圆角矩形 130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圆角矩形 131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圆角矩形 140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圆角矩形 144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圆角矩形 146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圆角矩形 147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圆角矩形 148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圆角矩形 149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圆角矩形 150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圆角矩形 151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圆角矩形 152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圆角矩形 153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 rot="3375645">
            <a:off x="3395820" y="3868423"/>
            <a:ext cx="341853" cy="341853"/>
            <a:chOff x="2814405" y="2119805"/>
            <a:chExt cx="409142" cy="409142"/>
          </a:xfrm>
        </p:grpSpPr>
        <p:sp>
          <p:nvSpPr>
            <p:cNvPr id="4" name="椭圆 3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 rot="3375645">
            <a:off x="4216240" y="3651888"/>
            <a:ext cx="341853" cy="341853"/>
            <a:chOff x="2814405" y="2119805"/>
            <a:chExt cx="409142" cy="409142"/>
          </a:xfrm>
        </p:grpSpPr>
        <p:sp>
          <p:nvSpPr>
            <p:cNvPr id="9" name="椭圆 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 rot="3375645">
            <a:off x="7933131" y="3943905"/>
            <a:ext cx="341853" cy="341853"/>
            <a:chOff x="2814405" y="2119805"/>
            <a:chExt cx="409142" cy="409142"/>
          </a:xfrm>
        </p:grpSpPr>
        <p:sp>
          <p:nvSpPr>
            <p:cNvPr id="155" name="椭圆 15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 rot="3375645">
            <a:off x="7683338" y="4040895"/>
            <a:ext cx="341853" cy="341853"/>
            <a:chOff x="2814405" y="2119805"/>
            <a:chExt cx="409142" cy="409142"/>
          </a:xfrm>
        </p:grpSpPr>
        <p:sp>
          <p:nvSpPr>
            <p:cNvPr id="158" name="椭圆 15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10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prism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5208389" y="3522821"/>
            <a:ext cx="2279919" cy="59997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541888" y="3540692"/>
            <a:ext cx="1612921" cy="42445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4347355" y="3470861"/>
            <a:ext cx="4001987" cy="874437"/>
          </a:xfrm>
          <a:prstGeom prst="ellipse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579959" y="3435045"/>
            <a:ext cx="5536779" cy="1209790"/>
          </a:xfrm>
          <a:prstGeom prst="ellipse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380697" y="2644144"/>
            <a:ext cx="3991836" cy="1472248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4678422 w 4678422"/>
              <a:gd name="connsiteY0-94" fmla="*/ 1273031 h 1273031"/>
              <a:gd name="connsiteX1-95" fmla="*/ 174049 w 4678422"/>
              <a:gd name="connsiteY1-96" fmla="*/ 932988 h 1273031"/>
              <a:gd name="connsiteX0-97" fmla="*/ 4634282 w 4729310"/>
              <a:gd name="connsiteY0-98" fmla="*/ 1564930 h 1564930"/>
              <a:gd name="connsiteX1-99" fmla="*/ 129909 w 4729310"/>
              <a:gd name="connsiteY1-100" fmla="*/ 1224887 h 1564930"/>
              <a:gd name="connsiteX0-101" fmla="*/ 4504373 w 4817772"/>
              <a:gd name="connsiteY0-102" fmla="*/ 1762037 h 1762037"/>
              <a:gd name="connsiteX1-103" fmla="*/ 0 w 4817772"/>
              <a:gd name="connsiteY1-104" fmla="*/ 1421994 h 1762037"/>
              <a:gd name="connsiteX0-105" fmla="*/ 4458653 w 4777567"/>
              <a:gd name="connsiteY0-106" fmla="*/ 1762037 h 1762037"/>
              <a:gd name="connsiteX1-107" fmla="*/ 0 w 4777567"/>
              <a:gd name="connsiteY1-108" fmla="*/ 1421994 h 17620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777567" h="1762037">
                <a:moveTo>
                  <a:pt x="4458653" y="1762037"/>
                </a:moveTo>
                <a:cubicBezTo>
                  <a:pt x="5413692" y="-370611"/>
                  <a:pt x="4307523" y="-666838"/>
                  <a:pt x="0" y="1421994"/>
                </a:cubicBezTo>
              </a:path>
            </a:pathLst>
          </a:custGeom>
          <a:noFill/>
          <a:ln w="12700" cap="rnd">
            <a:solidFill>
              <a:schemeClr val="bg1"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Freeform 6 copy"/>
          <p:cNvSpPr/>
          <p:nvPr/>
        </p:nvSpPr>
        <p:spPr>
          <a:xfrm>
            <a:off x="4941521" y="2902713"/>
            <a:ext cx="1413679" cy="1005965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91940" h="1203974">
                <a:moveTo>
                  <a:pt x="1691940" y="942037"/>
                </a:moveTo>
                <a:cubicBezTo>
                  <a:pt x="726739" y="-329551"/>
                  <a:pt x="-714710" y="-381938"/>
                  <a:pt x="410827" y="1203974"/>
                </a:cubicBez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5861327" y="3166934"/>
            <a:ext cx="493872" cy="748094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516059 w 1163759"/>
              <a:gd name="connsiteY0-94" fmla="*/ 935314 h 1211539"/>
              <a:gd name="connsiteX1-95" fmla="*/ 1163759 w 1163759"/>
              <a:gd name="connsiteY1-96" fmla="*/ 1211539 h 1211539"/>
              <a:gd name="connsiteX0-97" fmla="*/ 244717 w 1006422"/>
              <a:gd name="connsiteY0-98" fmla="*/ 794164 h 1070389"/>
              <a:gd name="connsiteX1-99" fmla="*/ 892417 w 1006422"/>
              <a:gd name="connsiteY1-100" fmla="*/ 1070389 h 1070389"/>
              <a:gd name="connsiteX0-101" fmla="*/ 0 w 860434"/>
              <a:gd name="connsiteY0-102" fmla="*/ 608431 h 884656"/>
              <a:gd name="connsiteX1-103" fmla="*/ 647700 w 860434"/>
              <a:gd name="connsiteY1-104" fmla="*/ 884656 h 884656"/>
              <a:gd name="connsiteX0-105" fmla="*/ 0 w 773185"/>
              <a:gd name="connsiteY0-106" fmla="*/ 413837 h 690062"/>
              <a:gd name="connsiteX1-107" fmla="*/ 647700 w 773185"/>
              <a:gd name="connsiteY1-108" fmla="*/ 690062 h 690062"/>
              <a:gd name="connsiteX0-109" fmla="*/ 0 w 847966"/>
              <a:gd name="connsiteY0-110" fmla="*/ 319464 h 595689"/>
              <a:gd name="connsiteX1-111" fmla="*/ 647700 w 847966"/>
              <a:gd name="connsiteY1-112" fmla="*/ 595689 h 595689"/>
              <a:gd name="connsiteX0-113" fmla="*/ 370687 w 732650"/>
              <a:gd name="connsiteY0-114" fmla="*/ 310015 h 616640"/>
              <a:gd name="connsiteX1-115" fmla="*/ 0 w 732650"/>
              <a:gd name="connsiteY1-116" fmla="*/ 616640 h 616640"/>
              <a:gd name="connsiteX0-117" fmla="*/ 481924 w 705290"/>
              <a:gd name="connsiteY0-118" fmla="*/ 311955 h 618580"/>
              <a:gd name="connsiteX1-119" fmla="*/ 111237 w 705290"/>
              <a:gd name="connsiteY1-120" fmla="*/ 618580 h 618580"/>
              <a:gd name="connsiteX0-121" fmla="*/ 669772 w 669772"/>
              <a:gd name="connsiteY0-122" fmla="*/ 305254 h 611879"/>
              <a:gd name="connsiteX1-123" fmla="*/ 299085 w 669772"/>
              <a:gd name="connsiteY1-124" fmla="*/ 611879 h 611879"/>
              <a:gd name="connsiteX0-125" fmla="*/ 561996 w 561996"/>
              <a:gd name="connsiteY0-126" fmla="*/ 459799 h 766424"/>
              <a:gd name="connsiteX1-127" fmla="*/ 191309 w 561996"/>
              <a:gd name="connsiteY1-128" fmla="*/ 766424 h 766424"/>
              <a:gd name="connsiteX0-129" fmla="*/ 739814 w 739814"/>
              <a:gd name="connsiteY0-130" fmla="*/ 471082 h 739707"/>
              <a:gd name="connsiteX1-131" fmla="*/ 163930 w 739814"/>
              <a:gd name="connsiteY1-132" fmla="*/ 739707 h 739707"/>
              <a:gd name="connsiteX0-133" fmla="*/ 575884 w 575884"/>
              <a:gd name="connsiteY0-134" fmla="*/ 474966 h 743591"/>
              <a:gd name="connsiteX1-135" fmla="*/ 0 w 575884"/>
              <a:gd name="connsiteY1-136" fmla="*/ 743591 h 743591"/>
              <a:gd name="connsiteX0-137" fmla="*/ 591084 w 591084"/>
              <a:gd name="connsiteY0-138" fmla="*/ 470343 h 754167"/>
              <a:gd name="connsiteX1-139" fmla="*/ 0 w 591084"/>
              <a:gd name="connsiteY1-140" fmla="*/ 754168 h 754167"/>
              <a:gd name="connsiteX0-141" fmla="*/ 591084 w 591084"/>
              <a:gd name="connsiteY0-142" fmla="*/ 611521 h 895346"/>
              <a:gd name="connsiteX1-143" fmla="*/ 0 w 591084"/>
              <a:gd name="connsiteY1-144" fmla="*/ 895346 h 8953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91084" h="895346">
                <a:moveTo>
                  <a:pt x="591084" y="611521"/>
                </a:moveTo>
                <a:cubicBezTo>
                  <a:pt x="461833" y="-642149"/>
                  <a:pt x="52718" y="329622"/>
                  <a:pt x="0" y="895346"/>
                </a:cubicBez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80 copy"/>
          <p:cNvSpPr/>
          <p:nvPr/>
        </p:nvSpPr>
        <p:spPr>
          <a:xfrm>
            <a:off x="6355204" y="2851017"/>
            <a:ext cx="2286679" cy="1423918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516059 w 1163759"/>
              <a:gd name="connsiteY0-94" fmla="*/ 935314 h 1211539"/>
              <a:gd name="connsiteX1-95" fmla="*/ 1163759 w 1163759"/>
              <a:gd name="connsiteY1-96" fmla="*/ 1211539 h 1211539"/>
              <a:gd name="connsiteX0-97" fmla="*/ 244717 w 1006422"/>
              <a:gd name="connsiteY0-98" fmla="*/ 794164 h 1070389"/>
              <a:gd name="connsiteX1-99" fmla="*/ 892417 w 1006422"/>
              <a:gd name="connsiteY1-100" fmla="*/ 1070389 h 1070389"/>
              <a:gd name="connsiteX0-101" fmla="*/ 0 w 860434"/>
              <a:gd name="connsiteY0-102" fmla="*/ 608431 h 884656"/>
              <a:gd name="connsiteX1-103" fmla="*/ 647700 w 860434"/>
              <a:gd name="connsiteY1-104" fmla="*/ 884656 h 884656"/>
              <a:gd name="connsiteX0-105" fmla="*/ 0 w 773185"/>
              <a:gd name="connsiteY0-106" fmla="*/ 413837 h 690062"/>
              <a:gd name="connsiteX1-107" fmla="*/ 647700 w 773185"/>
              <a:gd name="connsiteY1-108" fmla="*/ 690062 h 690062"/>
              <a:gd name="connsiteX0-109" fmla="*/ 0 w 847966"/>
              <a:gd name="connsiteY0-110" fmla="*/ 319464 h 595689"/>
              <a:gd name="connsiteX1-111" fmla="*/ 647700 w 847966"/>
              <a:gd name="connsiteY1-112" fmla="*/ 595689 h 595689"/>
              <a:gd name="connsiteX0-113" fmla="*/ 0 w 1423568"/>
              <a:gd name="connsiteY0-114" fmla="*/ 226993 h 888980"/>
              <a:gd name="connsiteX1-115" fmla="*/ 1319212 w 1423568"/>
              <a:gd name="connsiteY1-116" fmla="*/ 888980 h 888980"/>
              <a:gd name="connsiteX0-117" fmla="*/ 0 w 1930636"/>
              <a:gd name="connsiteY0-118" fmla="*/ 1029360 h 1691347"/>
              <a:gd name="connsiteX1-119" fmla="*/ 1319212 w 1930636"/>
              <a:gd name="connsiteY1-120" fmla="*/ 1691347 h 1691347"/>
              <a:gd name="connsiteX0-121" fmla="*/ 0 w 1921905"/>
              <a:gd name="connsiteY0-122" fmla="*/ 1293897 h 1955884"/>
              <a:gd name="connsiteX1-123" fmla="*/ 1319212 w 1921905"/>
              <a:gd name="connsiteY1-124" fmla="*/ 1955884 h 1955884"/>
              <a:gd name="connsiteX0-125" fmla="*/ 0 w 1452957"/>
              <a:gd name="connsiteY0-126" fmla="*/ 1264319 h 1983456"/>
              <a:gd name="connsiteX1-127" fmla="*/ 733425 w 1452957"/>
              <a:gd name="connsiteY1-128" fmla="*/ 1983456 h 1983456"/>
              <a:gd name="connsiteX0-129" fmla="*/ 0 w 1795289"/>
              <a:gd name="connsiteY0-130" fmla="*/ 1049027 h 1768164"/>
              <a:gd name="connsiteX1-131" fmla="*/ 733425 w 1795289"/>
              <a:gd name="connsiteY1-132" fmla="*/ 1768164 h 1768164"/>
              <a:gd name="connsiteX0-133" fmla="*/ 0 w 2051450"/>
              <a:gd name="connsiteY0-134" fmla="*/ 1060352 h 1779489"/>
              <a:gd name="connsiteX1-135" fmla="*/ 733425 w 2051450"/>
              <a:gd name="connsiteY1-136" fmla="*/ 1779489 h 1779489"/>
              <a:gd name="connsiteX0-137" fmla="*/ 0 w 1810380"/>
              <a:gd name="connsiteY0-138" fmla="*/ 1363663 h 2082800"/>
              <a:gd name="connsiteX1-139" fmla="*/ 733425 w 1810380"/>
              <a:gd name="connsiteY1-140" fmla="*/ 2082800 h 2082800"/>
              <a:gd name="connsiteX0-141" fmla="*/ 0 w 1258475"/>
              <a:gd name="connsiteY0-142" fmla="*/ 1462141 h 2181278"/>
              <a:gd name="connsiteX1-143" fmla="*/ 733425 w 1258475"/>
              <a:gd name="connsiteY1-144" fmla="*/ 2181278 h 2181278"/>
              <a:gd name="connsiteX0-145" fmla="*/ 0 w 1258475"/>
              <a:gd name="connsiteY0-146" fmla="*/ 1431867 h 2222441"/>
              <a:gd name="connsiteX1-147" fmla="*/ 733425 w 1258475"/>
              <a:gd name="connsiteY1-148" fmla="*/ 2222441 h 2222441"/>
              <a:gd name="connsiteX0-149" fmla="*/ 0 w 1802832"/>
              <a:gd name="connsiteY0-150" fmla="*/ 1464100 h 2178675"/>
              <a:gd name="connsiteX1-151" fmla="*/ 1402216 w 1802832"/>
              <a:gd name="connsiteY1-152" fmla="*/ 2178675 h 2178675"/>
              <a:gd name="connsiteX0-153" fmla="*/ 0 w 2151611"/>
              <a:gd name="connsiteY0-154" fmla="*/ 1185843 h 1900418"/>
              <a:gd name="connsiteX1-155" fmla="*/ 1402216 w 2151611"/>
              <a:gd name="connsiteY1-156" fmla="*/ 1900418 h 1900418"/>
              <a:gd name="connsiteX0-157" fmla="*/ 0 w 2307773"/>
              <a:gd name="connsiteY0-158" fmla="*/ 884659 h 1599234"/>
              <a:gd name="connsiteX1-159" fmla="*/ 1402216 w 2307773"/>
              <a:gd name="connsiteY1-160" fmla="*/ 1599234 h 1599234"/>
              <a:gd name="connsiteX0-161" fmla="*/ 0 w 3334061"/>
              <a:gd name="connsiteY0-162" fmla="*/ 927594 h 1642169"/>
              <a:gd name="connsiteX1-163" fmla="*/ 1402216 w 3334061"/>
              <a:gd name="connsiteY1-164" fmla="*/ 1642169 h 1642169"/>
              <a:gd name="connsiteX0-165" fmla="*/ 0 w 3431087"/>
              <a:gd name="connsiteY0-166" fmla="*/ 978808 h 1693383"/>
              <a:gd name="connsiteX1-167" fmla="*/ 1402216 w 3431087"/>
              <a:gd name="connsiteY1-168" fmla="*/ 1693383 h 1693383"/>
              <a:gd name="connsiteX0-169" fmla="*/ 0 w 3006733"/>
              <a:gd name="connsiteY0-170" fmla="*/ 1331918 h 2046493"/>
              <a:gd name="connsiteX1-171" fmla="*/ 1402216 w 3006733"/>
              <a:gd name="connsiteY1-172" fmla="*/ 2046493 h 2046493"/>
              <a:gd name="connsiteX0-173" fmla="*/ 0 w 2736775"/>
              <a:gd name="connsiteY0-174" fmla="*/ 989619 h 1704194"/>
              <a:gd name="connsiteX1-175" fmla="*/ 1402216 w 2736775"/>
              <a:gd name="connsiteY1-176" fmla="*/ 1704194 h 1704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736775" h="1704194">
                <a:moveTo>
                  <a:pt x="0" y="989619"/>
                </a:moveTo>
                <a:cubicBezTo>
                  <a:pt x="2120491" y="-575914"/>
                  <a:pt x="4159005" y="-244493"/>
                  <a:pt x="1402216" y="1704194"/>
                </a:cubicBez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3" name="Freeform 80 copy copy"/>
          <p:cNvSpPr/>
          <p:nvPr/>
        </p:nvSpPr>
        <p:spPr>
          <a:xfrm>
            <a:off x="6355203" y="1516743"/>
            <a:ext cx="956705" cy="3132077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516059 w 1163759"/>
              <a:gd name="connsiteY0-94" fmla="*/ 935314 h 1211539"/>
              <a:gd name="connsiteX1-95" fmla="*/ 1163759 w 1163759"/>
              <a:gd name="connsiteY1-96" fmla="*/ 1211539 h 1211539"/>
              <a:gd name="connsiteX0-97" fmla="*/ 244717 w 1006422"/>
              <a:gd name="connsiteY0-98" fmla="*/ 794164 h 1070389"/>
              <a:gd name="connsiteX1-99" fmla="*/ 892417 w 1006422"/>
              <a:gd name="connsiteY1-100" fmla="*/ 1070389 h 1070389"/>
              <a:gd name="connsiteX0-101" fmla="*/ 0 w 860434"/>
              <a:gd name="connsiteY0-102" fmla="*/ 608431 h 884656"/>
              <a:gd name="connsiteX1-103" fmla="*/ 647700 w 860434"/>
              <a:gd name="connsiteY1-104" fmla="*/ 884656 h 884656"/>
              <a:gd name="connsiteX0-105" fmla="*/ 0 w 773185"/>
              <a:gd name="connsiteY0-106" fmla="*/ 413837 h 690062"/>
              <a:gd name="connsiteX1-107" fmla="*/ 647700 w 773185"/>
              <a:gd name="connsiteY1-108" fmla="*/ 690062 h 690062"/>
              <a:gd name="connsiteX0-109" fmla="*/ 0 w 847966"/>
              <a:gd name="connsiteY0-110" fmla="*/ 319464 h 595689"/>
              <a:gd name="connsiteX1-111" fmla="*/ 647700 w 847966"/>
              <a:gd name="connsiteY1-112" fmla="*/ 595689 h 595689"/>
              <a:gd name="connsiteX0-113" fmla="*/ 0 w 1423568"/>
              <a:gd name="connsiteY0-114" fmla="*/ 226993 h 888980"/>
              <a:gd name="connsiteX1-115" fmla="*/ 1319212 w 1423568"/>
              <a:gd name="connsiteY1-116" fmla="*/ 888980 h 888980"/>
              <a:gd name="connsiteX0-117" fmla="*/ 0 w 1930636"/>
              <a:gd name="connsiteY0-118" fmla="*/ 1029360 h 1691347"/>
              <a:gd name="connsiteX1-119" fmla="*/ 1319212 w 1930636"/>
              <a:gd name="connsiteY1-120" fmla="*/ 1691347 h 1691347"/>
              <a:gd name="connsiteX0-121" fmla="*/ 0 w 1921905"/>
              <a:gd name="connsiteY0-122" fmla="*/ 1293897 h 1955884"/>
              <a:gd name="connsiteX1-123" fmla="*/ 1319212 w 1921905"/>
              <a:gd name="connsiteY1-124" fmla="*/ 1955884 h 1955884"/>
              <a:gd name="connsiteX0-125" fmla="*/ 0 w 1452957"/>
              <a:gd name="connsiteY0-126" fmla="*/ 1264319 h 1983456"/>
              <a:gd name="connsiteX1-127" fmla="*/ 733425 w 1452957"/>
              <a:gd name="connsiteY1-128" fmla="*/ 1983456 h 1983456"/>
              <a:gd name="connsiteX0-129" fmla="*/ 0 w 1795289"/>
              <a:gd name="connsiteY0-130" fmla="*/ 1049027 h 1768164"/>
              <a:gd name="connsiteX1-131" fmla="*/ 733425 w 1795289"/>
              <a:gd name="connsiteY1-132" fmla="*/ 1768164 h 1768164"/>
              <a:gd name="connsiteX0-133" fmla="*/ 0 w 2051450"/>
              <a:gd name="connsiteY0-134" fmla="*/ 1060352 h 1779489"/>
              <a:gd name="connsiteX1-135" fmla="*/ 733425 w 2051450"/>
              <a:gd name="connsiteY1-136" fmla="*/ 1779489 h 1779489"/>
              <a:gd name="connsiteX0-137" fmla="*/ 0 w 1810380"/>
              <a:gd name="connsiteY0-138" fmla="*/ 1363663 h 2082800"/>
              <a:gd name="connsiteX1-139" fmla="*/ 733425 w 1810380"/>
              <a:gd name="connsiteY1-140" fmla="*/ 2082800 h 2082800"/>
              <a:gd name="connsiteX0-141" fmla="*/ 0 w 1258475"/>
              <a:gd name="connsiteY0-142" fmla="*/ 1462141 h 2181278"/>
              <a:gd name="connsiteX1-143" fmla="*/ 733425 w 1258475"/>
              <a:gd name="connsiteY1-144" fmla="*/ 2181278 h 2181278"/>
              <a:gd name="connsiteX0-145" fmla="*/ 0 w 2436823"/>
              <a:gd name="connsiteY0-146" fmla="*/ 1345664 h 2350551"/>
              <a:gd name="connsiteX1-147" fmla="*/ 2119313 w 2436823"/>
              <a:gd name="connsiteY1-148" fmla="*/ 2350551 h 2350551"/>
              <a:gd name="connsiteX0-149" fmla="*/ 0 w 2652565"/>
              <a:gd name="connsiteY0-150" fmla="*/ 2084714 h 3089601"/>
              <a:gd name="connsiteX1-151" fmla="*/ 2119313 w 2652565"/>
              <a:gd name="connsiteY1-152" fmla="*/ 3089601 h 3089601"/>
              <a:gd name="connsiteX0-153" fmla="*/ 0 w 2709488"/>
              <a:gd name="connsiteY0-154" fmla="*/ 2668782 h 3673669"/>
              <a:gd name="connsiteX1-155" fmla="*/ 2119313 w 2709488"/>
              <a:gd name="connsiteY1-156" fmla="*/ 3673669 h 3673669"/>
              <a:gd name="connsiteX0-157" fmla="*/ 0 w 2673843"/>
              <a:gd name="connsiteY0-158" fmla="*/ 2657503 h 3662390"/>
              <a:gd name="connsiteX1-159" fmla="*/ 2119313 w 2673843"/>
              <a:gd name="connsiteY1-160" fmla="*/ 3662390 h 3662390"/>
              <a:gd name="connsiteX0-161" fmla="*/ 0 w 1145018"/>
              <a:gd name="connsiteY0-162" fmla="*/ 2586527 h 3748577"/>
              <a:gd name="connsiteX1-163" fmla="*/ 147638 w 1145018"/>
              <a:gd name="connsiteY1-164" fmla="*/ 3748577 h 37485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145018" h="3748577">
                <a:moveTo>
                  <a:pt x="0" y="2586527"/>
                </a:moveTo>
                <a:cubicBezTo>
                  <a:pt x="1020760" y="-1071074"/>
                  <a:pt x="1893889" y="-994873"/>
                  <a:pt x="147638" y="3748577"/>
                </a:cubicBez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176133" y="3655994"/>
            <a:ext cx="370071" cy="6764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6259700" y="3669921"/>
            <a:ext cx="189015" cy="39792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 rot="3375645">
            <a:off x="5107774" y="3746681"/>
            <a:ext cx="341853" cy="341853"/>
            <a:chOff x="2814405" y="2119805"/>
            <a:chExt cx="409142" cy="409142"/>
          </a:xfrm>
        </p:grpSpPr>
        <p:sp>
          <p:nvSpPr>
            <p:cNvPr id="86" name="椭圆 85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 rot="3375645">
            <a:off x="6311098" y="4485230"/>
            <a:ext cx="341853" cy="341853"/>
            <a:chOff x="2814405" y="2119805"/>
            <a:chExt cx="409142" cy="409142"/>
          </a:xfrm>
        </p:grpSpPr>
        <p:sp>
          <p:nvSpPr>
            <p:cNvPr id="89" name="椭圆 8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 rot="3375645">
            <a:off x="7366475" y="4097023"/>
            <a:ext cx="341853" cy="341853"/>
            <a:chOff x="2814405" y="2119805"/>
            <a:chExt cx="409142" cy="409142"/>
          </a:xfrm>
        </p:grpSpPr>
        <p:sp>
          <p:nvSpPr>
            <p:cNvPr id="92" name="椭圆 91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 rot="3375645">
            <a:off x="5689858" y="3759399"/>
            <a:ext cx="341853" cy="341853"/>
            <a:chOff x="2814405" y="2119805"/>
            <a:chExt cx="409142" cy="409142"/>
          </a:xfrm>
        </p:grpSpPr>
        <p:sp>
          <p:nvSpPr>
            <p:cNvPr id="95" name="椭圆 9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中心亮"/>
          <p:cNvGrpSpPr/>
          <p:nvPr/>
        </p:nvGrpSpPr>
        <p:grpSpPr>
          <a:xfrm rot="3375645">
            <a:off x="6196498" y="3498376"/>
            <a:ext cx="341853" cy="341853"/>
            <a:chOff x="2814405" y="2119805"/>
            <a:chExt cx="409142" cy="409142"/>
          </a:xfrm>
        </p:grpSpPr>
        <p:sp>
          <p:nvSpPr>
            <p:cNvPr id="98" name="椭圆 9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任意多边形 100"/>
          <p:cNvSpPr/>
          <p:nvPr/>
        </p:nvSpPr>
        <p:spPr>
          <a:xfrm>
            <a:off x="5685891" y="2922531"/>
            <a:ext cx="665331" cy="1191475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4678422 w 4678422"/>
              <a:gd name="connsiteY0-94" fmla="*/ 1273031 h 1273031"/>
              <a:gd name="connsiteX1-95" fmla="*/ 174049 w 4678422"/>
              <a:gd name="connsiteY1-96" fmla="*/ 932988 h 1273031"/>
              <a:gd name="connsiteX0-97" fmla="*/ 4634282 w 4729310"/>
              <a:gd name="connsiteY0-98" fmla="*/ 1564930 h 1564930"/>
              <a:gd name="connsiteX1-99" fmla="*/ 129909 w 4729310"/>
              <a:gd name="connsiteY1-100" fmla="*/ 1224887 h 1564930"/>
              <a:gd name="connsiteX0-101" fmla="*/ 4504373 w 4817772"/>
              <a:gd name="connsiteY0-102" fmla="*/ 1762037 h 1762037"/>
              <a:gd name="connsiteX1-103" fmla="*/ 0 w 4817772"/>
              <a:gd name="connsiteY1-104" fmla="*/ 1421994 h 1762037"/>
              <a:gd name="connsiteX0-105" fmla="*/ 4458653 w 4777567"/>
              <a:gd name="connsiteY0-106" fmla="*/ 1762037 h 1762037"/>
              <a:gd name="connsiteX1-107" fmla="*/ 0 w 4777567"/>
              <a:gd name="connsiteY1-108" fmla="*/ 1421994 h 1762037"/>
              <a:gd name="connsiteX0-109" fmla="*/ 2896553 w 3535662"/>
              <a:gd name="connsiteY0-110" fmla="*/ 1796262 h 1796262"/>
              <a:gd name="connsiteX1-111" fmla="*/ 0 w 3535662"/>
              <a:gd name="connsiteY1-112" fmla="*/ 1395259 h 1796262"/>
              <a:gd name="connsiteX0-113" fmla="*/ 496253 w 2310736"/>
              <a:gd name="connsiteY0-114" fmla="*/ 2024379 h 2024379"/>
              <a:gd name="connsiteX1-115" fmla="*/ 0 w 2310736"/>
              <a:gd name="connsiteY1-116" fmla="*/ 1242376 h 2024379"/>
              <a:gd name="connsiteX0-117" fmla="*/ 496253 w 2202784"/>
              <a:gd name="connsiteY0-118" fmla="*/ 1634911 h 1634911"/>
              <a:gd name="connsiteX1-119" fmla="*/ 0 w 2202784"/>
              <a:gd name="connsiteY1-120" fmla="*/ 852908 h 1634911"/>
              <a:gd name="connsiteX0-121" fmla="*/ 496253 w 848180"/>
              <a:gd name="connsiteY0-122" fmla="*/ 1200930 h 1200930"/>
              <a:gd name="connsiteX1-123" fmla="*/ 0 w 848180"/>
              <a:gd name="connsiteY1-124" fmla="*/ 418927 h 1200930"/>
              <a:gd name="connsiteX0-125" fmla="*/ 496253 w 958077"/>
              <a:gd name="connsiteY0-126" fmla="*/ 1489578 h 1489578"/>
              <a:gd name="connsiteX1-127" fmla="*/ 0 w 958077"/>
              <a:gd name="connsiteY1-128" fmla="*/ 707575 h 1489578"/>
              <a:gd name="connsiteX0-129" fmla="*/ 496253 w 822008"/>
              <a:gd name="connsiteY0-130" fmla="*/ 1489578 h 1489578"/>
              <a:gd name="connsiteX1-131" fmla="*/ 0 w 822008"/>
              <a:gd name="connsiteY1-132" fmla="*/ 707575 h 1489578"/>
              <a:gd name="connsiteX0-133" fmla="*/ 496253 w 881965"/>
              <a:gd name="connsiteY0-134" fmla="*/ 1228493 h 1228493"/>
              <a:gd name="connsiteX1-135" fmla="*/ 0 w 881965"/>
              <a:gd name="connsiteY1-136" fmla="*/ 446490 h 1228493"/>
              <a:gd name="connsiteX0-137" fmla="*/ 496253 w 950186"/>
              <a:gd name="connsiteY0-138" fmla="*/ 1127249 h 1142674"/>
              <a:gd name="connsiteX1-139" fmla="*/ 0 w 950186"/>
              <a:gd name="connsiteY1-140" fmla="*/ 345246 h 1142674"/>
              <a:gd name="connsiteX0-141" fmla="*/ 496253 w 864518"/>
              <a:gd name="connsiteY0-142" fmla="*/ 1171543 h 1171543"/>
              <a:gd name="connsiteX1-143" fmla="*/ 0 w 864518"/>
              <a:gd name="connsiteY1-144" fmla="*/ 389540 h 1171543"/>
              <a:gd name="connsiteX0-145" fmla="*/ 496253 w 565132"/>
              <a:gd name="connsiteY0-146" fmla="*/ 1289296 h 1289296"/>
              <a:gd name="connsiteX1-147" fmla="*/ 0 w 565132"/>
              <a:gd name="connsiteY1-148" fmla="*/ 507293 h 1289296"/>
              <a:gd name="connsiteX0-149" fmla="*/ 796290 w 833150"/>
              <a:gd name="connsiteY0-150" fmla="*/ 1261440 h 1261440"/>
              <a:gd name="connsiteX1-151" fmla="*/ 0 w 833150"/>
              <a:gd name="connsiteY1-152" fmla="*/ 512774 h 1261440"/>
              <a:gd name="connsiteX0-153" fmla="*/ 796290 w 940364"/>
              <a:gd name="connsiteY0-154" fmla="*/ 1272258 h 1272258"/>
              <a:gd name="connsiteX1-155" fmla="*/ 0 w 940364"/>
              <a:gd name="connsiteY1-156" fmla="*/ 523592 h 1272258"/>
              <a:gd name="connsiteX0-157" fmla="*/ 796290 w 1054113"/>
              <a:gd name="connsiteY0-158" fmla="*/ 1129568 h 1129568"/>
              <a:gd name="connsiteX1-159" fmla="*/ 0 w 1054113"/>
              <a:gd name="connsiteY1-160" fmla="*/ 380902 h 1129568"/>
              <a:gd name="connsiteX0-161" fmla="*/ 796290 w 1006947"/>
              <a:gd name="connsiteY0-162" fmla="*/ 1188156 h 1188156"/>
              <a:gd name="connsiteX1-163" fmla="*/ 0 w 1006947"/>
              <a:gd name="connsiteY1-164" fmla="*/ 439490 h 1188156"/>
              <a:gd name="connsiteX0-165" fmla="*/ 796290 w 885221"/>
              <a:gd name="connsiteY0-166" fmla="*/ 1118292 h 1118292"/>
              <a:gd name="connsiteX1-167" fmla="*/ 0 w 885221"/>
              <a:gd name="connsiteY1-168" fmla="*/ 369626 h 1118292"/>
              <a:gd name="connsiteX0-169" fmla="*/ 796290 w 796290"/>
              <a:gd name="connsiteY0-170" fmla="*/ 1108170 h 1108170"/>
              <a:gd name="connsiteX1-171" fmla="*/ 0 w 796290"/>
              <a:gd name="connsiteY1-172" fmla="*/ 359504 h 1108170"/>
              <a:gd name="connsiteX0-173" fmla="*/ 796290 w 796290"/>
              <a:gd name="connsiteY0-174" fmla="*/ 1182255 h 1182255"/>
              <a:gd name="connsiteX1-175" fmla="*/ 0 w 796290"/>
              <a:gd name="connsiteY1-176" fmla="*/ 433589 h 1182255"/>
              <a:gd name="connsiteX0-177" fmla="*/ 796290 w 796290"/>
              <a:gd name="connsiteY0-178" fmla="*/ 1425998 h 1425998"/>
              <a:gd name="connsiteX1-179" fmla="*/ 0 w 796290"/>
              <a:gd name="connsiteY1-180" fmla="*/ 677332 h 14259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96290" h="1425998">
                <a:moveTo>
                  <a:pt x="796290" y="1425998"/>
                </a:moveTo>
                <a:cubicBezTo>
                  <a:pt x="548639" y="494453"/>
                  <a:pt x="230823" y="-817140"/>
                  <a:pt x="0" y="677332"/>
                </a:cubicBezTo>
              </a:path>
            </a:pathLst>
          </a:custGeom>
          <a:noFill/>
          <a:ln w="12700" cap="rnd">
            <a:solidFill>
              <a:schemeClr val="bg1"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任意多边形 101"/>
          <p:cNvSpPr/>
          <p:nvPr/>
        </p:nvSpPr>
        <p:spPr>
          <a:xfrm>
            <a:off x="3464389" y="2832314"/>
            <a:ext cx="4376663" cy="1358093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4678422 w 4678422"/>
              <a:gd name="connsiteY0-94" fmla="*/ 1273031 h 1273031"/>
              <a:gd name="connsiteX1-95" fmla="*/ 174049 w 4678422"/>
              <a:gd name="connsiteY1-96" fmla="*/ 932988 h 1273031"/>
              <a:gd name="connsiteX0-97" fmla="*/ 4634282 w 4729310"/>
              <a:gd name="connsiteY0-98" fmla="*/ 1564930 h 1564930"/>
              <a:gd name="connsiteX1-99" fmla="*/ 129909 w 4729310"/>
              <a:gd name="connsiteY1-100" fmla="*/ 1224887 h 1564930"/>
              <a:gd name="connsiteX0-101" fmla="*/ 4504373 w 4817772"/>
              <a:gd name="connsiteY0-102" fmla="*/ 1762037 h 1762037"/>
              <a:gd name="connsiteX1-103" fmla="*/ 0 w 4817772"/>
              <a:gd name="connsiteY1-104" fmla="*/ 1421994 h 1762037"/>
              <a:gd name="connsiteX0-105" fmla="*/ 4458653 w 4777567"/>
              <a:gd name="connsiteY0-106" fmla="*/ 1762037 h 1762037"/>
              <a:gd name="connsiteX1-107" fmla="*/ 0 w 4777567"/>
              <a:gd name="connsiteY1-108" fmla="*/ 1421994 h 1762037"/>
              <a:gd name="connsiteX0-109" fmla="*/ 2896553 w 3535662"/>
              <a:gd name="connsiteY0-110" fmla="*/ 1796262 h 1796262"/>
              <a:gd name="connsiteX1-111" fmla="*/ 0 w 3535662"/>
              <a:gd name="connsiteY1-112" fmla="*/ 1395259 h 1796262"/>
              <a:gd name="connsiteX0-113" fmla="*/ 496253 w 2310736"/>
              <a:gd name="connsiteY0-114" fmla="*/ 2024379 h 2024379"/>
              <a:gd name="connsiteX1-115" fmla="*/ 0 w 2310736"/>
              <a:gd name="connsiteY1-116" fmla="*/ 1242376 h 2024379"/>
              <a:gd name="connsiteX0-117" fmla="*/ 496253 w 2202784"/>
              <a:gd name="connsiteY0-118" fmla="*/ 1634911 h 1634911"/>
              <a:gd name="connsiteX1-119" fmla="*/ 0 w 2202784"/>
              <a:gd name="connsiteY1-120" fmla="*/ 852908 h 1634911"/>
              <a:gd name="connsiteX0-121" fmla="*/ 496253 w 848180"/>
              <a:gd name="connsiteY0-122" fmla="*/ 1200930 h 1200930"/>
              <a:gd name="connsiteX1-123" fmla="*/ 0 w 848180"/>
              <a:gd name="connsiteY1-124" fmla="*/ 418927 h 1200930"/>
              <a:gd name="connsiteX0-125" fmla="*/ 496253 w 958077"/>
              <a:gd name="connsiteY0-126" fmla="*/ 1489578 h 1489578"/>
              <a:gd name="connsiteX1-127" fmla="*/ 0 w 958077"/>
              <a:gd name="connsiteY1-128" fmla="*/ 707575 h 1489578"/>
              <a:gd name="connsiteX0-129" fmla="*/ 496253 w 822008"/>
              <a:gd name="connsiteY0-130" fmla="*/ 1489578 h 1489578"/>
              <a:gd name="connsiteX1-131" fmla="*/ 0 w 822008"/>
              <a:gd name="connsiteY1-132" fmla="*/ 707575 h 1489578"/>
              <a:gd name="connsiteX0-133" fmla="*/ 496253 w 881965"/>
              <a:gd name="connsiteY0-134" fmla="*/ 1228493 h 1228493"/>
              <a:gd name="connsiteX1-135" fmla="*/ 0 w 881965"/>
              <a:gd name="connsiteY1-136" fmla="*/ 446490 h 1228493"/>
              <a:gd name="connsiteX0-137" fmla="*/ 496253 w 950186"/>
              <a:gd name="connsiteY0-138" fmla="*/ 1127249 h 1142674"/>
              <a:gd name="connsiteX1-139" fmla="*/ 0 w 950186"/>
              <a:gd name="connsiteY1-140" fmla="*/ 345246 h 1142674"/>
              <a:gd name="connsiteX0-141" fmla="*/ 496253 w 864518"/>
              <a:gd name="connsiteY0-142" fmla="*/ 1171543 h 1171543"/>
              <a:gd name="connsiteX1-143" fmla="*/ 0 w 864518"/>
              <a:gd name="connsiteY1-144" fmla="*/ 389540 h 1171543"/>
              <a:gd name="connsiteX0-145" fmla="*/ 496253 w 565132"/>
              <a:gd name="connsiteY0-146" fmla="*/ 1289296 h 1289296"/>
              <a:gd name="connsiteX1-147" fmla="*/ 0 w 565132"/>
              <a:gd name="connsiteY1-148" fmla="*/ 507293 h 1289296"/>
              <a:gd name="connsiteX0-149" fmla="*/ 796290 w 833150"/>
              <a:gd name="connsiteY0-150" fmla="*/ 1261440 h 1261440"/>
              <a:gd name="connsiteX1-151" fmla="*/ 0 w 833150"/>
              <a:gd name="connsiteY1-152" fmla="*/ 512774 h 1261440"/>
              <a:gd name="connsiteX0-153" fmla="*/ 796290 w 940364"/>
              <a:gd name="connsiteY0-154" fmla="*/ 1272258 h 1272258"/>
              <a:gd name="connsiteX1-155" fmla="*/ 0 w 940364"/>
              <a:gd name="connsiteY1-156" fmla="*/ 523592 h 1272258"/>
              <a:gd name="connsiteX0-157" fmla="*/ 796290 w 1054113"/>
              <a:gd name="connsiteY0-158" fmla="*/ 1129568 h 1129568"/>
              <a:gd name="connsiteX1-159" fmla="*/ 0 w 1054113"/>
              <a:gd name="connsiteY1-160" fmla="*/ 380902 h 1129568"/>
              <a:gd name="connsiteX0-161" fmla="*/ 796290 w 1006947"/>
              <a:gd name="connsiteY0-162" fmla="*/ 1188156 h 1188156"/>
              <a:gd name="connsiteX1-163" fmla="*/ 0 w 1006947"/>
              <a:gd name="connsiteY1-164" fmla="*/ 439490 h 1188156"/>
              <a:gd name="connsiteX0-165" fmla="*/ 796290 w 885221"/>
              <a:gd name="connsiteY0-166" fmla="*/ 1118292 h 1118292"/>
              <a:gd name="connsiteX1-167" fmla="*/ 0 w 885221"/>
              <a:gd name="connsiteY1-168" fmla="*/ 369626 h 1118292"/>
              <a:gd name="connsiteX0-169" fmla="*/ 796290 w 796290"/>
              <a:gd name="connsiteY0-170" fmla="*/ 1108170 h 1108170"/>
              <a:gd name="connsiteX1-171" fmla="*/ 0 w 796290"/>
              <a:gd name="connsiteY1-172" fmla="*/ 359504 h 1108170"/>
              <a:gd name="connsiteX0-173" fmla="*/ 796290 w 796290"/>
              <a:gd name="connsiteY0-174" fmla="*/ 1182255 h 1182255"/>
              <a:gd name="connsiteX1-175" fmla="*/ 0 w 796290"/>
              <a:gd name="connsiteY1-176" fmla="*/ 433589 h 1182255"/>
              <a:gd name="connsiteX0-177" fmla="*/ 796290 w 796290"/>
              <a:gd name="connsiteY0-178" fmla="*/ 1425998 h 1425998"/>
              <a:gd name="connsiteX1-179" fmla="*/ 0 w 796290"/>
              <a:gd name="connsiteY1-180" fmla="*/ 677332 h 1425998"/>
              <a:gd name="connsiteX0-181" fmla="*/ 1794510 w 1794510"/>
              <a:gd name="connsiteY0-182" fmla="*/ 986660 h 986660"/>
              <a:gd name="connsiteX1-183" fmla="*/ 0 w 1794510"/>
              <a:gd name="connsiteY1-184" fmla="*/ 878074 h 986660"/>
              <a:gd name="connsiteX0-185" fmla="*/ 5337810 w 5337810"/>
              <a:gd name="connsiteY0-186" fmla="*/ 1319334 h 1319334"/>
              <a:gd name="connsiteX1-187" fmla="*/ 0 w 5337810"/>
              <a:gd name="connsiteY1-188" fmla="*/ 715448 h 1319334"/>
              <a:gd name="connsiteX0-189" fmla="*/ 5337810 w 5337810"/>
              <a:gd name="connsiteY0-190" fmla="*/ 1801295 h 1801295"/>
              <a:gd name="connsiteX1-191" fmla="*/ 0 w 5337810"/>
              <a:gd name="connsiteY1-192" fmla="*/ 1197409 h 1801295"/>
              <a:gd name="connsiteX0-193" fmla="*/ 5449028 w 5449028"/>
              <a:gd name="connsiteY0-194" fmla="*/ 1821850 h 1821850"/>
              <a:gd name="connsiteX1-195" fmla="*/ 111218 w 5449028"/>
              <a:gd name="connsiteY1-196" fmla="*/ 1217964 h 1821850"/>
              <a:gd name="connsiteX0-197" fmla="*/ 5238140 w 5238140"/>
              <a:gd name="connsiteY0-198" fmla="*/ 1625412 h 1625412"/>
              <a:gd name="connsiteX1-199" fmla="*/ 128930 w 5238140"/>
              <a:gd name="connsiteY1-200" fmla="*/ 1425386 h 16254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38140" h="1625412">
                <a:moveTo>
                  <a:pt x="5238140" y="1625412"/>
                </a:moveTo>
                <a:cubicBezTo>
                  <a:pt x="106069" y="-875853"/>
                  <a:pt x="-303187" y="-122426"/>
                  <a:pt x="128930" y="1425386"/>
                </a:cubicBezTo>
              </a:path>
            </a:pathLst>
          </a:custGeom>
          <a:noFill/>
          <a:ln w="12700" cap="rnd">
            <a:solidFill>
              <a:schemeClr val="bg1"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954966" y="3383097"/>
            <a:ext cx="8671195" cy="1689646"/>
          </a:xfrm>
          <a:prstGeom prst="ellipse">
            <a:avLst/>
          </a:prstGeom>
          <a:noFill/>
          <a:ln>
            <a:solidFill>
              <a:schemeClr val="bg1">
                <a:alpha val="2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" name="组合 103"/>
          <p:cNvGrpSpPr/>
          <p:nvPr/>
        </p:nvGrpSpPr>
        <p:grpSpPr>
          <a:xfrm rot="3375645">
            <a:off x="7081577" y="1361023"/>
            <a:ext cx="429050" cy="429051"/>
            <a:chOff x="2814405" y="2119805"/>
            <a:chExt cx="409142" cy="409142"/>
          </a:xfrm>
        </p:grpSpPr>
        <p:sp>
          <p:nvSpPr>
            <p:cNvPr id="105" name="椭圆 10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 rot="3375645">
            <a:off x="8126605" y="2623768"/>
            <a:ext cx="429050" cy="429051"/>
            <a:chOff x="2814405" y="2119805"/>
            <a:chExt cx="409142" cy="409142"/>
          </a:xfrm>
        </p:grpSpPr>
        <p:sp>
          <p:nvSpPr>
            <p:cNvPr id="113" name="椭圆 112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 rot="3375645">
            <a:off x="4904433" y="2667310"/>
            <a:ext cx="429050" cy="429051"/>
            <a:chOff x="2814405" y="2119805"/>
            <a:chExt cx="409142" cy="409142"/>
          </a:xfrm>
        </p:grpSpPr>
        <p:sp>
          <p:nvSpPr>
            <p:cNvPr id="120" name="椭圆 119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8" name="直接连接符 107"/>
          <p:cNvCxnSpPr/>
          <p:nvPr/>
        </p:nvCxnSpPr>
        <p:spPr>
          <a:xfrm>
            <a:off x="908573" y="752162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占位符 118"/>
          <p:cNvSpPr txBox="1"/>
          <p:nvPr/>
        </p:nvSpPr>
        <p:spPr>
          <a:xfrm>
            <a:off x="791111" y="349359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促进</a:t>
            </a:r>
            <a:r>
              <a:rPr lang="zh-CN" altLang="en-US" sz="2000" dirty="0" smtClean="0"/>
              <a:t>传播模拟</a:t>
            </a:r>
            <a:endParaRPr lang="zh-CN" altLang="en-US" sz="2000" dirty="0"/>
          </a:p>
        </p:txBody>
      </p:sp>
      <p:grpSp>
        <p:nvGrpSpPr>
          <p:cNvPr id="127" name="组合 126"/>
          <p:cNvGrpSpPr/>
          <p:nvPr/>
        </p:nvGrpSpPr>
        <p:grpSpPr>
          <a:xfrm flipV="1">
            <a:off x="295541" y="290511"/>
            <a:ext cx="537243" cy="537243"/>
            <a:chOff x="7758139" y="2808362"/>
            <a:chExt cx="1285965" cy="1285965"/>
          </a:xfrm>
        </p:grpSpPr>
        <p:sp>
          <p:nvSpPr>
            <p:cNvPr id="128" name="任意多边形 127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0" name="组合 129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31" name="圆角矩形 130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圆角矩形 131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圆角矩形 140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圆角矩形 144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圆角矩形 146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圆角矩形 147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圆角矩形 148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圆角矩形 149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圆角矩形 150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圆角矩形 151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圆角矩形 152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圆角矩形 153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 rot="3375645">
            <a:off x="3395820" y="3868423"/>
            <a:ext cx="341853" cy="341853"/>
            <a:chOff x="2814405" y="2119805"/>
            <a:chExt cx="409142" cy="409142"/>
          </a:xfrm>
        </p:grpSpPr>
        <p:sp>
          <p:nvSpPr>
            <p:cNvPr id="4" name="椭圆 3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 rot="3375645">
            <a:off x="4216240" y="3651888"/>
            <a:ext cx="341853" cy="341853"/>
            <a:chOff x="2814405" y="2119805"/>
            <a:chExt cx="409142" cy="409142"/>
          </a:xfrm>
        </p:grpSpPr>
        <p:sp>
          <p:nvSpPr>
            <p:cNvPr id="9" name="椭圆 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 rot="3375645">
            <a:off x="7933131" y="3943905"/>
            <a:ext cx="341853" cy="341853"/>
            <a:chOff x="2814405" y="2119805"/>
            <a:chExt cx="409142" cy="409142"/>
          </a:xfrm>
        </p:grpSpPr>
        <p:sp>
          <p:nvSpPr>
            <p:cNvPr id="155" name="椭圆 15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 rot="3375645">
            <a:off x="7683338" y="4040895"/>
            <a:ext cx="341853" cy="341853"/>
            <a:chOff x="2814405" y="2119805"/>
            <a:chExt cx="409142" cy="409142"/>
          </a:xfrm>
        </p:grpSpPr>
        <p:sp>
          <p:nvSpPr>
            <p:cNvPr id="158" name="椭圆 15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9" name="任意多边形 108"/>
          <p:cNvSpPr/>
          <p:nvPr/>
        </p:nvSpPr>
        <p:spPr>
          <a:xfrm>
            <a:off x="3445778" y="2816580"/>
            <a:ext cx="4376663" cy="1358093"/>
          </a:xfrm>
          <a:custGeom>
            <a:avLst/>
            <a:gdLst>
              <a:gd name="connsiteX0" fmla="*/ 0 w 3890962"/>
              <a:gd name="connsiteY0" fmla="*/ 857116 h 1190491"/>
              <a:gd name="connsiteX1" fmla="*/ 1871662 w 3890962"/>
              <a:gd name="connsiteY1" fmla="*/ 4629 h 1190491"/>
              <a:gd name="connsiteX2" fmla="*/ 3890962 w 3890962"/>
              <a:gd name="connsiteY2" fmla="*/ 1190491 h 1190491"/>
              <a:gd name="connsiteX0-1" fmla="*/ 0 w 4748212"/>
              <a:gd name="connsiteY0-2" fmla="*/ 1314973 h 1314973"/>
              <a:gd name="connsiteX1-3" fmla="*/ 2728912 w 4748212"/>
              <a:gd name="connsiteY1-4" fmla="*/ 523 h 1314973"/>
              <a:gd name="connsiteX2-5" fmla="*/ 4748212 w 4748212"/>
              <a:gd name="connsiteY2-6" fmla="*/ 1186385 h 1314973"/>
              <a:gd name="connsiteX0-7" fmla="*/ 0 w 4748212"/>
              <a:gd name="connsiteY0-8" fmla="*/ 1323939 h 1323939"/>
              <a:gd name="connsiteX1-9" fmla="*/ 2728912 w 4748212"/>
              <a:gd name="connsiteY1-10" fmla="*/ 9489 h 1323939"/>
              <a:gd name="connsiteX2-11" fmla="*/ 4748212 w 4748212"/>
              <a:gd name="connsiteY2-12" fmla="*/ 1195351 h 1323939"/>
              <a:gd name="connsiteX0-13" fmla="*/ 0 w 4748212"/>
              <a:gd name="connsiteY0-14" fmla="*/ 128588 h 128588"/>
              <a:gd name="connsiteX1-15" fmla="*/ 4748212 w 4748212"/>
              <a:gd name="connsiteY1-16" fmla="*/ 0 h 128588"/>
              <a:gd name="connsiteX0-17" fmla="*/ 0 w 4748212"/>
              <a:gd name="connsiteY0-18" fmla="*/ 898720 h 898720"/>
              <a:gd name="connsiteX1-19" fmla="*/ 4748212 w 4748212"/>
              <a:gd name="connsiteY1-20" fmla="*/ 770132 h 898720"/>
              <a:gd name="connsiteX0-21" fmla="*/ 0 w 4748212"/>
              <a:gd name="connsiteY0-22" fmla="*/ 1322809 h 1322809"/>
              <a:gd name="connsiteX1-23" fmla="*/ 4748212 w 4748212"/>
              <a:gd name="connsiteY1-24" fmla="*/ 1194221 h 1322809"/>
              <a:gd name="connsiteX0-25" fmla="*/ 214787 w 4962999"/>
              <a:gd name="connsiteY0-26" fmla="*/ 1651479 h 1651479"/>
              <a:gd name="connsiteX1-27" fmla="*/ 4962999 w 4962999"/>
              <a:gd name="connsiteY1-28" fmla="*/ 1522891 h 1651479"/>
              <a:gd name="connsiteX0-29" fmla="*/ 14717 w 4762929"/>
              <a:gd name="connsiteY0-30" fmla="*/ 1296755 h 1296755"/>
              <a:gd name="connsiteX1-31" fmla="*/ 4762929 w 4762929"/>
              <a:gd name="connsiteY1-32" fmla="*/ 1168167 h 1296755"/>
              <a:gd name="connsiteX0-33" fmla="*/ 32110 w 3008672"/>
              <a:gd name="connsiteY0-34" fmla="*/ 1056081 h 1518043"/>
              <a:gd name="connsiteX1-35" fmla="*/ 3008672 w 3008672"/>
              <a:gd name="connsiteY1-36" fmla="*/ 1518043 h 1518043"/>
              <a:gd name="connsiteX0-37" fmla="*/ 30110 w 3006672"/>
              <a:gd name="connsiteY0-38" fmla="*/ 1286298 h 1748260"/>
              <a:gd name="connsiteX1-39" fmla="*/ 3006672 w 3006672"/>
              <a:gd name="connsiteY1-40" fmla="*/ 1748260 h 1748260"/>
              <a:gd name="connsiteX0-41" fmla="*/ 529762 w 1091736"/>
              <a:gd name="connsiteY0-42" fmla="*/ 1147967 h 1952829"/>
              <a:gd name="connsiteX1-43" fmla="*/ 1091736 w 1091736"/>
              <a:gd name="connsiteY1-44" fmla="*/ 1952829 h 1952829"/>
              <a:gd name="connsiteX0-45" fmla="*/ 1935517 w 1935517"/>
              <a:gd name="connsiteY0-46" fmla="*/ 1363430 h 1653942"/>
              <a:gd name="connsiteX1-47" fmla="*/ 625829 w 1935517"/>
              <a:gd name="connsiteY1-48" fmla="*/ 1653942 h 1653942"/>
              <a:gd name="connsiteX0-49" fmla="*/ 1886771 w 1886771"/>
              <a:gd name="connsiteY0-50" fmla="*/ 1410945 h 1601445"/>
              <a:gd name="connsiteX1-51" fmla="*/ 634233 w 1886771"/>
              <a:gd name="connsiteY1-52" fmla="*/ 1601445 h 1601445"/>
              <a:gd name="connsiteX0-53" fmla="*/ 1911118 w 1911118"/>
              <a:gd name="connsiteY0-54" fmla="*/ 1376815 h 1638752"/>
              <a:gd name="connsiteX1-55" fmla="*/ 630005 w 1911118"/>
              <a:gd name="connsiteY1-56" fmla="*/ 1638752 h 1638752"/>
              <a:gd name="connsiteX0-57" fmla="*/ 1970508 w 1970508"/>
              <a:gd name="connsiteY0-58" fmla="*/ 1182814 h 1444751"/>
              <a:gd name="connsiteX1-59" fmla="*/ 689395 w 1970508"/>
              <a:gd name="connsiteY1-60" fmla="*/ 1444751 h 1444751"/>
              <a:gd name="connsiteX0-61" fmla="*/ 1395035 w 1395035"/>
              <a:gd name="connsiteY0-62" fmla="*/ 807841 h 1069778"/>
              <a:gd name="connsiteX1-63" fmla="*/ 113922 w 1395035"/>
              <a:gd name="connsiteY1-64" fmla="*/ 1069778 h 1069778"/>
              <a:gd name="connsiteX0-65" fmla="*/ 1493383 w 1493383"/>
              <a:gd name="connsiteY0-66" fmla="*/ 633956 h 895893"/>
              <a:gd name="connsiteX1-67" fmla="*/ 212270 w 1493383"/>
              <a:gd name="connsiteY1-68" fmla="*/ 895893 h 895893"/>
              <a:gd name="connsiteX0-69" fmla="*/ 1327105 w 1744369"/>
              <a:gd name="connsiteY0-70" fmla="*/ 645736 h 907673"/>
              <a:gd name="connsiteX1-71" fmla="*/ 45992 w 1744369"/>
              <a:gd name="connsiteY1-72" fmla="*/ 907673 h 907673"/>
              <a:gd name="connsiteX0-73" fmla="*/ 1281113 w 2048681"/>
              <a:gd name="connsiteY0-74" fmla="*/ 713514 h 975451"/>
              <a:gd name="connsiteX1-75" fmla="*/ 0 w 2048681"/>
              <a:gd name="connsiteY1-76" fmla="*/ 975451 h 975451"/>
              <a:gd name="connsiteX0-77" fmla="*/ 1281113 w 2009821"/>
              <a:gd name="connsiteY0-78" fmla="*/ 806670 h 1068607"/>
              <a:gd name="connsiteX1-79" fmla="*/ 0 w 2009821"/>
              <a:gd name="connsiteY1-80" fmla="*/ 1068607 h 1068607"/>
              <a:gd name="connsiteX0-81" fmla="*/ 1281113 w 1859838"/>
              <a:gd name="connsiteY0-82" fmla="*/ 790746 h 1052683"/>
              <a:gd name="connsiteX1-83" fmla="*/ 0 w 1859838"/>
              <a:gd name="connsiteY1-84" fmla="*/ 1052683 h 1052683"/>
              <a:gd name="connsiteX0-85" fmla="*/ 1485752 w 1850692"/>
              <a:gd name="connsiteY0-86" fmla="*/ 838934 h 1100871"/>
              <a:gd name="connsiteX1-87" fmla="*/ 204639 w 1850692"/>
              <a:gd name="connsiteY1-88" fmla="*/ 1100871 h 1100871"/>
              <a:gd name="connsiteX0-89" fmla="*/ 1691940 w 1691940"/>
              <a:gd name="connsiteY0-90" fmla="*/ 942037 h 1203974"/>
              <a:gd name="connsiteX1-91" fmla="*/ 410827 w 1691940"/>
              <a:gd name="connsiteY1-92" fmla="*/ 1203974 h 1203974"/>
              <a:gd name="connsiteX0-93" fmla="*/ 4678422 w 4678422"/>
              <a:gd name="connsiteY0-94" fmla="*/ 1273031 h 1273031"/>
              <a:gd name="connsiteX1-95" fmla="*/ 174049 w 4678422"/>
              <a:gd name="connsiteY1-96" fmla="*/ 932988 h 1273031"/>
              <a:gd name="connsiteX0-97" fmla="*/ 4634282 w 4729310"/>
              <a:gd name="connsiteY0-98" fmla="*/ 1564930 h 1564930"/>
              <a:gd name="connsiteX1-99" fmla="*/ 129909 w 4729310"/>
              <a:gd name="connsiteY1-100" fmla="*/ 1224887 h 1564930"/>
              <a:gd name="connsiteX0-101" fmla="*/ 4504373 w 4817772"/>
              <a:gd name="connsiteY0-102" fmla="*/ 1762037 h 1762037"/>
              <a:gd name="connsiteX1-103" fmla="*/ 0 w 4817772"/>
              <a:gd name="connsiteY1-104" fmla="*/ 1421994 h 1762037"/>
              <a:gd name="connsiteX0-105" fmla="*/ 4458653 w 4777567"/>
              <a:gd name="connsiteY0-106" fmla="*/ 1762037 h 1762037"/>
              <a:gd name="connsiteX1-107" fmla="*/ 0 w 4777567"/>
              <a:gd name="connsiteY1-108" fmla="*/ 1421994 h 1762037"/>
              <a:gd name="connsiteX0-109" fmla="*/ 2896553 w 3535662"/>
              <a:gd name="connsiteY0-110" fmla="*/ 1796262 h 1796262"/>
              <a:gd name="connsiteX1-111" fmla="*/ 0 w 3535662"/>
              <a:gd name="connsiteY1-112" fmla="*/ 1395259 h 1796262"/>
              <a:gd name="connsiteX0-113" fmla="*/ 496253 w 2310736"/>
              <a:gd name="connsiteY0-114" fmla="*/ 2024379 h 2024379"/>
              <a:gd name="connsiteX1-115" fmla="*/ 0 w 2310736"/>
              <a:gd name="connsiteY1-116" fmla="*/ 1242376 h 2024379"/>
              <a:gd name="connsiteX0-117" fmla="*/ 496253 w 2202784"/>
              <a:gd name="connsiteY0-118" fmla="*/ 1634911 h 1634911"/>
              <a:gd name="connsiteX1-119" fmla="*/ 0 w 2202784"/>
              <a:gd name="connsiteY1-120" fmla="*/ 852908 h 1634911"/>
              <a:gd name="connsiteX0-121" fmla="*/ 496253 w 848180"/>
              <a:gd name="connsiteY0-122" fmla="*/ 1200930 h 1200930"/>
              <a:gd name="connsiteX1-123" fmla="*/ 0 w 848180"/>
              <a:gd name="connsiteY1-124" fmla="*/ 418927 h 1200930"/>
              <a:gd name="connsiteX0-125" fmla="*/ 496253 w 958077"/>
              <a:gd name="connsiteY0-126" fmla="*/ 1489578 h 1489578"/>
              <a:gd name="connsiteX1-127" fmla="*/ 0 w 958077"/>
              <a:gd name="connsiteY1-128" fmla="*/ 707575 h 1489578"/>
              <a:gd name="connsiteX0-129" fmla="*/ 496253 w 822008"/>
              <a:gd name="connsiteY0-130" fmla="*/ 1489578 h 1489578"/>
              <a:gd name="connsiteX1-131" fmla="*/ 0 w 822008"/>
              <a:gd name="connsiteY1-132" fmla="*/ 707575 h 1489578"/>
              <a:gd name="connsiteX0-133" fmla="*/ 496253 w 881965"/>
              <a:gd name="connsiteY0-134" fmla="*/ 1228493 h 1228493"/>
              <a:gd name="connsiteX1-135" fmla="*/ 0 w 881965"/>
              <a:gd name="connsiteY1-136" fmla="*/ 446490 h 1228493"/>
              <a:gd name="connsiteX0-137" fmla="*/ 496253 w 950186"/>
              <a:gd name="connsiteY0-138" fmla="*/ 1127249 h 1142674"/>
              <a:gd name="connsiteX1-139" fmla="*/ 0 w 950186"/>
              <a:gd name="connsiteY1-140" fmla="*/ 345246 h 1142674"/>
              <a:gd name="connsiteX0-141" fmla="*/ 496253 w 864518"/>
              <a:gd name="connsiteY0-142" fmla="*/ 1171543 h 1171543"/>
              <a:gd name="connsiteX1-143" fmla="*/ 0 w 864518"/>
              <a:gd name="connsiteY1-144" fmla="*/ 389540 h 1171543"/>
              <a:gd name="connsiteX0-145" fmla="*/ 496253 w 565132"/>
              <a:gd name="connsiteY0-146" fmla="*/ 1289296 h 1289296"/>
              <a:gd name="connsiteX1-147" fmla="*/ 0 w 565132"/>
              <a:gd name="connsiteY1-148" fmla="*/ 507293 h 1289296"/>
              <a:gd name="connsiteX0-149" fmla="*/ 796290 w 833150"/>
              <a:gd name="connsiteY0-150" fmla="*/ 1261440 h 1261440"/>
              <a:gd name="connsiteX1-151" fmla="*/ 0 w 833150"/>
              <a:gd name="connsiteY1-152" fmla="*/ 512774 h 1261440"/>
              <a:gd name="connsiteX0-153" fmla="*/ 796290 w 940364"/>
              <a:gd name="connsiteY0-154" fmla="*/ 1272258 h 1272258"/>
              <a:gd name="connsiteX1-155" fmla="*/ 0 w 940364"/>
              <a:gd name="connsiteY1-156" fmla="*/ 523592 h 1272258"/>
              <a:gd name="connsiteX0-157" fmla="*/ 796290 w 1054113"/>
              <a:gd name="connsiteY0-158" fmla="*/ 1129568 h 1129568"/>
              <a:gd name="connsiteX1-159" fmla="*/ 0 w 1054113"/>
              <a:gd name="connsiteY1-160" fmla="*/ 380902 h 1129568"/>
              <a:gd name="connsiteX0-161" fmla="*/ 796290 w 1006947"/>
              <a:gd name="connsiteY0-162" fmla="*/ 1188156 h 1188156"/>
              <a:gd name="connsiteX1-163" fmla="*/ 0 w 1006947"/>
              <a:gd name="connsiteY1-164" fmla="*/ 439490 h 1188156"/>
              <a:gd name="connsiteX0-165" fmla="*/ 796290 w 885221"/>
              <a:gd name="connsiteY0-166" fmla="*/ 1118292 h 1118292"/>
              <a:gd name="connsiteX1-167" fmla="*/ 0 w 885221"/>
              <a:gd name="connsiteY1-168" fmla="*/ 369626 h 1118292"/>
              <a:gd name="connsiteX0-169" fmla="*/ 796290 w 796290"/>
              <a:gd name="connsiteY0-170" fmla="*/ 1108170 h 1108170"/>
              <a:gd name="connsiteX1-171" fmla="*/ 0 w 796290"/>
              <a:gd name="connsiteY1-172" fmla="*/ 359504 h 1108170"/>
              <a:gd name="connsiteX0-173" fmla="*/ 796290 w 796290"/>
              <a:gd name="connsiteY0-174" fmla="*/ 1182255 h 1182255"/>
              <a:gd name="connsiteX1-175" fmla="*/ 0 w 796290"/>
              <a:gd name="connsiteY1-176" fmla="*/ 433589 h 1182255"/>
              <a:gd name="connsiteX0-177" fmla="*/ 796290 w 796290"/>
              <a:gd name="connsiteY0-178" fmla="*/ 1425998 h 1425998"/>
              <a:gd name="connsiteX1-179" fmla="*/ 0 w 796290"/>
              <a:gd name="connsiteY1-180" fmla="*/ 677332 h 1425998"/>
              <a:gd name="connsiteX0-181" fmla="*/ 1794510 w 1794510"/>
              <a:gd name="connsiteY0-182" fmla="*/ 986660 h 986660"/>
              <a:gd name="connsiteX1-183" fmla="*/ 0 w 1794510"/>
              <a:gd name="connsiteY1-184" fmla="*/ 878074 h 986660"/>
              <a:gd name="connsiteX0-185" fmla="*/ 5337810 w 5337810"/>
              <a:gd name="connsiteY0-186" fmla="*/ 1319334 h 1319334"/>
              <a:gd name="connsiteX1-187" fmla="*/ 0 w 5337810"/>
              <a:gd name="connsiteY1-188" fmla="*/ 715448 h 1319334"/>
              <a:gd name="connsiteX0-189" fmla="*/ 5337810 w 5337810"/>
              <a:gd name="connsiteY0-190" fmla="*/ 1801295 h 1801295"/>
              <a:gd name="connsiteX1-191" fmla="*/ 0 w 5337810"/>
              <a:gd name="connsiteY1-192" fmla="*/ 1197409 h 1801295"/>
              <a:gd name="connsiteX0-193" fmla="*/ 5449028 w 5449028"/>
              <a:gd name="connsiteY0-194" fmla="*/ 1821850 h 1821850"/>
              <a:gd name="connsiteX1-195" fmla="*/ 111218 w 5449028"/>
              <a:gd name="connsiteY1-196" fmla="*/ 1217964 h 1821850"/>
              <a:gd name="connsiteX0-197" fmla="*/ 5238140 w 5238140"/>
              <a:gd name="connsiteY0-198" fmla="*/ 1625412 h 1625412"/>
              <a:gd name="connsiteX1-199" fmla="*/ 128930 w 5238140"/>
              <a:gd name="connsiteY1-200" fmla="*/ 1425386 h 16254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38140" h="1625412">
                <a:moveTo>
                  <a:pt x="5238140" y="1625412"/>
                </a:moveTo>
                <a:cubicBezTo>
                  <a:pt x="106069" y="-875853"/>
                  <a:pt x="-303187" y="-122426"/>
                  <a:pt x="128930" y="1425386"/>
                </a:cubicBez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3557610" y="3232509"/>
            <a:ext cx="1732847" cy="798367"/>
          </a:xfrm>
          <a:custGeom>
            <a:avLst/>
            <a:gdLst>
              <a:gd name="connsiteX0" fmla="*/ 1764573 w 1764573"/>
              <a:gd name="connsiteY0" fmla="*/ 686348 h 863381"/>
              <a:gd name="connsiteX1" fmla="*/ 632459 w 1764573"/>
              <a:gd name="connsiteY1" fmla="*/ 548 h 863381"/>
              <a:gd name="connsiteX2" fmla="*/ 55516 w 1764573"/>
              <a:gd name="connsiteY2" fmla="*/ 784320 h 863381"/>
              <a:gd name="connsiteX3" fmla="*/ 55516 w 1764573"/>
              <a:gd name="connsiteY3" fmla="*/ 795205 h 86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573" h="863381">
                <a:moveTo>
                  <a:pt x="1764573" y="686348"/>
                </a:moveTo>
                <a:cubicBezTo>
                  <a:pt x="1340937" y="335283"/>
                  <a:pt x="917302" y="-15781"/>
                  <a:pt x="632459" y="548"/>
                </a:cubicBezTo>
                <a:cubicBezTo>
                  <a:pt x="347616" y="16877"/>
                  <a:pt x="151673" y="651877"/>
                  <a:pt x="55516" y="784320"/>
                </a:cubicBezTo>
                <a:cubicBezTo>
                  <a:pt x="-40641" y="916763"/>
                  <a:pt x="7437" y="855984"/>
                  <a:pt x="55516" y="795205"/>
                </a:cubicBezTo>
              </a:path>
            </a:pathLst>
          </a:custGeom>
          <a:noFill/>
          <a:ln w="28575" cap="rnd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1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prism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9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矩形 413"/>
          <p:cNvSpPr/>
          <p:nvPr/>
        </p:nvSpPr>
        <p:spPr>
          <a:xfrm>
            <a:off x="-72716" y="3415513"/>
            <a:ext cx="12328323" cy="57738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/>
          <p:cNvSpPr/>
          <p:nvPr/>
        </p:nvSpPr>
        <p:spPr>
          <a:xfrm>
            <a:off x="8040" y="3400312"/>
            <a:ext cx="12252123" cy="57381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菱形 415"/>
          <p:cNvSpPr/>
          <p:nvPr/>
        </p:nvSpPr>
        <p:spPr>
          <a:xfrm>
            <a:off x="3751309" y="3051264"/>
            <a:ext cx="4575379" cy="845412"/>
          </a:xfrm>
          <a:prstGeom prst="diamond">
            <a:avLst/>
          </a:prstGeom>
          <a:solidFill>
            <a:srgbClr val="FFFFFF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34" name="任意多边形 433"/>
          <p:cNvSpPr/>
          <p:nvPr userDrawn="1"/>
        </p:nvSpPr>
        <p:spPr>
          <a:xfrm>
            <a:off x="11844789" y="2950959"/>
            <a:ext cx="482113" cy="140616"/>
          </a:xfrm>
          <a:custGeom>
            <a:avLst/>
            <a:gdLst>
              <a:gd name="connsiteX0" fmla="*/ 0 w 609600"/>
              <a:gd name="connsiteY0" fmla="*/ 0 h 177800"/>
              <a:gd name="connsiteX1" fmla="*/ 609600 w 609600"/>
              <a:gd name="connsiteY1" fmla="*/ 0 h 177800"/>
              <a:gd name="connsiteX2" fmla="*/ 609600 w 609600"/>
              <a:gd name="connsiteY2" fmla="*/ 139246 h 177800"/>
              <a:gd name="connsiteX3" fmla="*/ 497568 w 609600"/>
              <a:gd name="connsiteY3" fmla="*/ 139246 h 177800"/>
              <a:gd name="connsiteX4" fmla="*/ 497568 w 609600"/>
              <a:gd name="connsiteY4" fmla="*/ 177800 h 177800"/>
              <a:gd name="connsiteX5" fmla="*/ 0 w 609600"/>
              <a:gd name="connsiteY5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" h="177800">
                <a:moveTo>
                  <a:pt x="0" y="0"/>
                </a:moveTo>
                <a:lnTo>
                  <a:pt x="609600" y="0"/>
                </a:lnTo>
                <a:lnTo>
                  <a:pt x="609600" y="139246"/>
                </a:lnTo>
                <a:lnTo>
                  <a:pt x="497568" y="139246"/>
                </a:lnTo>
                <a:lnTo>
                  <a:pt x="497568" y="177800"/>
                </a:lnTo>
                <a:lnTo>
                  <a:pt x="0" y="177800"/>
                </a:lnTo>
                <a:close/>
              </a:path>
            </a:pathLst>
          </a:cu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017025" y="2970707"/>
            <a:ext cx="4943563" cy="947351"/>
            <a:chOff x="7743390" y="4942798"/>
            <a:chExt cx="4943562" cy="947351"/>
          </a:xfrm>
        </p:grpSpPr>
        <p:grpSp>
          <p:nvGrpSpPr>
            <p:cNvPr id="58" name="组合 57"/>
            <p:cNvGrpSpPr/>
            <p:nvPr/>
          </p:nvGrpSpPr>
          <p:grpSpPr>
            <a:xfrm>
              <a:off x="7743390" y="4942798"/>
              <a:ext cx="4943562" cy="947351"/>
              <a:chOff x="7347008" y="2985732"/>
              <a:chExt cx="4943562" cy="947351"/>
            </a:xfrm>
          </p:grpSpPr>
          <p:sp>
            <p:nvSpPr>
              <p:cNvPr id="59" name="矩形 58"/>
              <p:cNvSpPr/>
              <p:nvPr userDrawn="1"/>
            </p:nvSpPr>
            <p:spPr>
              <a:xfrm>
                <a:off x="7347008" y="2985732"/>
                <a:ext cx="4943562" cy="76200"/>
              </a:xfrm>
              <a:prstGeom prst="rect">
                <a:avLst/>
              </a:prstGeom>
              <a:solidFill>
                <a:srgbClr val="FFFFFF">
                  <a:alpha val="5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 userDrawn="1"/>
            </p:nvSpPr>
            <p:spPr>
              <a:xfrm>
                <a:off x="7347008" y="3856883"/>
                <a:ext cx="4943562" cy="76200"/>
              </a:xfrm>
              <a:prstGeom prst="rect">
                <a:avLst/>
              </a:prstGeom>
              <a:solidFill>
                <a:srgbClr val="FFFFFF">
                  <a:alpha val="5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" name="直接连接符 60"/>
              <p:cNvCxnSpPr/>
              <p:nvPr userDrawn="1"/>
            </p:nvCxnSpPr>
            <p:spPr>
              <a:xfrm>
                <a:off x="7347008" y="3117722"/>
                <a:ext cx="4943562" cy="0"/>
              </a:xfrm>
              <a:prstGeom prst="line">
                <a:avLst/>
              </a:prstGeom>
              <a:ln w="38100">
                <a:solidFill>
                  <a:srgbClr val="A199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 userDrawn="1"/>
            </p:nvCxnSpPr>
            <p:spPr>
              <a:xfrm>
                <a:off x="7347008" y="3791165"/>
                <a:ext cx="4943562" cy="0"/>
              </a:xfrm>
              <a:prstGeom prst="line">
                <a:avLst/>
              </a:prstGeom>
              <a:ln w="38100">
                <a:solidFill>
                  <a:srgbClr val="A199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本占位符 118"/>
            <p:cNvSpPr txBox="1"/>
            <p:nvPr/>
          </p:nvSpPr>
          <p:spPr>
            <a:xfrm>
              <a:off x="8040613" y="5160997"/>
              <a:ext cx="4126637" cy="4869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32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/>
                <a:t>应用前景</a:t>
              </a:r>
              <a:endParaRPr lang="zh-CN" altLang="en-US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989831" y="2256040"/>
            <a:ext cx="2288540" cy="2288540"/>
            <a:chOff x="7758139" y="2808362"/>
            <a:chExt cx="1285965" cy="1285965"/>
          </a:xfrm>
        </p:grpSpPr>
        <p:sp>
          <p:nvSpPr>
            <p:cNvPr id="431" name="任意多边形 430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6" name="组合 435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443" name="圆角矩形 442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圆角矩形 443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圆角矩形 444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圆角矩形 445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圆角矩形 446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圆角矩形 447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圆角矩形 448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圆角矩形 449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圆角矩形 450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圆角矩形 451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圆角矩形 452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圆角矩形 453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圆角矩形 454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圆角矩形 455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圆角矩形 456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圆角矩形 457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圆角矩形 458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圆角矩形 459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圆角矩形 460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圆角矩形 461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圆角矩形 462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圆角矩形 463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圆角矩形 464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圆角矩形 465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8" name="文本框 145"/>
            <p:cNvSpPr txBox="1"/>
            <p:nvPr userDrawn="1"/>
          </p:nvSpPr>
          <p:spPr>
            <a:xfrm>
              <a:off x="8239018" y="3092167"/>
              <a:ext cx="420831" cy="81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4</a:t>
              </a:r>
              <a:endParaRPr lang="zh-CN" altLang="en-US" sz="199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rippl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5604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0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549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47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5E-6 -1.15607E-7 L -0.22383 0.00046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16315E-6 -3.33333E-6 L -0.2178 -3.33333E-6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animBg="1"/>
      <p:bldP spid="414" grpId="1" animBg="1"/>
      <p:bldP spid="415" grpId="0" animBg="1"/>
      <p:bldP spid="415" grpId="1" animBg="1"/>
      <p:bldP spid="416" grpId="0" animBg="1"/>
      <p:bldP spid="4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92385" y="2423639"/>
            <a:ext cx="663257" cy="3349783"/>
            <a:chOff x="1492383" y="2423637"/>
            <a:chExt cx="663257" cy="3349783"/>
          </a:xfrm>
        </p:grpSpPr>
        <p:sp>
          <p:nvSpPr>
            <p:cNvPr id="3" name="圆角矩形 2"/>
            <p:cNvSpPr/>
            <p:nvPr/>
          </p:nvSpPr>
          <p:spPr>
            <a:xfrm>
              <a:off x="1492383" y="2471738"/>
              <a:ext cx="663257" cy="325755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658197" y="2423637"/>
              <a:ext cx="331628" cy="45719"/>
            </a:xfrm>
            <a:prstGeom prst="rect">
              <a:avLst/>
            </a:prstGeom>
            <a:solidFill>
              <a:srgbClr val="898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658197" y="5727701"/>
              <a:ext cx="331628" cy="45719"/>
            </a:xfrm>
            <a:prstGeom prst="rect">
              <a:avLst/>
            </a:prstGeom>
            <a:solidFill>
              <a:srgbClr val="8587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05019" y="4594862"/>
            <a:ext cx="439200" cy="1036715"/>
            <a:chOff x="1605018" y="4594860"/>
            <a:chExt cx="439200" cy="1036715"/>
          </a:xfrm>
        </p:grpSpPr>
        <p:sp>
          <p:nvSpPr>
            <p:cNvPr id="5" name="椭圆 4"/>
            <p:cNvSpPr/>
            <p:nvPr/>
          </p:nvSpPr>
          <p:spPr>
            <a:xfrm>
              <a:off x="1605625" y="5193589"/>
              <a:ext cx="437986" cy="4379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605018" y="4594860"/>
              <a:ext cx="439200" cy="817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10910" y="2423639"/>
            <a:ext cx="663257" cy="3349783"/>
            <a:chOff x="2310909" y="2423637"/>
            <a:chExt cx="663257" cy="3349783"/>
          </a:xfrm>
        </p:grpSpPr>
        <p:sp>
          <p:nvSpPr>
            <p:cNvPr id="78" name="圆角矩形 77"/>
            <p:cNvSpPr/>
            <p:nvPr/>
          </p:nvSpPr>
          <p:spPr>
            <a:xfrm>
              <a:off x="2310909" y="2471738"/>
              <a:ext cx="663257" cy="325755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2476723" y="2423637"/>
              <a:ext cx="331628" cy="45719"/>
            </a:xfrm>
            <a:prstGeom prst="rect">
              <a:avLst/>
            </a:prstGeom>
            <a:solidFill>
              <a:srgbClr val="898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476723" y="5727701"/>
              <a:ext cx="331628" cy="45719"/>
            </a:xfrm>
            <a:prstGeom prst="rect">
              <a:avLst/>
            </a:prstGeom>
            <a:solidFill>
              <a:srgbClr val="8587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23544" y="3581402"/>
            <a:ext cx="439200" cy="2050175"/>
            <a:chOff x="2423544" y="3581400"/>
            <a:chExt cx="439200" cy="2050175"/>
          </a:xfrm>
        </p:grpSpPr>
        <p:sp>
          <p:nvSpPr>
            <p:cNvPr id="81" name="椭圆 80"/>
            <p:cNvSpPr/>
            <p:nvPr/>
          </p:nvSpPr>
          <p:spPr>
            <a:xfrm>
              <a:off x="2424151" y="5193589"/>
              <a:ext cx="437986" cy="4379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423544" y="3581400"/>
              <a:ext cx="439200" cy="1831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29437" y="2423639"/>
            <a:ext cx="663257" cy="3349783"/>
            <a:chOff x="3129435" y="2423637"/>
            <a:chExt cx="663257" cy="3349783"/>
          </a:xfrm>
        </p:grpSpPr>
        <p:sp>
          <p:nvSpPr>
            <p:cNvPr id="84" name="圆角矩形 83"/>
            <p:cNvSpPr/>
            <p:nvPr/>
          </p:nvSpPr>
          <p:spPr>
            <a:xfrm>
              <a:off x="3129435" y="2471738"/>
              <a:ext cx="663257" cy="325755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3295249" y="2423637"/>
              <a:ext cx="331628" cy="45719"/>
            </a:xfrm>
            <a:prstGeom prst="rect">
              <a:avLst/>
            </a:prstGeom>
            <a:solidFill>
              <a:srgbClr val="898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3295249" y="5727701"/>
              <a:ext cx="331628" cy="45719"/>
            </a:xfrm>
            <a:prstGeom prst="rect">
              <a:avLst/>
            </a:prstGeom>
            <a:solidFill>
              <a:srgbClr val="8587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42071" y="4323181"/>
            <a:ext cx="439200" cy="1308396"/>
            <a:chOff x="3242070" y="4033362"/>
            <a:chExt cx="439200" cy="1598213"/>
          </a:xfrm>
        </p:grpSpPr>
        <p:sp>
          <p:nvSpPr>
            <p:cNvPr id="87" name="椭圆 86"/>
            <p:cNvSpPr/>
            <p:nvPr/>
          </p:nvSpPr>
          <p:spPr>
            <a:xfrm>
              <a:off x="3242677" y="5193589"/>
              <a:ext cx="437986" cy="4379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3242070" y="4033362"/>
              <a:ext cx="439200" cy="1379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947962" y="2423639"/>
            <a:ext cx="663257" cy="3349783"/>
            <a:chOff x="3947961" y="2423637"/>
            <a:chExt cx="663257" cy="3349783"/>
          </a:xfrm>
        </p:grpSpPr>
        <p:sp>
          <p:nvSpPr>
            <p:cNvPr id="90" name="圆角矩形 89"/>
            <p:cNvSpPr/>
            <p:nvPr/>
          </p:nvSpPr>
          <p:spPr>
            <a:xfrm>
              <a:off x="3947961" y="2471738"/>
              <a:ext cx="663257" cy="325755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113775" y="2423637"/>
              <a:ext cx="331628" cy="45719"/>
            </a:xfrm>
            <a:prstGeom prst="rect">
              <a:avLst/>
            </a:prstGeom>
            <a:solidFill>
              <a:srgbClr val="898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4113775" y="5727701"/>
              <a:ext cx="331628" cy="45719"/>
            </a:xfrm>
            <a:prstGeom prst="rect">
              <a:avLst/>
            </a:prstGeom>
            <a:solidFill>
              <a:srgbClr val="8587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60596" y="2818487"/>
            <a:ext cx="439200" cy="2813088"/>
            <a:chOff x="4060596" y="3140393"/>
            <a:chExt cx="439200" cy="2491182"/>
          </a:xfrm>
        </p:grpSpPr>
        <p:sp>
          <p:nvSpPr>
            <p:cNvPr id="93" name="椭圆 92"/>
            <p:cNvSpPr/>
            <p:nvPr/>
          </p:nvSpPr>
          <p:spPr>
            <a:xfrm>
              <a:off x="4061203" y="5193589"/>
              <a:ext cx="437986" cy="4379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4060596" y="3140393"/>
              <a:ext cx="439200" cy="2272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6488" y="2423639"/>
            <a:ext cx="663257" cy="3349783"/>
            <a:chOff x="4766486" y="2423637"/>
            <a:chExt cx="663257" cy="3349783"/>
          </a:xfrm>
        </p:grpSpPr>
        <p:sp>
          <p:nvSpPr>
            <p:cNvPr id="96" name="圆角矩形 95"/>
            <p:cNvSpPr/>
            <p:nvPr/>
          </p:nvSpPr>
          <p:spPr>
            <a:xfrm>
              <a:off x="4766486" y="2471738"/>
              <a:ext cx="663257" cy="325755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4932300" y="2423637"/>
              <a:ext cx="331628" cy="45719"/>
            </a:xfrm>
            <a:prstGeom prst="rect">
              <a:avLst/>
            </a:prstGeom>
            <a:solidFill>
              <a:srgbClr val="898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4932300" y="5727701"/>
              <a:ext cx="331628" cy="45719"/>
            </a:xfrm>
            <a:prstGeom prst="rect">
              <a:avLst/>
            </a:prstGeom>
            <a:solidFill>
              <a:srgbClr val="8587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79121" y="3777343"/>
            <a:ext cx="439200" cy="1854234"/>
            <a:chOff x="4879121" y="3718560"/>
            <a:chExt cx="439200" cy="1913015"/>
          </a:xfrm>
        </p:grpSpPr>
        <p:sp>
          <p:nvSpPr>
            <p:cNvPr id="99" name="椭圆 98"/>
            <p:cNvSpPr/>
            <p:nvPr/>
          </p:nvSpPr>
          <p:spPr>
            <a:xfrm>
              <a:off x="4879728" y="5193589"/>
              <a:ext cx="437986" cy="4379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4879121" y="3718560"/>
              <a:ext cx="439200" cy="1694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492385" y="59273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中印对峙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370669" y="59273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江歌案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031428" y="59273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特朗普访华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007721" y="59273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黄蓝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4826246" y="59273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豫章书院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602210" y="2818487"/>
            <a:ext cx="4499975" cy="3027583"/>
            <a:chOff x="6602208" y="2818485"/>
            <a:chExt cx="4499975" cy="3027583"/>
          </a:xfrm>
        </p:grpSpPr>
        <p:grpSp>
          <p:nvGrpSpPr>
            <p:cNvPr id="105" name="组合 104"/>
            <p:cNvGrpSpPr/>
            <p:nvPr/>
          </p:nvGrpSpPr>
          <p:grpSpPr>
            <a:xfrm>
              <a:off x="6602208" y="2818485"/>
              <a:ext cx="4499975" cy="3027583"/>
              <a:chOff x="6667498" y="2323573"/>
              <a:chExt cx="5074755" cy="3414295"/>
            </a:xfrm>
          </p:grpSpPr>
          <p:sp>
            <p:nvSpPr>
              <p:cNvPr id="106" name="任意多边形 105"/>
              <p:cNvSpPr/>
              <p:nvPr/>
            </p:nvSpPr>
            <p:spPr>
              <a:xfrm>
                <a:off x="6778171" y="2491485"/>
                <a:ext cx="4789715" cy="3081850"/>
              </a:xfrm>
              <a:custGeom>
                <a:avLst/>
                <a:gdLst>
                  <a:gd name="connsiteX0" fmla="*/ 0 w 4789715"/>
                  <a:gd name="connsiteY0" fmla="*/ 0 h 3081850"/>
                  <a:gd name="connsiteX1" fmla="*/ 4272516 w 4789715"/>
                  <a:gd name="connsiteY1" fmla="*/ 0 h 3081850"/>
                  <a:gd name="connsiteX2" fmla="*/ 4789715 w 4789715"/>
                  <a:gd name="connsiteY2" fmla="*/ 740400 h 3081850"/>
                  <a:gd name="connsiteX3" fmla="*/ 4789715 w 4789715"/>
                  <a:gd name="connsiteY3" fmla="*/ 3081850 h 3081850"/>
                  <a:gd name="connsiteX4" fmla="*/ 818207 w 4789715"/>
                  <a:gd name="connsiteY4" fmla="*/ 3081850 h 3081850"/>
                  <a:gd name="connsiteX5" fmla="*/ 0 w 4789715"/>
                  <a:gd name="connsiteY5" fmla="*/ 1927357 h 308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89715" h="3081850">
                    <a:moveTo>
                      <a:pt x="0" y="0"/>
                    </a:moveTo>
                    <a:lnTo>
                      <a:pt x="4272516" y="0"/>
                    </a:lnTo>
                    <a:lnTo>
                      <a:pt x="4789715" y="740400"/>
                    </a:lnTo>
                    <a:lnTo>
                      <a:pt x="4789715" y="3081850"/>
                    </a:lnTo>
                    <a:lnTo>
                      <a:pt x="818207" y="3081850"/>
                    </a:lnTo>
                    <a:lnTo>
                      <a:pt x="0" y="1927357"/>
                    </a:lnTo>
                    <a:close/>
                  </a:path>
                </a:pathLst>
              </a:custGeom>
              <a:noFill/>
              <a:ln w="19050"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107" name="矩形 106"/>
              <p:cNvSpPr/>
              <p:nvPr/>
            </p:nvSpPr>
            <p:spPr>
              <a:xfrm>
                <a:off x="7261145" y="2323573"/>
                <a:ext cx="1242654" cy="3231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108" name="矩形 107"/>
              <p:cNvSpPr/>
              <p:nvPr/>
            </p:nvSpPr>
            <p:spPr>
              <a:xfrm rot="5400000">
                <a:off x="6356246" y="3471083"/>
                <a:ext cx="860629" cy="23812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109" name="矩形 108"/>
              <p:cNvSpPr/>
              <p:nvPr/>
            </p:nvSpPr>
            <p:spPr>
              <a:xfrm>
                <a:off x="8210550" y="5394667"/>
                <a:ext cx="1969649" cy="3432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 useBgFill="1">
            <p:nvSpPr>
              <p:cNvPr id="110" name="矩形 109"/>
              <p:cNvSpPr/>
              <p:nvPr/>
            </p:nvSpPr>
            <p:spPr>
              <a:xfrm rot="5400000">
                <a:off x="10928564" y="4218847"/>
                <a:ext cx="1278644" cy="3487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7195337" y="2929879"/>
              <a:ext cx="974683" cy="88661"/>
              <a:chOff x="7195337" y="2929879"/>
              <a:chExt cx="974683" cy="88661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7195337" y="2929879"/>
                <a:ext cx="105578" cy="88661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7310463" y="2929879"/>
                <a:ext cx="36000" cy="88661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7356010" y="2929879"/>
                <a:ext cx="45719" cy="88661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7414609" y="2929879"/>
                <a:ext cx="214159" cy="88661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7641648" y="2929879"/>
                <a:ext cx="45719" cy="88661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7695977" y="2929879"/>
                <a:ext cx="89529" cy="88661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7795343" y="2929879"/>
                <a:ext cx="18000" cy="88661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7823180" y="2929879"/>
                <a:ext cx="18000" cy="88661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7851016" y="2929879"/>
                <a:ext cx="60465" cy="88661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7919072" y="2929879"/>
                <a:ext cx="117836" cy="88661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8048039" y="2929879"/>
                <a:ext cx="18000" cy="88661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8077170" y="2929879"/>
                <a:ext cx="45719" cy="88661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8134020" y="2929879"/>
                <a:ext cx="36000" cy="88661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5" name="文本框 124"/>
          <p:cNvSpPr txBox="1"/>
          <p:nvPr/>
        </p:nvSpPr>
        <p:spPr>
          <a:xfrm>
            <a:off x="7141161" y="3659933"/>
            <a:ext cx="34971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根据各个事件在空间图中随时间的转发量和流动范围，及时把握当前在网络社交平台上的焦点事件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根据事件发酵初期的流通节点预测事件的发展走向，对可能出现的群体倾向进行预估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>
            <a:off x="908573" y="882788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占位符 118"/>
          <p:cNvSpPr txBox="1"/>
          <p:nvPr/>
        </p:nvSpPr>
        <p:spPr>
          <a:xfrm>
            <a:off x="791111" y="479985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把握舆论焦点</a:t>
            </a:r>
            <a:endParaRPr lang="zh-CN" altLang="en-US" sz="2400" dirty="0"/>
          </a:p>
        </p:txBody>
      </p:sp>
      <p:grpSp>
        <p:nvGrpSpPr>
          <p:cNvPr id="128" name="组合 127"/>
          <p:cNvGrpSpPr/>
          <p:nvPr/>
        </p:nvGrpSpPr>
        <p:grpSpPr>
          <a:xfrm flipV="1">
            <a:off x="295541" y="421137"/>
            <a:ext cx="537243" cy="537243"/>
            <a:chOff x="7758139" y="2808362"/>
            <a:chExt cx="1285965" cy="1285965"/>
          </a:xfrm>
        </p:grpSpPr>
        <p:sp>
          <p:nvSpPr>
            <p:cNvPr id="129" name="任意多边形 128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1" name="组合 130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32" name="圆角矩形 131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圆角矩形 140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圆角矩形 144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圆角矩形 146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圆角矩形 147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圆角矩形 148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圆角矩形 149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圆角矩形 150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圆角矩形 151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圆角矩形 152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圆角矩形 153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圆角矩形 154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prism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1" grpId="0"/>
      <p:bldP spid="102" grpId="0"/>
      <p:bldP spid="103" grpId="0"/>
      <p:bldP spid="104" grpId="0"/>
      <p:bldP spid="125" grpId="0"/>
      <p:bldP spid="1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组合 218"/>
          <p:cNvGrpSpPr/>
          <p:nvPr/>
        </p:nvGrpSpPr>
        <p:grpSpPr>
          <a:xfrm>
            <a:off x="1569620" y="2298243"/>
            <a:ext cx="3559276" cy="3600662"/>
            <a:chOff x="2380903" y="2300699"/>
            <a:chExt cx="3559276" cy="3600662"/>
          </a:xfrm>
        </p:grpSpPr>
        <p:sp>
          <p:nvSpPr>
            <p:cNvPr id="214" name="圆角矩形 213"/>
            <p:cNvSpPr/>
            <p:nvPr/>
          </p:nvSpPr>
          <p:spPr>
            <a:xfrm>
              <a:off x="2471738" y="2443163"/>
              <a:ext cx="3371850" cy="3371850"/>
            </a:xfrm>
            <a:prstGeom prst="roundRect">
              <a:avLst>
                <a:gd name="adj" fmla="val 6921"/>
              </a:avLst>
            </a:prstGeom>
            <a:noFill/>
            <a:ln w="3810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矩形 214"/>
            <p:cNvSpPr/>
            <p:nvPr/>
          </p:nvSpPr>
          <p:spPr>
            <a:xfrm>
              <a:off x="3009901" y="2300699"/>
              <a:ext cx="2295524" cy="242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矩形 215"/>
            <p:cNvSpPr/>
            <p:nvPr/>
          </p:nvSpPr>
          <p:spPr>
            <a:xfrm>
              <a:off x="3009901" y="5658473"/>
              <a:ext cx="2295524" cy="242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2380903" y="3349722"/>
              <a:ext cx="194073" cy="15572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5746106" y="3349722"/>
              <a:ext cx="194073" cy="15572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6030789" y="2186399"/>
            <a:ext cx="4939864" cy="3600662"/>
            <a:chOff x="2380903" y="2300699"/>
            <a:chExt cx="3559276" cy="3600662"/>
          </a:xfrm>
        </p:grpSpPr>
        <p:sp>
          <p:nvSpPr>
            <p:cNvPr id="249" name="圆角矩形 248"/>
            <p:cNvSpPr/>
            <p:nvPr/>
          </p:nvSpPr>
          <p:spPr>
            <a:xfrm>
              <a:off x="2471738" y="2443163"/>
              <a:ext cx="3371850" cy="3371850"/>
            </a:xfrm>
            <a:prstGeom prst="roundRect">
              <a:avLst>
                <a:gd name="adj" fmla="val 6921"/>
              </a:avLst>
            </a:prstGeom>
            <a:noFill/>
            <a:ln w="3810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0" name="矩形 249"/>
            <p:cNvSpPr/>
            <p:nvPr/>
          </p:nvSpPr>
          <p:spPr>
            <a:xfrm>
              <a:off x="2912602" y="2300699"/>
              <a:ext cx="2490121" cy="242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1" name="矩形 250"/>
            <p:cNvSpPr/>
            <p:nvPr/>
          </p:nvSpPr>
          <p:spPr>
            <a:xfrm>
              <a:off x="2912602" y="5658473"/>
              <a:ext cx="2490121" cy="242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2" name="矩形 251"/>
            <p:cNvSpPr/>
            <p:nvPr/>
          </p:nvSpPr>
          <p:spPr>
            <a:xfrm>
              <a:off x="2380903" y="3136305"/>
              <a:ext cx="194073" cy="19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3" name="矩形 252"/>
            <p:cNvSpPr/>
            <p:nvPr/>
          </p:nvSpPr>
          <p:spPr>
            <a:xfrm>
              <a:off x="5746106" y="3136305"/>
              <a:ext cx="194073" cy="19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文本框 253"/>
          <p:cNvSpPr txBox="1"/>
          <p:nvPr/>
        </p:nvSpPr>
        <p:spPr>
          <a:xfrm>
            <a:off x="7485061" y="268605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defRPr>
            </a:lvl1pPr>
          </a:lstStyle>
          <a:p>
            <a:r>
              <a:rPr lang="zh-CN" altLang="en-US" sz="2400" dirty="0" smtClean="0"/>
              <a:t>推动正能量的传递</a:t>
            </a:r>
            <a:endParaRPr lang="zh-CN" altLang="en-US" sz="2400" dirty="0"/>
          </a:p>
        </p:txBody>
      </p:sp>
      <p:sp>
        <p:nvSpPr>
          <p:cNvPr id="255" name="文本框 254"/>
          <p:cNvSpPr txBox="1"/>
          <p:nvPr/>
        </p:nvSpPr>
        <p:spPr>
          <a:xfrm>
            <a:off x="6552044" y="3290182"/>
            <a:ext cx="3897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对具有正能量的消息或者官方的某些重要通知，可以在传递能力疲软时根据流通路径“增加”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可以采用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某人的方式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然后进行连线概率计算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与某些关键节点的连线从而使得消息能够进一步的传播下去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908573" y="737648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占位符 118"/>
          <p:cNvSpPr txBox="1"/>
          <p:nvPr/>
        </p:nvSpPr>
        <p:spPr>
          <a:xfrm>
            <a:off x="791110" y="334845"/>
            <a:ext cx="3160403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信</a:t>
            </a:r>
            <a:r>
              <a:rPr lang="zh-CN" altLang="en-US" sz="2400" dirty="0" smtClean="0"/>
              <a:t>息流通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双刃剑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grpSp>
        <p:nvGrpSpPr>
          <p:cNvPr id="146" name="组合 145"/>
          <p:cNvGrpSpPr/>
          <p:nvPr/>
        </p:nvGrpSpPr>
        <p:grpSpPr>
          <a:xfrm flipV="1">
            <a:off x="295541" y="275997"/>
            <a:ext cx="537243" cy="537243"/>
            <a:chOff x="7758139" y="2808362"/>
            <a:chExt cx="1285965" cy="1285965"/>
          </a:xfrm>
        </p:grpSpPr>
        <p:sp>
          <p:nvSpPr>
            <p:cNvPr id="166" name="任意多边形 165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75" name="圆角矩形 174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圆角矩形 175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圆角矩形 183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圆角矩形 184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圆角矩形 187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圆角矩形 194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圆角矩形 195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圆角矩形 196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圆角矩形 204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圆角矩形 205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圆角矩形 207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圆角矩形 208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圆角矩形 209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圆角矩形 210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圆角矩形 211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圆角矩形 219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圆角矩形 220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圆角矩形 221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圆角矩形 222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圆角矩形 223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圆角矩形 228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圆角矩形 229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圆角矩形 231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圆角矩形 232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4" name="文本框 233"/>
          <p:cNvSpPr txBox="1"/>
          <p:nvPr/>
        </p:nvSpPr>
        <p:spPr>
          <a:xfrm>
            <a:off x="2169837" y="262251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defRPr>
            </a:lvl1pPr>
          </a:lstStyle>
          <a:p>
            <a:r>
              <a:rPr lang="zh-CN" altLang="en-US" sz="2400" dirty="0" smtClean="0"/>
              <a:t>遏制谣言的传播</a:t>
            </a:r>
            <a:endParaRPr lang="zh-CN" altLang="en-US" sz="2400" dirty="0"/>
          </a:p>
        </p:txBody>
      </p:sp>
      <p:sp>
        <p:nvSpPr>
          <p:cNvPr id="235" name="文本框 234"/>
          <p:cNvSpPr txBox="1"/>
          <p:nvPr/>
        </p:nvSpPr>
        <p:spPr>
          <a:xfrm>
            <a:off x="1928278" y="3159139"/>
            <a:ext cx="2964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通过事件流动初期节点的转发信息对事件进行初步的分析定性，一旦被识别为谣言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计算概率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，则根据其转发路径“拿走”途中的关键节点，抑制事件的进一步发酵。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人工对谣言的识别往往具有滞后性且工作量大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prism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7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7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/>
      <p:bldP spid="255" grpId="0"/>
      <p:bldP spid="145" grpId="0"/>
      <p:bldP spid="234" grpId="0"/>
      <p:bldP spid="2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任意多边形 105"/>
          <p:cNvSpPr/>
          <p:nvPr/>
        </p:nvSpPr>
        <p:spPr>
          <a:xfrm>
            <a:off x="2136645" y="1347887"/>
            <a:ext cx="7807457" cy="4252814"/>
          </a:xfrm>
          <a:custGeom>
            <a:avLst/>
            <a:gdLst>
              <a:gd name="connsiteX0" fmla="*/ 641553 w 7807457"/>
              <a:gd name="connsiteY0" fmla="*/ 0 h 4252814"/>
              <a:gd name="connsiteX1" fmla="*/ 7212630 w 7807457"/>
              <a:gd name="connsiteY1" fmla="*/ 0 h 4252814"/>
              <a:gd name="connsiteX2" fmla="*/ 7441921 w 7807457"/>
              <a:gd name="connsiteY2" fmla="*/ 0 h 4252814"/>
              <a:gd name="connsiteX3" fmla="*/ 7667497 w 7807457"/>
              <a:gd name="connsiteY3" fmla="*/ 0 h 4252814"/>
              <a:gd name="connsiteX4" fmla="*/ 7667497 w 7807457"/>
              <a:gd name="connsiteY4" fmla="*/ 372346 h 4252814"/>
              <a:gd name="connsiteX5" fmla="*/ 7807457 w 7807457"/>
              <a:gd name="connsiteY5" fmla="*/ 372346 h 4252814"/>
              <a:gd name="connsiteX6" fmla="*/ 7807457 w 7807457"/>
              <a:gd name="connsiteY6" fmla="*/ 559834 h 4252814"/>
              <a:gd name="connsiteX7" fmla="*/ 7807457 w 7807457"/>
              <a:gd name="connsiteY7" fmla="*/ 663834 h 4252814"/>
              <a:gd name="connsiteX8" fmla="*/ 7723483 w 7807457"/>
              <a:gd name="connsiteY8" fmla="*/ 684828 h 4252814"/>
              <a:gd name="connsiteX9" fmla="*/ 7723483 w 7807457"/>
              <a:gd name="connsiteY9" fmla="*/ 2224380 h 4252814"/>
              <a:gd name="connsiteX10" fmla="*/ 7807457 w 7807457"/>
              <a:gd name="connsiteY10" fmla="*/ 2245373 h 4252814"/>
              <a:gd name="connsiteX11" fmla="*/ 7807457 w 7807457"/>
              <a:gd name="connsiteY11" fmla="*/ 3127483 h 4252814"/>
              <a:gd name="connsiteX12" fmla="*/ 7552917 w 7807457"/>
              <a:gd name="connsiteY12" fmla="*/ 3191118 h 4252814"/>
              <a:gd name="connsiteX13" fmla="*/ 7552917 w 7807457"/>
              <a:gd name="connsiteY13" fmla="*/ 3543444 h 4252814"/>
              <a:gd name="connsiteX14" fmla="*/ 7441921 w 7807457"/>
              <a:gd name="connsiteY14" fmla="*/ 3604930 h 4252814"/>
              <a:gd name="connsiteX15" fmla="*/ 7441921 w 7807457"/>
              <a:gd name="connsiteY15" fmla="*/ 3911911 h 4252814"/>
              <a:gd name="connsiteX16" fmla="*/ 7247386 w 7807457"/>
              <a:gd name="connsiteY16" fmla="*/ 4252814 h 4252814"/>
              <a:gd name="connsiteX17" fmla="*/ 4097790 w 7807457"/>
              <a:gd name="connsiteY17" fmla="*/ 4252814 h 4252814"/>
              <a:gd name="connsiteX18" fmla="*/ 3931047 w 7807457"/>
              <a:gd name="connsiteY18" fmla="*/ 3960612 h 4252814"/>
              <a:gd name="connsiteX19" fmla="*/ 597255 w 7807457"/>
              <a:gd name="connsiteY19" fmla="*/ 3960612 h 4252814"/>
              <a:gd name="connsiteX20" fmla="*/ 162340 w 7807457"/>
              <a:gd name="connsiteY20" fmla="*/ 3677064 h 4252814"/>
              <a:gd name="connsiteX21" fmla="*/ 162340 w 7807457"/>
              <a:gd name="connsiteY21" fmla="*/ 2993139 h 4252814"/>
              <a:gd name="connsiteX22" fmla="*/ 0 w 7807457"/>
              <a:gd name="connsiteY22" fmla="*/ 2884480 h 4252814"/>
              <a:gd name="connsiteX23" fmla="*/ 0 w 7807457"/>
              <a:gd name="connsiteY23" fmla="*/ 1612840 h 4252814"/>
              <a:gd name="connsiteX24" fmla="*/ 162340 w 7807457"/>
              <a:gd name="connsiteY24" fmla="*/ 1504181 h 4252814"/>
              <a:gd name="connsiteX25" fmla="*/ 162340 w 7807457"/>
              <a:gd name="connsiteY25" fmla="*/ 939139 h 425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807457" h="4252814">
                <a:moveTo>
                  <a:pt x="641553" y="0"/>
                </a:moveTo>
                <a:lnTo>
                  <a:pt x="7212630" y="0"/>
                </a:lnTo>
                <a:lnTo>
                  <a:pt x="7441921" y="0"/>
                </a:lnTo>
                <a:lnTo>
                  <a:pt x="7667497" y="0"/>
                </a:lnTo>
                <a:lnTo>
                  <a:pt x="7667497" y="372346"/>
                </a:lnTo>
                <a:lnTo>
                  <a:pt x="7807457" y="372346"/>
                </a:lnTo>
                <a:lnTo>
                  <a:pt x="7807457" y="559834"/>
                </a:lnTo>
                <a:lnTo>
                  <a:pt x="7807457" y="663834"/>
                </a:lnTo>
                <a:lnTo>
                  <a:pt x="7723483" y="684828"/>
                </a:lnTo>
                <a:lnTo>
                  <a:pt x="7723483" y="2224380"/>
                </a:lnTo>
                <a:lnTo>
                  <a:pt x="7807457" y="2245373"/>
                </a:lnTo>
                <a:lnTo>
                  <a:pt x="7807457" y="3127483"/>
                </a:lnTo>
                <a:lnTo>
                  <a:pt x="7552917" y="3191118"/>
                </a:lnTo>
                <a:lnTo>
                  <a:pt x="7552917" y="3543444"/>
                </a:lnTo>
                <a:lnTo>
                  <a:pt x="7441921" y="3604930"/>
                </a:lnTo>
                <a:lnTo>
                  <a:pt x="7441921" y="3911911"/>
                </a:lnTo>
                <a:lnTo>
                  <a:pt x="7247386" y="4252814"/>
                </a:lnTo>
                <a:lnTo>
                  <a:pt x="4097790" y="4252814"/>
                </a:lnTo>
                <a:lnTo>
                  <a:pt x="3931047" y="3960612"/>
                </a:lnTo>
                <a:lnTo>
                  <a:pt x="597255" y="3960612"/>
                </a:lnTo>
                <a:lnTo>
                  <a:pt x="162340" y="3677064"/>
                </a:lnTo>
                <a:lnTo>
                  <a:pt x="162340" y="2993139"/>
                </a:lnTo>
                <a:lnTo>
                  <a:pt x="0" y="2884480"/>
                </a:lnTo>
                <a:lnTo>
                  <a:pt x="0" y="1612840"/>
                </a:lnTo>
                <a:lnTo>
                  <a:pt x="162340" y="1504181"/>
                </a:lnTo>
                <a:lnTo>
                  <a:pt x="162340" y="939139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任意多边形 124"/>
          <p:cNvSpPr/>
          <p:nvPr/>
        </p:nvSpPr>
        <p:spPr>
          <a:xfrm>
            <a:off x="1589674" y="1347889"/>
            <a:ext cx="743455" cy="4012161"/>
          </a:xfrm>
          <a:custGeom>
            <a:avLst/>
            <a:gdLst>
              <a:gd name="connsiteX0" fmla="*/ 198992 w 743455"/>
              <a:gd name="connsiteY0" fmla="*/ 0 h 4012161"/>
              <a:gd name="connsiteX1" fmla="*/ 743455 w 743455"/>
              <a:gd name="connsiteY1" fmla="*/ 0 h 4012161"/>
              <a:gd name="connsiteX2" fmla="*/ 743455 w 743455"/>
              <a:gd name="connsiteY2" fmla="*/ 182858 h 4012161"/>
              <a:gd name="connsiteX3" fmla="*/ 508903 w 743455"/>
              <a:gd name="connsiteY3" fmla="*/ 226947 h 4012161"/>
              <a:gd name="connsiteX4" fmla="*/ 508903 w 743455"/>
              <a:gd name="connsiteY4" fmla="*/ 558627 h 4012161"/>
              <a:gd name="connsiteX5" fmla="*/ 372717 w 743455"/>
              <a:gd name="connsiteY5" fmla="*/ 584226 h 4012161"/>
              <a:gd name="connsiteX6" fmla="*/ 372717 w 743455"/>
              <a:gd name="connsiteY6" fmla="*/ 935737 h 4012161"/>
              <a:gd name="connsiteX7" fmla="*/ 534910 w 743455"/>
              <a:gd name="connsiteY7" fmla="*/ 966224 h 4012161"/>
              <a:gd name="connsiteX8" fmla="*/ 534910 w 743455"/>
              <a:gd name="connsiteY8" fmla="*/ 1411030 h 4012161"/>
              <a:gd name="connsiteX9" fmla="*/ 247002 w 743455"/>
              <a:gd name="connsiteY9" fmla="*/ 1483007 h 4012161"/>
              <a:gd name="connsiteX10" fmla="*/ 247002 w 743455"/>
              <a:gd name="connsiteY10" fmla="*/ 2995316 h 4012161"/>
              <a:gd name="connsiteX11" fmla="*/ 462045 w 743455"/>
              <a:gd name="connsiteY11" fmla="*/ 3049077 h 4012161"/>
              <a:gd name="connsiteX12" fmla="*/ 462045 w 743455"/>
              <a:gd name="connsiteY12" fmla="*/ 3273935 h 4012161"/>
              <a:gd name="connsiteX13" fmla="*/ 372716 w 743455"/>
              <a:gd name="connsiteY13" fmla="*/ 3296267 h 4012161"/>
              <a:gd name="connsiteX14" fmla="*/ 372716 w 743455"/>
              <a:gd name="connsiteY14" fmla="*/ 3778406 h 4012161"/>
              <a:gd name="connsiteX15" fmla="*/ 743455 w 743455"/>
              <a:gd name="connsiteY15" fmla="*/ 3871091 h 4012161"/>
              <a:gd name="connsiteX16" fmla="*/ 743455 w 743455"/>
              <a:gd name="connsiteY16" fmla="*/ 4012161 h 4012161"/>
              <a:gd name="connsiteX17" fmla="*/ 198992 w 743455"/>
              <a:gd name="connsiteY17" fmla="*/ 4012161 h 4012161"/>
              <a:gd name="connsiteX18" fmla="*/ 0 w 743455"/>
              <a:gd name="connsiteY18" fmla="*/ 3690686 h 4012161"/>
              <a:gd name="connsiteX19" fmla="*/ 0 w 743455"/>
              <a:gd name="connsiteY19" fmla="*/ 321475 h 4012161"/>
              <a:gd name="connsiteX20" fmla="*/ 198992 w 743455"/>
              <a:gd name="connsiteY20" fmla="*/ 0 h 401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43455" h="4012161">
                <a:moveTo>
                  <a:pt x="198992" y="0"/>
                </a:moveTo>
                <a:lnTo>
                  <a:pt x="743455" y="0"/>
                </a:lnTo>
                <a:lnTo>
                  <a:pt x="743455" y="182858"/>
                </a:lnTo>
                <a:lnTo>
                  <a:pt x="508903" y="226947"/>
                </a:lnTo>
                <a:lnTo>
                  <a:pt x="508903" y="558627"/>
                </a:lnTo>
                <a:lnTo>
                  <a:pt x="372717" y="584226"/>
                </a:lnTo>
                <a:lnTo>
                  <a:pt x="372717" y="935737"/>
                </a:lnTo>
                <a:lnTo>
                  <a:pt x="534910" y="966224"/>
                </a:lnTo>
                <a:lnTo>
                  <a:pt x="534910" y="1411030"/>
                </a:lnTo>
                <a:lnTo>
                  <a:pt x="247002" y="1483007"/>
                </a:lnTo>
                <a:lnTo>
                  <a:pt x="247002" y="2995316"/>
                </a:lnTo>
                <a:lnTo>
                  <a:pt x="462045" y="3049077"/>
                </a:lnTo>
                <a:lnTo>
                  <a:pt x="462045" y="3273935"/>
                </a:lnTo>
                <a:lnTo>
                  <a:pt x="372716" y="3296267"/>
                </a:lnTo>
                <a:lnTo>
                  <a:pt x="372716" y="3778406"/>
                </a:lnTo>
                <a:lnTo>
                  <a:pt x="743455" y="3871091"/>
                </a:lnTo>
                <a:lnTo>
                  <a:pt x="743455" y="4012161"/>
                </a:lnTo>
                <a:lnTo>
                  <a:pt x="198992" y="4012161"/>
                </a:lnTo>
                <a:cubicBezTo>
                  <a:pt x="89092" y="4012161"/>
                  <a:pt x="0" y="3868232"/>
                  <a:pt x="0" y="3690686"/>
                </a:cubicBezTo>
                <a:lnTo>
                  <a:pt x="0" y="321475"/>
                </a:lnTo>
                <a:cubicBezTo>
                  <a:pt x="0" y="143929"/>
                  <a:pt x="89092" y="0"/>
                  <a:pt x="198992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任意多边形 130"/>
          <p:cNvSpPr/>
          <p:nvPr/>
        </p:nvSpPr>
        <p:spPr>
          <a:xfrm flipH="1" flipV="1">
            <a:off x="9899911" y="1347889"/>
            <a:ext cx="782445" cy="4012161"/>
          </a:xfrm>
          <a:custGeom>
            <a:avLst/>
            <a:gdLst>
              <a:gd name="connsiteX0" fmla="*/ 641485 w 782445"/>
              <a:gd name="connsiteY0" fmla="*/ 4012161 h 4012161"/>
              <a:gd name="connsiteX1" fmla="*/ 171699 w 782445"/>
              <a:gd name="connsiteY1" fmla="*/ 4012161 h 4012161"/>
              <a:gd name="connsiteX2" fmla="*/ 0 w 782445"/>
              <a:gd name="connsiteY2" fmla="*/ 3690686 h 4012161"/>
              <a:gd name="connsiteX3" fmla="*/ 0 w 782445"/>
              <a:gd name="connsiteY3" fmla="*/ 321475 h 4012161"/>
              <a:gd name="connsiteX4" fmla="*/ 171699 w 782445"/>
              <a:gd name="connsiteY4" fmla="*/ 0 h 4012161"/>
              <a:gd name="connsiteX5" fmla="*/ 641485 w 782445"/>
              <a:gd name="connsiteY5" fmla="*/ 0 h 4012161"/>
              <a:gd name="connsiteX6" fmla="*/ 641485 w 782445"/>
              <a:gd name="connsiteY6" fmla="*/ 150189 h 4012161"/>
              <a:gd name="connsiteX7" fmla="*/ 782445 w 782445"/>
              <a:gd name="connsiteY7" fmla="*/ 185429 h 4012161"/>
              <a:gd name="connsiteX8" fmla="*/ 782445 w 782445"/>
              <a:gd name="connsiteY8" fmla="*/ 513721 h 4012161"/>
              <a:gd name="connsiteX9" fmla="*/ 641485 w 782445"/>
              <a:gd name="connsiteY9" fmla="*/ 548961 h 4012161"/>
              <a:gd name="connsiteX10" fmla="*/ 641485 w 782445"/>
              <a:gd name="connsiteY10" fmla="*/ 684342 h 4012161"/>
              <a:gd name="connsiteX11" fmla="*/ 435042 w 782445"/>
              <a:gd name="connsiteY11" fmla="*/ 735953 h 4012161"/>
              <a:gd name="connsiteX12" fmla="*/ 435042 w 782445"/>
              <a:gd name="connsiteY12" fmla="*/ 1781896 h 4012161"/>
              <a:gd name="connsiteX13" fmla="*/ 641485 w 782445"/>
              <a:gd name="connsiteY13" fmla="*/ 1833507 h 4012161"/>
              <a:gd name="connsiteX14" fmla="*/ 641485 w 782445"/>
              <a:gd name="connsiteY14" fmla="*/ 3309221 h 4012161"/>
              <a:gd name="connsiteX15" fmla="*/ 431455 w 782445"/>
              <a:gd name="connsiteY15" fmla="*/ 3348701 h 4012161"/>
              <a:gd name="connsiteX16" fmla="*/ 431455 w 782445"/>
              <a:gd name="connsiteY16" fmla="*/ 3701126 h 4012161"/>
              <a:gd name="connsiteX17" fmla="*/ 641485 w 782445"/>
              <a:gd name="connsiteY17" fmla="*/ 3740605 h 401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82445" h="4012161">
                <a:moveTo>
                  <a:pt x="641485" y="4012161"/>
                </a:moveTo>
                <a:lnTo>
                  <a:pt x="171699" y="4012161"/>
                </a:lnTo>
                <a:cubicBezTo>
                  <a:pt x="76872" y="4012161"/>
                  <a:pt x="0" y="3868232"/>
                  <a:pt x="0" y="3690686"/>
                </a:cubicBezTo>
                <a:lnTo>
                  <a:pt x="0" y="321475"/>
                </a:lnTo>
                <a:cubicBezTo>
                  <a:pt x="0" y="143929"/>
                  <a:pt x="76872" y="0"/>
                  <a:pt x="171699" y="0"/>
                </a:cubicBezTo>
                <a:lnTo>
                  <a:pt x="641485" y="0"/>
                </a:lnTo>
                <a:lnTo>
                  <a:pt x="641485" y="150189"/>
                </a:lnTo>
                <a:lnTo>
                  <a:pt x="782445" y="185429"/>
                </a:lnTo>
                <a:lnTo>
                  <a:pt x="782445" y="513721"/>
                </a:lnTo>
                <a:lnTo>
                  <a:pt x="641485" y="548961"/>
                </a:lnTo>
                <a:lnTo>
                  <a:pt x="641485" y="684342"/>
                </a:lnTo>
                <a:lnTo>
                  <a:pt x="435042" y="735953"/>
                </a:lnTo>
                <a:lnTo>
                  <a:pt x="435042" y="1781896"/>
                </a:lnTo>
                <a:lnTo>
                  <a:pt x="641485" y="1833507"/>
                </a:lnTo>
                <a:lnTo>
                  <a:pt x="641485" y="3309221"/>
                </a:lnTo>
                <a:lnTo>
                  <a:pt x="431455" y="3348701"/>
                </a:lnTo>
                <a:lnTo>
                  <a:pt x="431455" y="3701126"/>
                </a:lnTo>
                <a:lnTo>
                  <a:pt x="641485" y="3740605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5285523" y="1769957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defRPr>
            </a:lvl1pPr>
          </a:lstStyle>
          <a:p>
            <a:r>
              <a:rPr lang="zh-CN" altLang="en-US" dirty="0" smtClean="0"/>
              <a:t>前   言</a:t>
            </a:r>
            <a:endParaRPr lang="zh-CN" altLang="en-US" dirty="0"/>
          </a:p>
        </p:txBody>
      </p:sp>
      <p:cxnSp>
        <p:nvCxnSpPr>
          <p:cNvPr id="135" name="直接连接符 134"/>
          <p:cNvCxnSpPr/>
          <p:nvPr/>
        </p:nvCxnSpPr>
        <p:spPr>
          <a:xfrm>
            <a:off x="3103486" y="2062342"/>
            <a:ext cx="201461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7015086" y="2062342"/>
            <a:ext cx="201461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2843832" y="2218463"/>
            <a:ext cx="67056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技术的发展，越来越多的人加入到移动互联的大军中。据工信部统计，截止到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月，我国的移动互联人数已经达到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信的月活跃用户也已达到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8.89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亿，微博的月活跃用户达到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。随之而来的就是事件消息在人群中的快速发酵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传播。而依据社交平台的转发关系分析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事件在人群中的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传播规律，对于掌握社会民情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、遏制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谣言传播、推动传递正能量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等具有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重大意义。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vortex dir="r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3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3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6" presetClass="entr" presetSubtype="2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1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5" grpId="0" animBg="1"/>
          <p:bldP spid="131" grpId="0" animBg="1"/>
          <p:bldP spid="133" grpId="0"/>
          <p:bldP spid="13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3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3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6" presetClass="entr" presetSubtype="2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1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5" grpId="0" animBg="1"/>
          <p:bldP spid="131" grpId="0" animBg="1"/>
          <p:bldP spid="133" grpId="0"/>
          <p:bldP spid="137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84083" y="1813523"/>
            <a:ext cx="2014519" cy="2012493"/>
            <a:chOff x="5305425" y="2638424"/>
            <a:chExt cx="1579563" cy="1577975"/>
          </a:xfrm>
          <a:solidFill>
            <a:schemeClr val="bg1">
              <a:alpha val="46000"/>
            </a:schemeClr>
          </a:solidFill>
          <a:effectLst/>
        </p:grpSpPr>
        <p:sp>
          <p:nvSpPr>
            <p:cNvPr id="3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ffectLst/>
              </a:endParaRPr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ffectLst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06143" y="3033781"/>
            <a:ext cx="2528776" cy="2524727"/>
            <a:chOff x="5102225" y="2441575"/>
            <a:chExt cx="1982788" cy="1979613"/>
          </a:xfrm>
          <a:solidFill>
            <a:schemeClr val="bg1">
              <a:alpha val="39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ffectLst/>
              </a:endParaRPr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ffectLst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64411" y="2559002"/>
            <a:ext cx="1658181" cy="1682476"/>
            <a:chOff x="5803900" y="2852738"/>
            <a:chExt cx="1300163" cy="1319212"/>
          </a:xfrm>
          <a:solidFill>
            <a:schemeClr val="bg1">
              <a:alpha val="40000"/>
            </a:schemeClr>
          </a:solidFill>
          <a:effectLst/>
        </p:grpSpPr>
        <p:sp>
          <p:nvSpPr>
            <p:cNvPr id="9" name="Freeform 18"/>
            <p:cNvSpPr>
              <a:spLocks noEditPoints="1"/>
            </p:cNvSpPr>
            <p:nvPr/>
          </p:nvSpPr>
          <p:spPr bwMode="auto">
            <a:xfrm>
              <a:off x="5803900" y="2852738"/>
              <a:ext cx="1300163" cy="1319212"/>
            </a:xfrm>
            <a:custGeom>
              <a:avLst/>
              <a:gdLst>
                <a:gd name="T0" fmla="*/ 309 w 347"/>
                <a:gd name="T1" fmla="*/ 176 h 352"/>
                <a:gd name="T2" fmla="*/ 326 w 347"/>
                <a:gd name="T3" fmla="*/ 150 h 352"/>
                <a:gd name="T4" fmla="*/ 335 w 347"/>
                <a:gd name="T5" fmla="*/ 103 h 352"/>
                <a:gd name="T6" fmla="*/ 294 w 347"/>
                <a:gd name="T7" fmla="*/ 113 h 352"/>
                <a:gd name="T8" fmla="*/ 282 w 347"/>
                <a:gd name="T9" fmla="*/ 65 h 352"/>
                <a:gd name="T10" fmla="*/ 262 w 347"/>
                <a:gd name="T11" fmla="*/ 22 h 352"/>
                <a:gd name="T12" fmla="*/ 234 w 347"/>
                <a:gd name="T13" fmla="*/ 54 h 352"/>
                <a:gd name="T14" fmla="*/ 196 w 347"/>
                <a:gd name="T15" fmla="*/ 23 h 352"/>
                <a:gd name="T16" fmla="*/ 155 w 347"/>
                <a:gd name="T17" fmla="*/ 0 h 352"/>
                <a:gd name="T18" fmla="*/ 151 w 347"/>
                <a:gd name="T19" fmla="*/ 42 h 352"/>
                <a:gd name="T20" fmla="*/ 102 w 347"/>
                <a:gd name="T21" fmla="*/ 39 h 352"/>
                <a:gd name="T22" fmla="*/ 55 w 347"/>
                <a:gd name="T23" fmla="*/ 44 h 352"/>
                <a:gd name="T24" fmla="*/ 77 w 347"/>
                <a:gd name="T25" fmla="*/ 81 h 352"/>
                <a:gd name="T26" fmla="*/ 35 w 347"/>
                <a:gd name="T27" fmla="*/ 107 h 352"/>
                <a:gd name="T28" fmla="*/ 0 w 347"/>
                <a:gd name="T29" fmla="*/ 139 h 352"/>
                <a:gd name="T30" fmla="*/ 39 w 347"/>
                <a:gd name="T31" fmla="*/ 156 h 352"/>
                <a:gd name="T32" fmla="*/ 39 w 347"/>
                <a:gd name="T33" fmla="*/ 195 h 352"/>
                <a:gd name="T34" fmla="*/ 0 w 347"/>
                <a:gd name="T35" fmla="*/ 212 h 352"/>
                <a:gd name="T36" fmla="*/ 35 w 347"/>
                <a:gd name="T37" fmla="*/ 244 h 352"/>
                <a:gd name="T38" fmla="*/ 77 w 347"/>
                <a:gd name="T39" fmla="*/ 271 h 352"/>
                <a:gd name="T40" fmla="*/ 55 w 347"/>
                <a:gd name="T41" fmla="*/ 307 h 352"/>
                <a:gd name="T42" fmla="*/ 102 w 347"/>
                <a:gd name="T43" fmla="*/ 313 h 352"/>
                <a:gd name="T44" fmla="*/ 151 w 347"/>
                <a:gd name="T45" fmla="*/ 309 h 352"/>
                <a:gd name="T46" fmla="*/ 155 w 347"/>
                <a:gd name="T47" fmla="*/ 352 h 352"/>
                <a:gd name="T48" fmla="*/ 196 w 347"/>
                <a:gd name="T49" fmla="*/ 329 h 352"/>
                <a:gd name="T50" fmla="*/ 234 w 347"/>
                <a:gd name="T51" fmla="*/ 297 h 352"/>
                <a:gd name="T52" fmla="*/ 262 w 347"/>
                <a:gd name="T53" fmla="*/ 329 h 352"/>
                <a:gd name="T54" fmla="*/ 282 w 347"/>
                <a:gd name="T55" fmla="*/ 286 h 352"/>
                <a:gd name="T56" fmla="*/ 294 w 347"/>
                <a:gd name="T57" fmla="*/ 239 h 352"/>
                <a:gd name="T58" fmla="*/ 335 w 347"/>
                <a:gd name="T59" fmla="*/ 248 h 352"/>
                <a:gd name="T60" fmla="*/ 326 w 347"/>
                <a:gd name="T61" fmla="*/ 201 h 352"/>
                <a:gd name="T62" fmla="*/ 174 w 347"/>
                <a:gd name="T63" fmla="*/ 201 h 352"/>
                <a:gd name="T64" fmla="*/ 174 w 347"/>
                <a:gd name="T65" fmla="*/ 150 h 352"/>
                <a:gd name="T66" fmla="*/ 174 w 347"/>
                <a:gd name="T67" fmla="*/ 20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7" h="352">
                  <a:moveTo>
                    <a:pt x="308" y="195"/>
                  </a:moveTo>
                  <a:cubicBezTo>
                    <a:pt x="309" y="189"/>
                    <a:pt x="309" y="182"/>
                    <a:pt x="309" y="176"/>
                  </a:cubicBezTo>
                  <a:cubicBezTo>
                    <a:pt x="309" y="169"/>
                    <a:pt x="309" y="162"/>
                    <a:pt x="308" y="156"/>
                  </a:cubicBezTo>
                  <a:cubicBezTo>
                    <a:pt x="326" y="150"/>
                    <a:pt x="326" y="150"/>
                    <a:pt x="326" y="150"/>
                  </a:cubicBezTo>
                  <a:cubicBezTo>
                    <a:pt x="347" y="139"/>
                    <a:pt x="347" y="139"/>
                    <a:pt x="347" y="139"/>
                  </a:cubicBezTo>
                  <a:cubicBezTo>
                    <a:pt x="335" y="103"/>
                    <a:pt x="335" y="103"/>
                    <a:pt x="335" y="103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294" y="113"/>
                    <a:pt x="294" y="113"/>
                    <a:pt x="294" y="113"/>
                  </a:cubicBezTo>
                  <a:cubicBezTo>
                    <a:pt x="288" y="101"/>
                    <a:pt x="280" y="90"/>
                    <a:pt x="271" y="81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22" y="48"/>
                    <a:pt x="210" y="44"/>
                    <a:pt x="196" y="42"/>
                  </a:cubicBezTo>
                  <a:cubicBezTo>
                    <a:pt x="196" y="23"/>
                    <a:pt x="196" y="23"/>
                    <a:pt x="196" y="23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38" y="44"/>
                    <a:pt x="125" y="48"/>
                    <a:pt x="113" y="54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67" y="90"/>
                    <a:pt x="60" y="101"/>
                    <a:pt x="53" y="113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38" y="162"/>
                    <a:pt x="38" y="169"/>
                    <a:pt x="38" y="176"/>
                  </a:cubicBezTo>
                  <a:cubicBezTo>
                    <a:pt x="38" y="182"/>
                    <a:pt x="38" y="189"/>
                    <a:pt x="39" y="195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35" y="244"/>
                    <a:pt x="35" y="244"/>
                    <a:pt x="35" y="244"/>
                  </a:cubicBezTo>
                  <a:cubicBezTo>
                    <a:pt x="53" y="239"/>
                    <a:pt x="53" y="239"/>
                    <a:pt x="53" y="239"/>
                  </a:cubicBezTo>
                  <a:cubicBezTo>
                    <a:pt x="60" y="250"/>
                    <a:pt x="67" y="261"/>
                    <a:pt x="77" y="271"/>
                  </a:cubicBezTo>
                  <a:cubicBezTo>
                    <a:pt x="65" y="286"/>
                    <a:pt x="65" y="286"/>
                    <a:pt x="65" y="286"/>
                  </a:cubicBezTo>
                  <a:cubicBezTo>
                    <a:pt x="55" y="307"/>
                    <a:pt x="55" y="307"/>
                    <a:pt x="55" y="307"/>
                  </a:cubicBezTo>
                  <a:cubicBezTo>
                    <a:pt x="85" y="329"/>
                    <a:pt x="85" y="329"/>
                    <a:pt x="85" y="329"/>
                  </a:cubicBezTo>
                  <a:cubicBezTo>
                    <a:pt x="102" y="313"/>
                    <a:pt x="102" y="313"/>
                    <a:pt x="102" y="313"/>
                  </a:cubicBezTo>
                  <a:cubicBezTo>
                    <a:pt x="113" y="297"/>
                    <a:pt x="113" y="297"/>
                    <a:pt x="113" y="297"/>
                  </a:cubicBezTo>
                  <a:cubicBezTo>
                    <a:pt x="125" y="303"/>
                    <a:pt x="138" y="307"/>
                    <a:pt x="151" y="309"/>
                  </a:cubicBezTo>
                  <a:cubicBezTo>
                    <a:pt x="151" y="329"/>
                    <a:pt x="151" y="329"/>
                    <a:pt x="151" y="329"/>
                  </a:cubicBezTo>
                  <a:cubicBezTo>
                    <a:pt x="155" y="352"/>
                    <a:pt x="155" y="352"/>
                    <a:pt x="155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96" y="329"/>
                    <a:pt x="196" y="329"/>
                    <a:pt x="196" y="329"/>
                  </a:cubicBezTo>
                  <a:cubicBezTo>
                    <a:pt x="196" y="309"/>
                    <a:pt x="196" y="309"/>
                    <a:pt x="196" y="309"/>
                  </a:cubicBezTo>
                  <a:cubicBezTo>
                    <a:pt x="210" y="307"/>
                    <a:pt x="222" y="303"/>
                    <a:pt x="234" y="297"/>
                  </a:cubicBezTo>
                  <a:cubicBezTo>
                    <a:pt x="245" y="313"/>
                    <a:pt x="245" y="313"/>
                    <a:pt x="245" y="313"/>
                  </a:cubicBezTo>
                  <a:cubicBezTo>
                    <a:pt x="262" y="329"/>
                    <a:pt x="262" y="329"/>
                    <a:pt x="262" y="329"/>
                  </a:cubicBezTo>
                  <a:cubicBezTo>
                    <a:pt x="292" y="307"/>
                    <a:pt x="292" y="307"/>
                    <a:pt x="292" y="307"/>
                  </a:cubicBezTo>
                  <a:cubicBezTo>
                    <a:pt x="282" y="286"/>
                    <a:pt x="282" y="286"/>
                    <a:pt x="282" y="286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280" y="261"/>
                    <a:pt x="288" y="250"/>
                    <a:pt x="294" y="239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35" y="248"/>
                    <a:pt x="335" y="248"/>
                    <a:pt x="335" y="248"/>
                  </a:cubicBezTo>
                  <a:cubicBezTo>
                    <a:pt x="347" y="212"/>
                    <a:pt x="347" y="212"/>
                    <a:pt x="347" y="212"/>
                  </a:cubicBezTo>
                  <a:cubicBezTo>
                    <a:pt x="326" y="201"/>
                    <a:pt x="326" y="201"/>
                    <a:pt x="326" y="201"/>
                  </a:cubicBezTo>
                  <a:lnTo>
                    <a:pt x="308" y="195"/>
                  </a:lnTo>
                  <a:close/>
                  <a:moveTo>
                    <a:pt x="174" y="201"/>
                  </a:moveTo>
                  <a:cubicBezTo>
                    <a:pt x="159" y="201"/>
                    <a:pt x="148" y="190"/>
                    <a:pt x="148" y="176"/>
                  </a:cubicBezTo>
                  <a:cubicBezTo>
                    <a:pt x="148" y="162"/>
                    <a:pt x="159" y="150"/>
                    <a:pt x="174" y="150"/>
                  </a:cubicBezTo>
                  <a:cubicBezTo>
                    <a:pt x="188" y="150"/>
                    <a:pt x="199" y="162"/>
                    <a:pt x="199" y="176"/>
                  </a:cubicBezTo>
                  <a:cubicBezTo>
                    <a:pt x="199" y="190"/>
                    <a:pt x="188" y="201"/>
                    <a:pt x="174" y="20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9"/>
            <p:cNvSpPr>
              <a:spLocks noEditPoints="1"/>
            </p:cNvSpPr>
            <p:nvPr/>
          </p:nvSpPr>
          <p:spPr bwMode="auto">
            <a:xfrm>
              <a:off x="6080125" y="3136900"/>
              <a:ext cx="747713" cy="746125"/>
            </a:xfrm>
            <a:custGeom>
              <a:avLst/>
              <a:gdLst>
                <a:gd name="T0" fmla="*/ 100 w 199"/>
                <a:gd name="T1" fmla="*/ 0 h 199"/>
                <a:gd name="T2" fmla="*/ 0 w 199"/>
                <a:gd name="T3" fmla="*/ 100 h 199"/>
                <a:gd name="T4" fmla="*/ 100 w 199"/>
                <a:gd name="T5" fmla="*/ 199 h 199"/>
                <a:gd name="T6" fmla="*/ 199 w 199"/>
                <a:gd name="T7" fmla="*/ 100 h 199"/>
                <a:gd name="T8" fmla="*/ 100 w 199"/>
                <a:gd name="T9" fmla="*/ 0 h 199"/>
                <a:gd name="T10" fmla="*/ 100 w 199"/>
                <a:gd name="T11" fmla="*/ 150 h 199"/>
                <a:gd name="T12" fmla="*/ 49 w 199"/>
                <a:gd name="T13" fmla="*/ 100 h 199"/>
                <a:gd name="T14" fmla="*/ 100 w 199"/>
                <a:gd name="T15" fmla="*/ 49 h 199"/>
                <a:gd name="T16" fmla="*/ 150 w 199"/>
                <a:gd name="T17" fmla="*/ 100 h 199"/>
                <a:gd name="T18" fmla="*/ 100 w 199"/>
                <a:gd name="T19" fmla="*/ 15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199"/>
                    <a:pt x="100" y="199"/>
                  </a:cubicBezTo>
                  <a:cubicBezTo>
                    <a:pt x="155" y="199"/>
                    <a:pt x="199" y="155"/>
                    <a:pt x="199" y="100"/>
                  </a:cubicBezTo>
                  <a:cubicBezTo>
                    <a:pt x="199" y="45"/>
                    <a:pt x="155" y="0"/>
                    <a:pt x="100" y="0"/>
                  </a:cubicBezTo>
                  <a:close/>
                  <a:moveTo>
                    <a:pt x="100" y="150"/>
                  </a:moveTo>
                  <a:cubicBezTo>
                    <a:pt x="72" y="150"/>
                    <a:pt x="49" y="128"/>
                    <a:pt x="49" y="100"/>
                  </a:cubicBezTo>
                  <a:cubicBezTo>
                    <a:pt x="49" y="72"/>
                    <a:pt x="72" y="49"/>
                    <a:pt x="100" y="49"/>
                  </a:cubicBezTo>
                  <a:cubicBezTo>
                    <a:pt x="127" y="49"/>
                    <a:pt x="150" y="72"/>
                    <a:pt x="150" y="100"/>
                  </a:cubicBezTo>
                  <a:cubicBezTo>
                    <a:pt x="150" y="128"/>
                    <a:pt x="127" y="150"/>
                    <a:pt x="100" y="15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91811" y="2866748"/>
            <a:ext cx="2014519" cy="2012493"/>
            <a:chOff x="5305425" y="2638425"/>
            <a:chExt cx="1579563" cy="1577975"/>
          </a:xfrm>
          <a:solidFill>
            <a:schemeClr val="bg1">
              <a:alpha val="40000"/>
            </a:schemeClr>
          </a:solidFill>
          <a:effectLst/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5305425" y="2638425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24657" y="3121797"/>
            <a:ext cx="151963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endParaRPr lang="en-US" altLang="zh-CN" sz="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lvl="0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分析事件在人群中的流通情况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0648" y="4272356"/>
            <a:ext cx="1734755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endParaRPr lang="en-US" altLang="zh-CN" sz="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定位相似事件流通图中的关键转发点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07752" y="2055689"/>
            <a:ext cx="215195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endParaRPr lang="en-US" altLang="zh-CN" sz="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lvl="0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对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涉及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到的用户进行转发行为分析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839623" y="4311385"/>
            <a:ext cx="202060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endParaRPr lang="en-US" altLang="zh-CN" sz="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lvl="0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根据其历史转发情况判断其性质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cxnSp>
        <p:nvCxnSpPr>
          <p:cNvPr id="22" name="肘形连接符 21"/>
          <p:cNvCxnSpPr/>
          <p:nvPr/>
        </p:nvCxnSpPr>
        <p:spPr>
          <a:xfrm rot="10800000" flipV="1">
            <a:off x="564210" y="3148254"/>
            <a:ext cx="2119879" cy="723726"/>
          </a:xfrm>
          <a:prstGeom prst="bentConnector3">
            <a:avLst>
              <a:gd name="adj1" fmla="val 32626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0800000">
            <a:off x="1624150" y="4198581"/>
            <a:ext cx="2281997" cy="501116"/>
          </a:xfrm>
          <a:prstGeom prst="bentConnector3">
            <a:avLst>
              <a:gd name="adj1" fmla="val 29965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0800000" flipV="1">
            <a:off x="9287505" y="4241478"/>
            <a:ext cx="2424327" cy="491982"/>
          </a:xfrm>
          <a:prstGeom prst="bentConnector3">
            <a:avLst>
              <a:gd name="adj1" fmla="val 77764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10800000" flipV="1">
            <a:off x="7692952" y="2017446"/>
            <a:ext cx="2866753" cy="692036"/>
          </a:xfrm>
          <a:prstGeom prst="bentConnector3">
            <a:avLst>
              <a:gd name="adj1" fmla="val 77024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908573" y="592508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118"/>
          <p:cNvSpPr txBox="1"/>
          <p:nvPr/>
        </p:nvSpPr>
        <p:spPr>
          <a:xfrm>
            <a:off x="791111" y="189705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识别网络水军与网络推手</a:t>
            </a:r>
            <a:endParaRPr lang="zh-CN" altLang="en-US" sz="1800" dirty="0"/>
          </a:p>
        </p:txBody>
      </p:sp>
      <p:grpSp>
        <p:nvGrpSpPr>
          <p:cNvPr id="30" name="组合 29"/>
          <p:cNvGrpSpPr/>
          <p:nvPr/>
        </p:nvGrpSpPr>
        <p:grpSpPr>
          <a:xfrm flipV="1">
            <a:off x="295541" y="130857"/>
            <a:ext cx="537243" cy="537243"/>
            <a:chOff x="7758139" y="2808362"/>
            <a:chExt cx="1285965" cy="1285965"/>
          </a:xfrm>
        </p:grpSpPr>
        <p:sp>
          <p:nvSpPr>
            <p:cNvPr id="31" name="任意多边形 30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34" name="圆角矩形 33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圆角矩形 38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圆角矩形 40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圆角矩形 50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圆角矩形 51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圆角矩形 53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14:prism dir="u"/>
      </p:transition>
    </mc:Choice>
    <mc:Fallback xmlns=""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24" dur="6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76680000">
                                      <p:cBhvr>
                                        <p:cTn id="38" dur="7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08000000">
                                      <p:cBhvr>
                                        <p:cTn id="52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86400000">
                                      <p:cBhvr>
                                        <p:cTn id="66" dur="6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17"/>
          <p:cNvSpPr txBox="1"/>
          <p:nvPr/>
        </p:nvSpPr>
        <p:spPr>
          <a:xfrm>
            <a:off x="6226964" y="2190290"/>
            <a:ext cx="4798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>
                    <a:lumMod val="95000"/>
                  </a:schemeClr>
                </a:solidFill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謝謝您的聆聽</a:t>
            </a:r>
            <a:endParaRPr lang="zh-CN" altLang="en-US" sz="5400" dirty="0">
              <a:solidFill>
                <a:schemeClr val="bg1">
                  <a:lumMod val="95000"/>
                </a:schemeClr>
              </a:solidFill>
              <a:effectLst>
                <a:outerShdw blurRad="266700" algn="tl" rotWithShape="0">
                  <a:schemeClr val="tx2">
                    <a:lumMod val="40000"/>
                    <a:lumOff val="60000"/>
                    <a:alpha val="5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87080" y="4428042"/>
            <a:ext cx="5603039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团队成员：司靖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辉   于乐   韦冠宇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易子沐   赵晓宇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指导老师：李建欣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9" name="同心圆 58"/>
          <p:cNvSpPr/>
          <p:nvPr/>
        </p:nvSpPr>
        <p:spPr>
          <a:xfrm>
            <a:off x="896527" y="1458328"/>
            <a:ext cx="3886200" cy="3886200"/>
          </a:xfrm>
          <a:prstGeom prst="donut">
            <a:avLst>
              <a:gd name="adj" fmla="val 5416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225933" y="1786941"/>
            <a:ext cx="3257551" cy="3257550"/>
            <a:chOff x="1327530" y="1600524"/>
            <a:chExt cx="3257550" cy="3257550"/>
          </a:xfrm>
        </p:grpSpPr>
        <p:sp>
          <p:nvSpPr>
            <p:cNvPr id="61" name="Block Arc 8 copy"/>
            <p:cNvSpPr/>
            <p:nvPr/>
          </p:nvSpPr>
          <p:spPr>
            <a:xfrm rot="7903881">
              <a:off x="1327530" y="1600524"/>
              <a:ext cx="3257550" cy="3257550"/>
            </a:xfrm>
            <a:prstGeom prst="blockArc">
              <a:avLst>
                <a:gd name="adj1" fmla="val 13744868"/>
                <a:gd name="adj2" fmla="val 17193738"/>
                <a:gd name="adj3" fmla="val 28061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空心弧 61"/>
            <p:cNvSpPr/>
            <p:nvPr/>
          </p:nvSpPr>
          <p:spPr>
            <a:xfrm rot="632088">
              <a:off x="1327530" y="1600524"/>
              <a:ext cx="3257550" cy="3257550"/>
            </a:xfrm>
            <a:prstGeom prst="blockArc">
              <a:avLst>
                <a:gd name="adj1" fmla="val 13744868"/>
                <a:gd name="adj2" fmla="val 17193738"/>
                <a:gd name="adj3" fmla="val 28061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Block Arc 8 copy"/>
            <p:cNvSpPr/>
            <p:nvPr/>
          </p:nvSpPr>
          <p:spPr>
            <a:xfrm rot="15203938">
              <a:off x="1327530" y="1600524"/>
              <a:ext cx="3257550" cy="3257550"/>
            </a:xfrm>
            <a:prstGeom prst="blockArc">
              <a:avLst>
                <a:gd name="adj1" fmla="val 13744868"/>
                <a:gd name="adj2" fmla="val 17193738"/>
                <a:gd name="adj3" fmla="val 2806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椭圆 63"/>
          <p:cNvSpPr/>
          <p:nvPr/>
        </p:nvSpPr>
        <p:spPr>
          <a:xfrm>
            <a:off x="1941446" y="2574821"/>
            <a:ext cx="1826727" cy="1826726"/>
          </a:xfrm>
          <a:prstGeom prst="ellipse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>
            <a:off x="2017646" y="2703008"/>
            <a:ext cx="1622340" cy="1622340"/>
          </a:xfrm>
          <a:custGeom>
            <a:avLst/>
            <a:gdLst>
              <a:gd name="connsiteX0" fmla="*/ 604838 w 1209676"/>
              <a:gd name="connsiteY0" fmla="*/ 171451 h 1209676"/>
              <a:gd name="connsiteX1" fmla="*/ 171451 w 1209676"/>
              <a:gd name="connsiteY1" fmla="*/ 604838 h 1209676"/>
              <a:gd name="connsiteX2" fmla="*/ 604838 w 1209676"/>
              <a:gd name="connsiteY2" fmla="*/ 1038225 h 1209676"/>
              <a:gd name="connsiteX3" fmla="*/ 1038225 w 1209676"/>
              <a:gd name="connsiteY3" fmla="*/ 604838 h 1209676"/>
              <a:gd name="connsiteX4" fmla="*/ 604838 w 1209676"/>
              <a:gd name="connsiteY4" fmla="*/ 171451 h 1209676"/>
              <a:gd name="connsiteX5" fmla="*/ 604838 w 1209676"/>
              <a:gd name="connsiteY5" fmla="*/ 0 h 1209676"/>
              <a:gd name="connsiteX6" fmla="*/ 1209676 w 1209676"/>
              <a:gd name="connsiteY6" fmla="*/ 604838 h 1209676"/>
              <a:gd name="connsiteX7" fmla="*/ 604838 w 1209676"/>
              <a:gd name="connsiteY7" fmla="*/ 1209676 h 1209676"/>
              <a:gd name="connsiteX8" fmla="*/ 0 w 1209676"/>
              <a:gd name="connsiteY8" fmla="*/ 604838 h 1209676"/>
              <a:gd name="connsiteX9" fmla="*/ 604838 w 1209676"/>
              <a:gd name="connsiteY9" fmla="*/ 0 h 12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9676" h="1209676">
                <a:moveTo>
                  <a:pt x="604838" y="171451"/>
                </a:moveTo>
                <a:cubicBezTo>
                  <a:pt x="365485" y="171451"/>
                  <a:pt x="171451" y="365485"/>
                  <a:pt x="171451" y="604838"/>
                </a:cubicBezTo>
                <a:cubicBezTo>
                  <a:pt x="171451" y="844191"/>
                  <a:pt x="365485" y="1038225"/>
                  <a:pt x="604838" y="1038225"/>
                </a:cubicBezTo>
                <a:cubicBezTo>
                  <a:pt x="844191" y="1038225"/>
                  <a:pt x="1038225" y="844191"/>
                  <a:pt x="1038225" y="604838"/>
                </a:cubicBezTo>
                <a:cubicBezTo>
                  <a:pt x="1038225" y="365485"/>
                  <a:pt x="844191" y="171451"/>
                  <a:pt x="604838" y="171451"/>
                </a:cubicBezTo>
                <a:close/>
                <a:moveTo>
                  <a:pt x="604838" y="0"/>
                </a:moveTo>
                <a:cubicBezTo>
                  <a:pt x="938881" y="0"/>
                  <a:pt x="1209676" y="270795"/>
                  <a:pt x="1209676" y="604838"/>
                </a:cubicBezTo>
                <a:cubicBezTo>
                  <a:pt x="1209676" y="938881"/>
                  <a:pt x="938881" y="1209676"/>
                  <a:pt x="604838" y="1209676"/>
                </a:cubicBezTo>
                <a:cubicBezTo>
                  <a:pt x="270795" y="1209676"/>
                  <a:pt x="0" y="938881"/>
                  <a:pt x="0" y="604838"/>
                </a:cubicBezTo>
                <a:cubicBezTo>
                  <a:pt x="0" y="270795"/>
                  <a:pt x="270795" y="0"/>
                  <a:pt x="60483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1173545" y="1734553"/>
            <a:ext cx="3362327" cy="3362326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948121" y="1509131"/>
            <a:ext cx="3813175" cy="3813175"/>
            <a:chOff x="4204493" y="2223408"/>
            <a:chExt cx="3813175" cy="3813175"/>
          </a:xfrm>
        </p:grpSpPr>
        <p:cxnSp>
          <p:nvCxnSpPr>
            <p:cNvPr id="68" name="直接连接符 67"/>
            <p:cNvCxnSpPr/>
            <p:nvPr/>
          </p:nvCxnSpPr>
          <p:spPr>
            <a:xfrm rot="16200000">
              <a:off x="4333081" y="4001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16800000">
              <a:off x="4360093" y="369266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17400000">
              <a:off x="4440307" y="33932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18000000">
              <a:off x="4571288" y="3112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18600000">
              <a:off x="4749054" y="285853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19200000">
              <a:off x="4968204" y="263938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19800000">
              <a:off x="5222081" y="246161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rot="20400000">
              <a:off x="5502969" y="23306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rot="21000000">
              <a:off x="5802335" y="22504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6111081" y="2223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rot="600000">
              <a:off x="6419827" y="22504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1200000">
              <a:off x="6719193" y="23306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1800000">
              <a:off x="7000081" y="246161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2400000">
              <a:off x="7253957" y="263938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3000000">
              <a:off x="7473108" y="285853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rot="3600000">
              <a:off x="7650874" y="3112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4200000">
              <a:off x="7781854" y="33932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4800000">
              <a:off x="7862069" y="369266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5400000">
              <a:off x="7889081" y="4001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rot="6000000">
              <a:off x="7862069" y="4310154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6600000">
              <a:off x="7781854" y="46095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7200000">
              <a:off x="7650874" y="4890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rot="7800000">
              <a:off x="7473108" y="514428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8400000">
              <a:off x="7253957" y="53634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9000000">
              <a:off x="7000081" y="554120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9600000">
              <a:off x="6719193" y="567218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rot="10200000">
              <a:off x="6419827" y="57523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10800000">
              <a:off x="6111081" y="5779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rot="11400000">
              <a:off x="5802335" y="57523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12000000">
              <a:off x="5502969" y="567218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12600000">
              <a:off x="5222081" y="554120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rot="13200000">
              <a:off x="4968204" y="53634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rot="13800000">
              <a:off x="4749054" y="514428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rot="14400000">
              <a:off x="4571288" y="4890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rot="15000000">
              <a:off x="4440307" y="46095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rot="15600000">
              <a:off x="4360093" y="4310154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椭圆 146"/>
          <p:cNvSpPr/>
          <p:nvPr/>
        </p:nvSpPr>
        <p:spPr>
          <a:xfrm>
            <a:off x="794133" y="1355934"/>
            <a:ext cx="4090988" cy="4090988"/>
          </a:xfrm>
          <a:prstGeom prst="ellipse">
            <a:avLst/>
          </a:prstGeom>
          <a:noFill/>
          <a:ln w="38100">
            <a:solidFill>
              <a:schemeClr val="bg1">
                <a:alpha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794133" y="1355934"/>
            <a:ext cx="4090988" cy="4090988"/>
          </a:xfrm>
          <a:prstGeom prst="ellipse">
            <a:avLst/>
          </a:prstGeom>
          <a:noFill/>
          <a:ln w="12700" cmpd="sng">
            <a:solidFill>
              <a:schemeClr val="bg1"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9" name="组合 148"/>
          <p:cNvGrpSpPr/>
          <p:nvPr/>
        </p:nvGrpSpPr>
        <p:grpSpPr>
          <a:xfrm>
            <a:off x="2294118" y="2588364"/>
            <a:ext cx="409143" cy="409142"/>
            <a:chOff x="2814405" y="2119805"/>
            <a:chExt cx="409142" cy="409142"/>
          </a:xfrm>
        </p:grpSpPr>
        <p:sp>
          <p:nvSpPr>
            <p:cNvPr id="150" name="椭圆 149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2059169" y="2194664"/>
            <a:ext cx="409143" cy="409142"/>
            <a:chOff x="2814405" y="2119805"/>
            <a:chExt cx="409142" cy="409142"/>
          </a:xfrm>
        </p:grpSpPr>
        <p:sp>
          <p:nvSpPr>
            <p:cNvPr id="153" name="椭圆 152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1836918" y="1813664"/>
            <a:ext cx="409143" cy="409142"/>
            <a:chOff x="2814405" y="2119805"/>
            <a:chExt cx="409142" cy="409142"/>
          </a:xfrm>
        </p:grpSpPr>
        <p:sp>
          <p:nvSpPr>
            <p:cNvPr id="156" name="椭圆 155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8" name="组合 157"/>
          <p:cNvGrpSpPr/>
          <p:nvPr/>
        </p:nvGrpSpPr>
        <p:grpSpPr>
          <a:xfrm rot="3375645">
            <a:off x="2970992" y="2554818"/>
            <a:ext cx="409142" cy="409143"/>
            <a:chOff x="2814405" y="2119805"/>
            <a:chExt cx="409142" cy="409142"/>
          </a:xfrm>
        </p:grpSpPr>
        <p:sp>
          <p:nvSpPr>
            <p:cNvPr id="159" name="椭圆 15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1" name="组合 160"/>
          <p:cNvGrpSpPr/>
          <p:nvPr/>
        </p:nvGrpSpPr>
        <p:grpSpPr>
          <a:xfrm rot="3375645">
            <a:off x="3189318" y="2150298"/>
            <a:ext cx="409142" cy="409143"/>
            <a:chOff x="2814405" y="2119805"/>
            <a:chExt cx="409142" cy="409142"/>
          </a:xfrm>
        </p:grpSpPr>
        <p:sp>
          <p:nvSpPr>
            <p:cNvPr id="162" name="椭圆 161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4" name="组合 163"/>
          <p:cNvGrpSpPr/>
          <p:nvPr/>
        </p:nvGrpSpPr>
        <p:grpSpPr>
          <a:xfrm rot="3375645">
            <a:off x="3389849" y="1763393"/>
            <a:ext cx="409142" cy="409143"/>
            <a:chOff x="2814405" y="2119805"/>
            <a:chExt cx="409142" cy="409142"/>
          </a:xfrm>
        </p:grpSpPr>
        <p:sp>
          <p:nvSpPr>
            <p:cNvPr id="165" name="椭圆 16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 rot="3375645">
            <a:off x="3383900" y="3225855"/>
            <a:ext cx="409142" cy="409143"/>
            <a:chOff x="2814405" y="2119805"/>
            <a:chExt cx="409142" cy="409142"/>
          </a:xfrm>
        </p:grpSpPr>
        <p:sp>
          <p:nvSpPr>
            <p:cNvPr id="168" name="椭圆 16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0" name="组合 169"/>
          <p:cNvGrpSpPr/>
          <p:nvPr/>
        </p:nvGrpSpPr>
        <p:grpSpPr>
          <a:xfrm rot="3375645">
            <a:off x="3850625" y="3225853"/>
            <a:ext cx="409142" cy="409143"/>
            <a:chOff x="2814405" y="2119805"/>
            <a:chExt cx="409142" cy="409142"/>
          </a:xfrm>
        </p:grpSpPr>
        <p:sp>
          <p:nvSpPr>
            <p:cNvPr id="171" name="椭圆 170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>
          <a:xfrm rot="3375645">
            <a:off x="4095558" y="3225854"/>
            <a:ext cx="409142" cy="409143"/>
            <a:chOff x="2814405" y="2119805"/>
            <a:chExt cx="409142" cy="409142"/>
          </a:xfrm>
        </p:grpSpPr>
        <p:sp>
          <p:nvSpPr>
            <p:cNvPr id="174" name="椭圆 173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 rot="3375645">
            <a:off x="3033857" y="3825930"/>
            <a:ext cx="409142" cy="409143"/>
            <a:chOff x="2814405" y="2119805"/>
            <a:chExt cx="409142" cy="409142"/>
          </a:xfrm>
        </p:grpSpPr>
        <p:sp>
          <p:nvSpPr>
            <p:cNvPr id="177" name="椭圆 176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 rot="3375645">
            <a:off x="3519632" y="4583165"/>
            <a:ext cx="409142" cy="409143"/>
            <a:chOff x="2814405" y="2119805"/>
            <a:chExt cx="409142" cy="409142"/>
          </a:xfrm>
        </p:grpSpPr>
        <p:sp>
          <p:nvSpPr>
            <p:cNvPr id="180" name="椭圆 179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2" name="组合 181"/>
          <p:cNvGrpSpPr/>
          <p:nvPr/>
        </p:nvGrpSpPr>
        <p:grpSpPr>
          <a:xfrm rot="3375645">
            <a:off x="3281506" y="4230739"/>
            <a:ext cx="409142" cy="409143"/>
            <a:chOff x="2814405" y="2119805"/>
            <a:chExt cx="409142" cy="409142"/>
          </a:xfrm>
        </p:grpSpPr>
        <p:sp>
          <p:nvSpPr>
            <p:cNvPr id="183" name="椭圆 182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 rot="3375645">
            <a:off x="2252808" y="3816401"/>
            <a:ext cx="409142" cy="409143"/>
            <a:chOff x="2814405" y="2119805"/>
            <a:chExt cx="409142" cy="409142"/>
          </a:xfrm>
        </p:grpSpPr>
        <p:sp>
          <p:nvSpPr>
            <p:cNvPr id="186" name="椭圆 185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 rot="3375645">
            <a:off x="1776557" y="4571258"/>
            <a:ext cx="409142" cy="409143"/>
            <a:chOff x="2814405" y="2119805"/>
            <a:chExt cx="409142" cy="409142"/>
          </a:xfrm>
        </p:grpSpPr>
        <p:sp>
          <p:nvSpPr>
            <p:cNvPr id="189" name="椭圆 18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 rot="3375645">
            <a:off x="2012301" y="4214071"/>
            <a:ext cx="409142" cy="409143"/>
            <a:chOff x="2814405" y="2119805"/>
            <a:chExt cx="409142" cy="409142"/>
          </a:xfrm>
        </p:grpSpPr>
        <p:sp>
          <p:nvSpPr>
            <p:cNvPr id="192" name="椭圆 191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4" name="组合 193"/>
          <p:cNvGrpSpPr/>
          <p:nvPr/>
        </p:nvGrpSpPr>
        <p:grpSpPr>
          <a:xfrm rot="3375645">
            <a:off x="1028052" y="3214738"/>
            <a:ext cx="409142" cy="409143"/>
            <a:chOff x="2814405" y="2119805"/>
            <a:chExt cx="409142" cy="409142"/>
          </a:xfrm>
        </p:grpSpPr>
        <p:sp>
          <p:nvSpPr>
            <p:cNvPr id="195" name="椭圆 19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 rot="3375645">
            <a:off x="1487633" y="3214738"/>
            <a:ext cx="409142" cy="409143"/>
            <a:chOff x="2814405" y="2119805"/>
            <a:chExt cx="409142" cy="409142"/>
          </a:xfrm>
        </p:grpSpPr>
        <p:sp>
          <p:nvSpPr>
            <p:cNvPr id="198" name="椭圆 19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 rot="3375645">
            <a:off x="1925782" y="3212355"/>
            <a:ext cx="409142" cy="409143"/>
            <a:chOff x="2814405" y="2119805"/>
            <a:chExt cx="409142" cy="409142"/>
          </a:xfrm>
        </p:grpSpPr>
        <p:sp>
          <p:nvSpPr>
            <p:cNvPr id="201" name="椭圆 200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4" name="full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2105631" y="3006292"/>
            <a:ext cx="1522572" cy="1054340"/>
          </a:xfrm>
          <a:prstGeom prst="rect">
            <a:avLst/>
          </a:prstGeom>
          <a:noFill/>
          <a:effectLst>
            <a:outerShdw blurRad="254000" algn="ctr" rotWithShape="0">
              <a:srgbClr val="53D2FF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9" name="Group 2"/>
          <p:cNvGrpSpPr/>
          <p:nvPr/>
        </p:nvGrpSpPr>
        <p:grpSpPr bwMode="auto">
          <a:xfrm>
            <a:off x="3309383" y="-3366286"/>
            <a:ext cx="6076815" cy="5963300"/>
            <a:chOff x="-4060" y="-879"/>
            <a:chExt cx="2208" cy="2208"/>
          </a:xfrm>
        </p:grpSpPr>
        <p:grpSp>
          <p:nvGrpSpPr>
            <p:cNvPr id="240" name="Group 3"/>
            <p:cNvGrpSpPr/>
            <p:nvPr/>
          </p:nvGrpSpPr>
          <p:grpSpPr bwMode="auto">
            <a:xfrm>
              <a:off x="-4060" y="-879"/>
              <a:ext cx="2208" cy="2208"/>
              <a:chOff x="-3924" y="-788"/>
              <a:chExt cx="2208" cy="2208"/>
            </a:xfrm>
          </p:grpSpPr>
          <p:grpSp>
            <p:nvGrpSpPr>
              <p:cNvPr id="256" name="Group 4"/>
              <p:cNvGrpSpPr>
                <a:grpSpLocks noChangeAspect="1"/>
              </p:cNvGrpSpPr>
              <p:nvPr/>
            </p:nvGrpSpPr>
            <p:grpSpPr bwMode="auto">
              <a:xfrm>
                <a:off x="-3924" y="-788"/>
                <a:ext cx="2208" cy="2202"/>
                <a:chOff x="168" y="696"/>
                <a:chExt cx="1429" cy="1429"/>
              </a:xfrm>
            </p:grpSpPr>
            <p:grpSp>
              <p:nvGrpSpPr>
                <p:cNvPr id="264" name="Group 5"/>
                <p:cNvGrpSpPr>
                  <a:grpSpLocks noChangeAspect="1"/>
                </p:cNvGrpSpPr>
                <p:nvPr/>
              </p:nvGrpSpPr>
              <p:grpSpPr bwMode="auto">
                <a:xfrm>
                  <a:off x="854" y="696"/>
                  <a:ext cx="56" cy="1429"/>
                  <a:chOff x="845" y="696"/>
                  <a:chExt cx="56" cy="1429"/>
                </a:xfrm>
              </p:grpSpPr>
              <p:sp>
                <p:nvSpPr>
                  <p:cNvPr id="268" name="AutoShape 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45" y="696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AutoShape 7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845" y="1410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5" name="Group 8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855" y="696"/>
                  <a:ext cx="56" cy="1429"/>
                  <a:chOff x="845" y="696"/>
                  <a:chExt cx="56" cy="1429"/>
                </a:xfrm>
              </p:grpSpPr>
              <p:sp>
                <p:nvSpPr>
                  <p:cNvPr id="266" name="AutoShape 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45" y="696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AutoShape 1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845" y="1410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7" name="Group 11"/>
              <p:cNvGrpSpPr>
                <a:grpSpLocks noChangeAspect="1"/>
              </p:cNvGrpSpPr>
              <p:nvPr/>
            </p:nvGrpSpPr>
            <p:grpSpPr bwMode="auto">
              <a:xfrm rot="2700000">
                <a:off x="-3927" y="-785"/>
                <a:ext cx="2208" cy="2202"/>
                <a:chOff x="168" y="696"/>
                <a:chExt cx="1429" cy="1429"/>
              </a:xfrm>
            </p:grpSpPr>
            <p:grpSp>
              <p:nvGrpSpPr>
                <p:cNvPr id="258" name="Group 12"/>
                <p:cNvGrpSpPr>
                  <a:grpSpLocks noChangeAspect="1"/>
                </p:cNvGrpSpPr>
                <p:nvPr/>
              </p:nvGrpSpPr>
              <p:grpSpPr bwMode="auto">
                <a:xfrm>
                  <a:off x="854" y="696"/>
                  <a:ext cx="56" cy="1429"/>
                  <a:chOff x="845" y="696"/>
                  <a:chExt cx="56" cy="1429"/>
                </a:xfrm>
              </p:grpSpPr>
              <p:sp>
                <p:nvSpPr>
                  <p:cNvPr id="262" name="AutoShape 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45" y="696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AutoShape 1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845" y="1410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9" name="Group 15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855" y="696"/>
                  <a:ext cx="56" cy="1429"/>
                  <a:chOff x="845" y="696"/>
                  <a:chExt cx="56" cy="1429"/>
                </a:xfrm>
              </p:grpSpPr>
              <p:sp>
                <p:nvSpPr>
                  <p:cNvPr id="260" name="AutoShape 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45" y="696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AutoShape 17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845" y="1410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41" name="Group 18"/>
            <p:cNvGrpSpPr/>
            <p:nvPr/>
          </p:nvGrpSpPr>
          <p:grpSpPr bwMode="auto">
            <a:xfrm rot="1320000">
              <a:off x="-3742" y="-520"/>
              <a:ext cx="1546" cy="1546"/>
              <a:chOff x="-3924" y="-788"/>
              <a:chExt cx="2208" cy="2208"/>
            </a:xfrm>
          </p:grpSpPr>
          <p:grpSp>
            <p:nvGrpSpPr>
              <p:cNvPr id="242" name="Group 19"/>
              <p:cNvGrpSpPr>
                <a:grpSpLocks noChangeAspect="1"/>
              </p:cNvGrpSpPr>
              <p:nvPr/>
            </p:nvGrpSpPr>
            <p:grpSpPr bwMode="auto">
              <a:xfrm>
                <a:off x="-3924" y="-788"/>
                <a:ext cx="2208" cy="2202"/>
                <a:chOff x="168" y="696"/>
                <a:chExt cx="1429" cy="1429"/>
              </a:xfrm>
            </p:grpSpPr>
            <p:grpSp>
              <p:nvGrpSpPr>
                <p:cNvPr id="250" name="Group 20"/>
                <p:cNvGrpSpPr>
                  <a:grpSpLocks noChangeAspect="1"/>
                </p:cNvGrpSpPr>
                <p:nvPr/>
              </p:nvGrpSpPr>
              <p:grpSpPr bwMode="auto">
                <a:xfrm>
                  <a:off x="854" y="696"/>
                  <a:ext cx="56" cy="1429"/>
                  <a:chOff x="845" y="696"/>
                  <a:chExt cx="56" cy="1429"/>
                </a:xfrm>
              </p:grpSpPr>
              <p:sp>
                <p:nvSpPr>
                  <p:cNvPr id="254" name="AutoShape 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45" y="696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AutoShape 2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845" y="1410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1" name="Group 23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855" y="696"/>
                  <a:ext cx="56" cy="1429"/>
                  <a:chOff x="845" y="696"/>
                  <a:chExt cx="56" cy="1429"/>
                </a:xfrm>
              </p:grpSpPr>
              <p:sp>
                <p:nvSpPr>
                  <p:cNvPr id="252" name="AutoShape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45" y="696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AutoShape 25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845" y="1410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3" name="Group 26"/>
              <p:cNvGrpSpPr>
                <a:grpSpLocks noChangeAspect="1"/>
              </p:cNvGrpSpPr>
              <p:nvPr/>
            </p:nvGrpSpPr>
            <p:grpSpPr bwMode="auto">
              <a:xfrm rot="2700000">
                <a:off x="-3927" y="-785"/>
                <a:ext cx="2208" cy="2202"/>
                <a:chOff x="168" y="696"/>
                <a:chExt cx="1429" cy="1429"/>
              </a:xfrm>
            </p:grpSpPr>
            <p:grpSp>
              <p:nvGrpSpPr>
                <p:cNvPr id="244" name="Group 27"/>
                <p:cNvGrpSpPr>
                  <a:grpSpLocks noChangeAspect="1"/>
                </p:cNvGrpSpPr>
                <p:nvPr/>
              </p:nvGrpSpPr>
              <p:grpSpPr bwMode="auto">
                <a:xfrm>
                  <a:off x="854" y="696"/>
                  <a:ext cx="56" cy="1429"/>
                  <a:chOff x="845" y="696"/>
                  <a:chExt cx="56" cy="1429"/>
                </a:xfrm>
              </p:grpSpPr>
              <p:sp>
                <p:nvSpPr>
                  <p:cNvPr id="248" name="AutoShape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45" y="696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AutoShape 2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845" y="1410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5" name="Group 30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855" y="696"/>
                  <a:ext cx="56" cy="1429"/>
                  <a:chOff x="845" y="696"/>
                  <a:chExt cx="56" cy="1429"/>
                </a:xfrm>
              </p:grpSpPr>
              <p:sp>
                <p:nvSpPr>
                  <p:cNvPr id="246" name="AutoShape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45" y="696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AutoShape 3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845" y="1410"/>
                    <a:ext cx="56" cy="7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>
                      <a:alpha val="23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prism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7" dur="1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45" dur="10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3" presetClass="entr" presetSubtype="16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 rctx="PPT">
                                        <p:cTn id="111" dur="93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2" dur="9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8" presetClass="emph" presetSubtype="0" repeatCount="4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Rot by="5400000">
                                      <p:cBhvr>
                                        <p:cTn id="114" dur="2325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39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38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 bldLvl="0" animBg="1"/>
      <p:bldP spid="59" grpId="0" animBg="1"/>
      <p:bldP spid="64" grpId="0" animBg="1"/>
      <p:bldP spid="65" grpId="0" animBg="1"/>
      <p:bldP spid="66" grpId="0" animBg="1"/>
      <p:bldP spid="66" grpId="1" animBg="1"/>
      <p:bldP spid="147" grpId="0" animBg="1"/>
      <p:bldP spid="148" grpId="0" animBg="1"/>
      <p:bldP spid="14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同心圆 178"/>
          <p:cNvSpPr/>
          <p:nvPr/>
        </p:nvSpPr>
        <p:spPr>
          <a:xfrm>
            <a:off x="896527" y="1315453"/>
            <a:ext cx="3886200" cy="3886200"/>
          </a:xfrm>
          <a:prstGeom prst="donut">
            <a:avLst>
              <a:gd name="adj" fmla="val 5416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25933" y="1644066"/>
            <a:ext cx="3257551" cy="3257550"/>
            <a:chOff x="1327530" y="1600524"/>
            <a:chExt cx="3257550" cy="3257550"/>
          </a:xfrm>
        </p:grpSpPr>
        <p:sp>
          <p:nvSpPr>
            <p:cNvPr id="180" name="Block Arc 8 copy"/>
            <p:cNvSpPr/>
            <p:nvPr/>
          </p:nvSpPr>
          <p:spPr>
            <a:xfrm rot="7903881">
              <a:off x="1327530" y="1600524"/>
              <a:ext cx="3257550" cy="3257550"/>
            </a:xfrm>
            <a:prstGeom prst="blockArc">
              <a:avLst>
                <a:gd name="adj1" fmla="val 13744868"/>
                <a:gd name="adj2" fmla="val 17193738"/>
                <a:gd name="adj3" fmla="val 28061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空心弧 180"/>
            <p:cNvSpPr/>
            <p:nvPr/>
          </p:nvSpPr>
          <p:spPr>
            <a:xfrm rot="632088">
              <a:off x="1327530" y="1600524"/>
              <a:ext cx="3257550" cy="3257550"/>
            </a:xfrm>
            <a:prstGeom prst="blockArc">
              <a:avLst>
                <a:gd name="adj1" fmla="val 13744868"/>
                <a:gd name="adj2" fmla="val 17193738"/>
                <a:gd name="adj3" fmla="val 28061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Block Arc 8 copy"/>
            <p:cNvSpPr/>
            <p:nvPr/>
          </p:nvSpPr>
          <p:spPr>
            <a:xfrm rot="15203938">
              <a:off x="1327530" y="1600524"/>
              <a:ext cx="3257550" cy="3257550"/>
            </a:xfrm>
            <a:prstGeom prst="blockArc">
              <a:avLst>
                <a:gd name="adj1" fmla="val 13744868"/>
                <a:gd name="adj2" fmla="val 17193738"/>
                <a:gd name="adj3" fmla="val 2806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3" name="椭圆 182"/>
          <p:cNvSpPr/>
          <p:nvPr/>
        </p:nvSpPr>
        <p:spPr>
          <a:xfrm>
            <a:off x="1941446" y="2431946"/>
            <a:ext cx="1826727" cy="1826726"/>
          </a:xfrm>
          <a:prstGeom prst="ellipse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任意多边形 183"/>
          <p:cNvSpPr/>
          <p:nvPr/>
        </p:nvSpPr>
        <p:spPr>
          <a:xfrm>
            <a:off x="2017646" y="2560133"/>
            <a:ext cx="1622340" cy="1622340"/>
          </a:xfrm>
          <a:custGeom>
            <a:avLst/>
            <a:gdLst>
              <a:gd name="connsiteX0" fmla="*/ 604838 w 1209676"/>
              <a:gd name="connsiteY0" fmla="*/ 171451 h 1209676"/>
              <a:gd name="connsiteX1" fmla="*/ 171451 w 1209676"/>
              <a:gd name="connsiteY1" fmla="*/ 604838 h 1209676"/>
              <a:gd name="connsiteX2" fmla="*/ 604838 w 1209676"/>
              <a:gd name="connsiteY2" fmla="*/ 1038225 h 1209676"/>
              <a:gd name="connsiteX3" fmla="*/ 1038225 w 1209676"/>
              <a:gd name="connsiteY3" fmla="*/ 604838 h 1209676"/>
              <a:gd name="connsiteX4" fmla="*/ 604838 w 1209676"/>
              <a:gd name="connsiteY4" fmla="*/ 171451 h 1209676"/>
              <a:gd name="connsiteX5" fmla="*/ 604838 w 1209676"/>
              <a:gd name="connsiteY5" fmla="*/ 0 h 1209676"/>
              <a:gd name="connsiteX6" fmla="*/ 1209676 w 1209676"/>
              <a:gd name="connsiteY6" fmla="*/ 604838 h 1209676"/>
              <a:gd name="connsiteX7" fmla="*/ 604838 w 1209676"/>
              <a:gd name="connsiteY7" fmla="*/ 1209676 h 1209676"/>
              <a:gd name="connsiteX8" fmla="*/ 0 w 1209676"/>
              <a:gd name="connsiteY8" fmla="*/ 604838 h 1209676"/>
              <a:gd name="connsiteX9" fmla="*/ 604838 w 1209676"/>
              <a:gd name="connsiteY9" fmla="*/ 0 h 12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9676" h="1209676">
                <a:moveTo>
                  <a:pt x="604838" y="171451"/>
                </a:moveTo>
                <a:cubicBezTo>
                  <a:pt x="365485" y="171451"/>
                  <a:pt x="171451" y="365485"/>
                  <a:pt x="171451" y="604838"/>
                </a:cubicBezTo>
                <a:cubicBezTo>
                  <a:pt x="171451" y="844191"/>
                  <a:pt x="365485" y="1038225"/>
                  <a:pt x="604838" y="1038225"/>
                </a:cubicBezTo>
                <a:cubicBezTo>
                  <a:pt x="844191" y="1038225"/>
                  <a:pt x="1038225" y="844191"/>
                  <a:pt x="1038225" y="604838"/>
                </a:cubicBezTo>
                <a:cubicBezTo>
                  <a:pt x="1038225" y="365485"/>
                  <a:pt x="844191" y="171451"/>
                  <a:pt x="604838" y="171451"/>
                </a:cubicBezTo>
                <a:close/>
                <a:moveTo>
                  <a:pt x="604838" y="0"/>
                </a:moveTo>
                <a:cubicBezTo>
                  <a:pt x="938881" y="0"/>
                  <a:pt x="1209676" y="270795"/>
                  <a:pt x="1209676" y="604838"/>
                </a:cubicBezTo>
                <a:cubicBezTo>
                  <a:pt x="1209676" y="938881"/>
                  <a:pt x="938881" y="1209676"/>
                  <a:pt x="604838" y="1209676"/>
                </a:cubicBezTo>
                <a:cubicBezTo>
                  <a:pt x="270795" y="1209676"/>
                  <a:pt x="0" y="938881"/>
                  <a:pt x="0" y="604838"/>
                </a:cubicBezTo>
                <a:cubicBezTo>
                  <a:pt x="0" y="270795"/>
                  <a:pt x="270795" y="0"/>
                  <a:pt x="60483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1173545" y="1591678"/>
            <a:ext cx="3362327" cy="3362326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7" name="组合 186"/>
          <p:cNvGrpSpPr/>
          <p:nvPr/>
        </p:nvGrpSpPr>
        <p:grpSpPr>
          <a:xfrm>
            <a:off x="948121" y="1366256"/>
            <a:ext cx="3813175" cy="3813175"/>
            <a:chOff x="4204493" y="2223408"/>
            <a:chExt cx="3813175" cy="3813175"/>
          </a:xfrm>
        </p:grpSpPr>
        <p:cxnSp>
          <p:nvCxnSpPr>
            <p:cNvPr id="188" name="直接连接符 187"/>
            <p:cNvCxnSpPr/>
            <p:nvPr/>
          </p:nvCxnSpPr>
          <p:spPr>
            <a:xfrm rot="16200000">
              <a:off x="4333081" y="4001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rot="16800000">
              <a:off x="4360093" y="369266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rot="17400000">
              <a:off x="4440307" y="33932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rot="18000000">
              <a:off x="4571288" y="3112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 rot="18600000">
              <a:off x="4749054" y="285853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rot="19200000">
              <a:off x="4968204" y="263938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 rot="19800000">
              <a:off x="5222081" y="246161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 rot="20400000">
              <a:off x="5502969" y="23306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 rot="21000000">
              <a:off x="5802335" y="22504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6111081" y="2223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rot="600000">
              <a:off x="6419827" y="22504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 rot="1200000">
              <a:off x="6719193" y="23306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 rot="1800000">
              <a:off x="7000081" y="246161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 rot="2400000">
              <a:off x="7253957" y="263938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 rot="3000000">
              <a:off x="7473108" y="285853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 rot="3600000">
              <a:off x="7650874" y="3112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rot="4200000">
              <a:off x="7781854" y="33932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 rot="4800000">
              <a:off x="7862069" y="369266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 rot="5400000">
              <a:off x="7889081" y="4001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rot="6000000">
              <a:off x="7862069" y="4310154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 rot="6600000">
              <a:off x="7781854" y="46095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rot="7200000">
              <a:off x="7650874" y="4890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rot="7800000">
              <a:off x="7473108" y="514428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rot="8400000">
              <a:off x="7253957" y="53634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rot="9000000">
              <a:off x="7000081" y="554120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rot="9600000">
              <a:off x="6719193" y="567218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rot="10200000">
              <a:off x="6419827" y="57523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 rot="10800000">
              <a:off x="6111081" y="5779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rot="11400000">
              <a:off x="5802335" y="5752396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rot="12000000">
              <a:off x="5502969" y="5672182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rot="12600000">
              <a:off x="5222081" y="5541201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 rot="13200000">
              <a:off x="4968204" y="536343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rot="13800000">
              <a:off x="4749054" y="5144285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rot="14400000">
              <a:off x="4571288" y="4890408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 rot="15000000">
              <a:off x="4440307" y="4609520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 rot="15600000">
              <a:off x="4360093" y="4310154"/>
              <a:ext cx="0" cy="257175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椭圆 223"/>
          <p:cNvSpPr/>
          <p:nvPr/>
        </p:nvSpPr>
        <p:spPr>
          <a:xfrm>
            <a:off x="794133" y="1213059"/>
            <a:ext cx="4090988" cy="4090988"/>
          </a:xfrm>
          <a:prstGeom prst="ellipse">
            <a:avLst/>
          </a:prstGeom>
          <a:noFill/>
          <a:ln w="38100">
            <a:solidFill>
              <a:schemeClr val="bg1">
                <a:alpha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794133" y="1213059"/>
            <a:ext cx="4090988" cy="4090988"/>
          </a:xfrm>
          <a:prstGeom prst="ellipse">
            <a:avLst/>
          </a:prstGeom>
          <a:noFill/>
          <a:ln w="12700" cmpd="sng">
            <a:solidFill>
              <a:schemeClr val="bg1"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6" name="组合 225"/>
          <p:cNvGrpSpPr/>
          <p:nvPr/>
        </p:nvGrpSpPr>
        <p:grpSpPr>
          <a:xfrm>
            <a:off x="2294118" y="2445489"/>
            <a:ext cx="409143" cy="409142"/>
            <a:chOff x="2814405" y="2119805"/>
            <a:chExt cx="409142" cy="409142"/>
          </a:xfrm>
        </p:grpSpPr>
        <p:sp>
          <p:nvSpPr>
            <p:cNvPr id="227" name="椭圆 226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2059169" y="2051789"/>
            <a:ext cx="409143" cy="409142"/>
            <a:chOff x="2814405" y="2119805"/>
            <a:chExt cx="409142" cy="409142"/>
          </a:xfrm>
        </p:grpSpPr>
        <p:sp>
          <p:nvSpPr>
            <p:cNvPr id="230" name="椭圆 229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1836918" y="1670789"/>
            <a:ext cx="409143" cy="409142"/>
            <a:chOff x="2814405" y="2119805"/>
            <a:chExt cx="409142" cy="409142"/>
          </a:xfrm>
        </p:grpSpPr>
        <p:sp>
          <p:nvSpPr>
            <p:cNvPr id="233" name="椭圆 232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 rot="3375645">
            <a:off x="2970992" y="2411943"/>
            <a:ext cx="409142" cy="409143"/>
            <a:chOff x="2814405" y="2119805"/>
            <a:chExt cx="409142" cy="409142"/>
          </a:xfrm>
        </p:grpSpPr>
        <p:sp>
          <p:nvSpPr>
            <p:cNvPr id="236" name="椭圆 235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8" name="组合 237"/>
          <p:cNvGrpSpPr/>
          <p:nvPr/>
        </p:nvGrpSpPr>
        <p:grpSpPr>
          <a:xfrm rot="3375645">
            <a:off x="3189318" y="2007423"/>
            <a:ext cx="409142" cy="409143"/>
            <a:chOff x="2814405" y="2119805"/>
            <a:chExt cx="409142" cy="409142"/>
          </a:xfrm>
        </p:grpSpPr>
        <p:sp>
          <p:nvSpPr>
            <p:cNvPr id="239" name="椭圆 23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1" name="组合 240"/>
          <p:cNvGrpSpPr/>
          <p:nvPr/>
        </p:nvGrpSpPr>
        <p:grpSpPr>
          <a:xfrm rot="3375645">
            <a:off x="3389849" y="1620518"/>
            <a:ext cx="409142" cy="409143"/>
            <a:chOff x="2814405" y="2119805"/>
            <a:chExt cx="409142" cy="409142"/>
          </a:xfrm>
        </p:grpSpPr>
        <p:sp>
          <p:nvSpPr>
            <p:cNvPr id="242" name="椭圆 241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4" name="组合 243"/>
          <p:cNvGrpSpPr/>
          <p:nvPr/>
        </p:nvGrpSpPr>
        <p:grpSpPr>
          <a:xfrm rot="3375645">
            <a:off x="3383900" y="3082980"/>
            <a:ext cx="409142" cy="409143"/>
            <a:chOff x="2814405" y="2119805"/>
            <a:chExt cx="409142" cy="409142"/>
          </a:xfrm>
        </p:grpSpPr>
        <p:sp>
          <p:nvSpPr>
            <p:cNvPr id="245" name="椭圆 24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7" name="组合 246"/>
          <p:cNvGrpSpPr/>
          <p:nvPr/>
        </p:nvGrpSpPr>
        <p:grpSpPr>
          <a:xfrm rot="3375645">
            <a:off x="3850625" y="3082978"/>
            <a:ext cx="409142" cy="409143"/>
            <a:chOff x="2814405" y="2119805"/>
            <a:chExt cx="409142" cy="409142"/>
          </a:xfrm>
        </p:grpSpPr>
        <p:sp>
          <p:nvSpPr>
            <p:cNvPr id="248" name="椭圆 24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0" name="组合 249"/>
          <p:cNvGrpSpPr/>
          <p:nvPr/>
        </p:nvGrpSpPr>
        <p:grpSpPr>
          <a:xfrm rot="3375645">
            <a:off x="4095558" y="3082979"/>
            <a:ext cx="409142" cy="409143"/>
            <a:chOff x="2814405" y="2119805"/>
            <a:chExt cx="409142" cy="409142"/>
          </a:xfrm>
        </p:grpSpPr>
        <p:sp>
          <p:nvSpPr>
            <p:cNvPr id="251" name="椭圆 250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3" name="组合 252"/>
          <p:cNvGrpSpPr/>
          <p:nvPr/>
        </p:nvGrpSpPr>
        <p:grpSpPr>
          <a:xfrm rot="3375645">
            <a:off x="3033857" y="3683055"/>
            <a:ext cx="409142" cy="409143"/>
            <a:chOff x="2814405" y="2119805"/>
            <a:chExt cx="409142" cy="409142"/>
          </a:xfrm>
        </p:grpSpPr>
        <p:sp>
          <p:nvSpPr>
            <p:cNvPr id="254" name="椭圆 253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6" name="组合 255"/>
          <p:cNvGrpSpPr/>
          <p:nvPr/>
        </p:nvGrpSpPr>
        <p:grpSpPr>
          <a:xfrm rot="3375645">
            <a:off x="3519632" y="4440290"/>
            <a:ext cx="409142" cy="409143"/>
            <a:chOff x="2814405" y="2119805"/>
            <a:chExt cx="409142" cy="409142"/>
          </a:xfrm>
        </p:grpSpPr>
        <p:sp>
          <p:nvSpPr>
            <p:cNvPr id="257" name="椭圆 256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9" name="组合 258"/>
          <p:cNvGrpSpPr/>
          <p:nvPr/>
        </p:nvGrpSpPr>
        <p:grpSpPr>
          <a:xfrm rot="3375645">
            <a:off x="3281506" y="4087864"/>
            <a:ext cx="409142" cy="409143"/>
            <a:chOff x="2814405" y="2119805"/>
            <a:chExt cx="409142" cy="409142"/>
          </a:xfrm>
        </p:grpSpPr>
        <p:sp>
          <p:nvSpPr>
            <p:cNvPr id="260" name="椭圆 259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2" name="组合 261"/>
          <p:cNvGrpSpPr/>
          <p:nvPr/>
        </p:nvGrpSpPr>
        <p:grpSpPr>
          <a:xfrm rot="3375645">
            <a:off x="2252808" y="3673526"/>
            <a:ext cx="409142" cy="409143"/>
            <a:chOff x="2814405" y="2119805"/>
            <a:chExt cx="409142" cy="409142"/>
          </a:xfrm>
        </p:grpSpPr>
        <p:sp>
          <p:nvSpPr>
            <p:cNvPr id="263" name="椭圆 262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 rot="3375645">
            <a:off x="1776557" y="4428383"/>
            <a:ext cx="409142" cy="409143"/>
            <a:chOff x="2814405" y="2119805"/>
            <a:chExt cx="409142" cy="409142"/>
          </a:xfrm>
        </p:grpSpPr>
        <p:sp>
          <p:nvSpPr>
            <p:cNvPr id="266" name="椭圆 265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8" name="组合 267"/>
          <p:cNvGrpSpPr/>
          <p:nvPr/>
        </p:nvGrpSpPr>
        <p:grpSpPr>
          <a:xfrm rot="3375645">
            <a:off x="2012301" y="4071196"/>
            <a:ext cx="409142" cy="409143"/>
            <a:chOff x="2814405" y="2119805"/>
            <a:chExt cx="409142" cy="409142"/>
          </a:xfrm>
        </p:grpSpPr>
        <p:sp>
          <p:nvSpPr>
            <p:cNvPr id="269" name="椭圆 268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1" name="组合 270"/>
          <p:cNvGrpSpPr/>
          <p:nvPr/>
        </p:nvGrpSpPr>
        <p:grpSpPr>
          <a:xfrm rot="3375645">
            <a:off x="1028052" y="3071863"/>
            <a:ext cx="409142" cy="409143"/>
            <a:chOff x="2814405" y="2119805"/>
            <a:chExt cx="409142" cy="409142"/>
          </a:xfrm>
        </p:grpSpPr>
        <p:sp>
          <p:nvSpPr>
            <p:cNvPr id="272" name="椭圆 271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4" name="组合 273"/>
          <p:cNvGrpSpPr/>
          <p:nvPr/>
        </p:nvGrpSpPr>
        <p:grpSpPr>
          <a:xfrm rot="3375645">
            <a:off x="1487633" y="3071863"/>
            <a:ext cx="409142" cy="409143"/>
            <a:chOff x="2814405" y="2119805"/>
            <a:chExt cx="409142" cy="409142"/>
          </a:xfrm>
        </p:grpSpPr>
        <p:sp>
          <p:nvSpPr>
            <p:cNvPr id="275" name="椭圆 274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7" name="组合 276"/>
          <p:cNvGrpSpPr/>
          <p:nvPr/>
        </p:nvGrpSpPr>
        <p:grpSpPr>
          <a:xfrm rot="3375645">
            <a:off x="1925782" y="3069480"/>
            <a:ext cx="409142" cy="409143"/>
            <a:chOff x="2814405" y="2119805"/>
            <a:chExt cx="409142" cy="409142"/>
          </a:xfrm>
        </p:grpSpPr>
        <p:sp>
          <p:nvSpPr>
            <p:cNvPr id="278" name="椭圆 277"/>
            <p:cNvSpPr/>
            <p:nvPr/>
          </p:nvSpPr>
          <p:spPr>
            <a:xfrm>
              <a:off x="2814405" y="2119805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2984590" y="2289990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44959" y="299740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304" name="文本框 401"/>
          <p:cNvSpPr txBox="1"/>
          <p:nvPr/>
        </p:nvSpPr>
        <p:spPr>
          <a:xfrm>
            <a:off x="7866743" y="95900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210838" y="842966"/>
            <a:ext cx="944977" cy="944977"/>
            <a:chOff x="510973" y="-1257678"/>
            <a:chExt cx="944977" cy="944977"/>
          </a:xfrm>
        </p:grpSpPr>
        <p:sp>
          <p:nvSpPr>
            <p:cNvPr id="297" name="任意多边形 296"/>
            <p:cNvSpPr/>
            <p:nvPr/>
          </p:nvSpPr>
          <p:spPr>
            <a:xfrm rot="20047423">
              <a:off x="510973" y="-1257678"/>
              <a:ext cx="944977" cy="944977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750460" y="-1005298"/>
              <a:ext cx="466004" cy="466004"/>
            </a:xfrm>
            <a:prstGeom prst="ellipse">
              <a:avLst/>
            </a:prstGeom>
            <a:noFill/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3" name="组合 302"/>
            <p:cNvGrpSpPr/>
            <p:nvPr/>
          </p:nvGrpSpPr>
          <p:grpSpPr>
            <a:xfrm>
              <a:off x="618888" y="-1136870"/>
              <a:ext cx="729148" cy="729148"/>
              <a:chOff x="813435" y="4187372"/>
              <a:chExt cx="1292678" cy="1292678"/>
            </a:xfrm>
            <a:noFill/>
          </p:grpSpPr>
          <p:sp>
            <p:nvSpPr>
              <p:cNvPr id="307" name="圆角矩形 306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圆角矩形 307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圆角矩形 308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圆角矩形 309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圆角矩形 310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圆角矩形 311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圆角矩形 312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圆角矩形 313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圆角矩形 314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圆角矩形 315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圆角矩形 316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圆角矩形 317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圆角矩形 318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圆角矩形 319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圆角矩形 320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圆角矩形 321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圆角矩形 322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圆角矩形 323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圆角矩形 324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圆角矩形 325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圆角矩形 326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圆角矩形 327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圆角矩形 328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圆角矩形 329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6" name="文本框 538"/>
            <p:cNvSpPr txBox="1"/>
            <p:nvPr/>
          </p:nvSpPr>
          <p:spPr>
            <a:xfrm>
              <a:off x="804617" y="-1092032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1</a:t>
              </a:r>
              <a:endParaRPr lang="zh-CN" altLang="en-US" sz="36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sp>
        <p:nvSpPr>
          <p:cNvPr id="332" name="燕尾形 331"/>
          <p:cNvSpPr/>
          <p:nvPr/>
        </p:nvSpPr>
        <p:spPr>
          <a:xfrm>
            <a:off x="6305287" y="1083472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333" name="燕尾形 332"/>
          <p:cNvSpPr/>
          <p:nvPr/>
        </p:nvSpPr>
        <p:spPr>
          <a:xfrm>
            <a:off x="6551175" y="1068615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334" name="燕尾形 333"/>
          <p:cNvSpPr/>
          <p:nvPr/>
        </p:nvSpPr>
        <p:spPr>
          <a:xfrm>
            <a:off x="7030268" y="1083472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335" name="燕尾形 334"/>
          <p:cNvSpPr/>
          <p:nvPr/>
        </p:nvSpPr>
        <p:spPr>
          <a:xfrm>
            <a:off x="6779603" y="1086001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336" name="燕尾形 335"/>
          <p:cNvSpPr/>
          <p:nvPr/>
        </p:nvSpPr>
        <p:spPr>
          <a:xfrm>
            <a:off x="7276157" y="1068615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grpSp>
        <p:nvGrpSpPr>
          <p:cNvPr id="473" name="组合 472"/>
          <p:cNvGrpSpPr/>
          <p:nvPr/>
        </p:nvGrpSpPr>
        <p:grpSpPr>
          <a:xfrm>
            <a:off x="5881525" y="2162228"/>
            <a:ext cx="944977" cy="944977"/>
            <a:chOff x="510973" y="-1257678"/>
            <a:chExt cx="944977" cy="944977"/>
          </a:xfrm>
        </p:grpSpPr>
        <p:sp>
          <p:nvSpPr>
            <p:cNvPr id="474" name="任意多边形 473"/>
            <p:cNvSpPr/>
            <p:nvPr/>
          </p:nvSpPr>
          <p:spPr>
            <a:xfrm rot="20047423">
              <a:off x="510973" y="-1257678"/>
              <a:ext cx="944977" cy="944977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椭圆 474"/>
            <p:cNvSpPr/>
            <p:nvPr/>
          </p:nvSpPr>
          <p:spPr>
            <a:xfrm>
              <a:off x="750460" y="-1005298"/>
              <a:ext cx="466004" cy="466004"/>
            </a:xfrm>
            <a:prstGeom prst="ellipse">
              <a:avLst/>
            </a:prstGeom>
            <a:noFill/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6" name="组合 475"/>
            <p:cNvGrpSpPr/>
            <p:nvPr/>
          </p:nvGrpSpPr>
          <p:grpSpPr>
            <a:xfrm>
              <a:off x="618888" y="-1136870"/>
              <a:ext cx="729148" cy="729148"/>
              <a:chOff x="813435" y="4187372"/>
              <a:chExt cx="1292678" cy="1292678"/>
            </a:xfrm>
            <a:noFill/>
          </p:grpSpPr>
          <p:sp>
            <p:nvSpPr>
              <p:cNvPr id="478" name="圆角矩形 477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9" name="圆角矩形 478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0" name="圆角矩形 479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圆角矩形 480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圆角矩形 481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圆角矩形 482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4" name="圆角矩形 483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5" name="圆角矩形 484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6" name="圆角矩形 485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圆角矩形 486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8" name="圆角矩形 487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圆角矩形 488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圆角矩形 489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" name="圆角矩形 490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圆角矩形 491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圆角矩形 492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4" name="圆角矩形 493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5" name="圆角矩形 494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6" name="圆角矩形 495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圆角矩形 496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8" name="圆角矩形 497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圆角矩形 498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圆角矩形 499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圆角矩形 500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7" name="文本框 538"/>
            <p:cNvSpPr txBox="1"/>
            <p:nvPr/>
          </p:nvSpPr>
          <p:spPr>
            <a:xfrm>
              <a:off x="804617" y="-1092032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666" name="组合 665"/>
          <p:cNvGrpSpPr/>
          <p:nvPr/>
        </p:nvGrpSpPr>
        <p:grpSpPr>
          <a:xfrm>
            <a:off x="6042694" y="3485847"/>
            <a:ext cx="944977" cy="944977"/>
            <a:chOff x="510973" y="-1257678"/>
            <a:chExt cx="944977" cy="944977"/>
          </a:xfrm>
        </p:grpSpPr>
        <p:sp>
          <p:nvSpPr>
            <p:cNvPr id="667" name="任意多边形 666"/>
            <p:cNvSpPr/>
            <p:nvPr/>
          </p:nvSpPr>
          <p:spPr>
            <a:xfrm rot="20047423">
              <a:off x="510973" y="-1257678"/>
              <a:ext cx="944977" cy="944977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椭圆 667"/>
            <p:cNvSpPr/>
            <p:nvPr/>
          </p:nvSpPr>
          <p:spPr>
            <a:xfrm>
              <a:off x="750460" y="-1005298"/>
              <a:ext cx="466004" cy="466004"/>
            </a:xfrm>
            <a:prstGeom prst="ellipse">
              <a:avLst/>
            </a:prstGeom>
            <a:noFill/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9" name="组合 668"/>
            <p:cNvGrpSpPr/>
            <p:nvPr/>
          </p:nvGrpSpPr>
          <p:grpSpPr>
            <a:xfrm>
              <a:off x="618888" y="-1136870"/>
              <a:ext cx="729148" cy="729148"/>
              <a:chOff x="813435" y="4187372"/>
              <a:chExt cx="1292678" cy="1292678"/>
            </a:xfrm>
            <a:noFill/>
          </p:grpSpPr>
          <p:sp>
            <p:nvSpPr>
              <p:cNvPr id="671" name="圆角矩形 670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2" name="圆角矩形 671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3" name="圆角矩形 672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4" name="圆角矩形 673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圆角矩形 674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6" name="圆角矩形 675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圆角矩形 676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圆角矩形 677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9" name="圆角矩形 678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0" name="圆角矩形 679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圆角矩形 680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圆角矩形 681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圆角矩形 682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圆角矩形 683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圆角矩形 684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圆角矩形 685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圆角矩形 686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圆角矩形 687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圆角矩形 688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0" name="圆角矩形 689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圆角矩形 690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圆角矩形 691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圆角矩形 692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圆角矩形 693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0" name="文本框 538"/>
            <p:cNvSpPr txBox="1"/>
            <p:nvPr/>
          </p:nvSpPr>
          <p:spPr>
            <a:xfrm>
              <a:off x="804617" y="-1092032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3</a:t>
              </a:r>
              <a:endParaRPr lang="zh-CN" altLang="en-US" sz="36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695" name="组合 694"/>
          <p:cNvGrpSpPr/>
          <p:nvPr/>
        </p:nvGrpSpPr>
        <p:grpSpPr>
          <a:xfrm>
            <a:off x="5599780" y="4754954"/>
            <a:ext cx="944977" cy="944977"/>
            <a:chOff x="510973" y="-1257678"/>
            <a:chExt cx="944977" cy="944977"/>
          </a:xfrm>
        </p:grpSpPr>
        <p:sp>
          <p:nvSpPr>
            <p:cNvPr id="696" name="任意多边形 695"/>
            <p:cNvSpPr/>
            <p:nvPr/>
          </p:nvSpPr>
          <p:spPr>
            <a:xfrm rot="20047423">
              <a:off x="510973" y="-1257678"/>
              <a:ext cx="944977" cy="944977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椭圆 696"/>
            <p:cNvSpPr/>
            <p:nvPr/>
          </p:nvSpPr>
          <p:spPr>
            <a:xfrm>
              <a:off x="750460" y="-1005298"/>
              <a:ext cx="466004" cy="466004"/>
            </a:xfrm>
            <a:prstGeom prst="ellipse">
              <a:avLst/>
            </a:prstGeom>
            <a:noFill/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8" name="组合 697"/>
            <p:cNvGrpSpPr/>
            <p:nvPr/>
          </p:nvGrpSpPr>
          <p:grpSpPr>
            <a:xfrm>
              <a:off x="618888" y="-1136870"/>
              <a:ext cx="729148" cy="729148"/>
              <a:chOff x="813435" y="4187372"/>
              <a:chExt cx="1292678" cy="1292678"/>
            </a:xfrm>
            <a:noFill/>
          </p:grpSpPr>
          <p:sp>
            <p:nvSpPr>
              <p:cNvPr id="700" name="圆角矩形 699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圆角矩形 700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圆角矩形 701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圆角矩形 702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圆角矩形 703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圆角矩形 704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圆角矩形 705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圆角矩形 706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圆角矩形 707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圆角矩形 708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0" name="圆角矩形 709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圆角矩形 710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圆角矩形 711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圆角矩形 712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圆角矩形 713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圆角矩形 714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6" name="圆角矩形 715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7" name="圆角矩形 716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8" name="圆角矩形 717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9" name="圆角矩形 718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0" name="圆角矩形 719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1" name="圆角矩形 720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2" name="圆角矩形 721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3" name="圆角矩形 722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9" name="文本框 538"/>
            <p:cNvSpPr txBox="1"/>
            <p:nvPr/>
          </p:nvSpPr>
          <p:spPr>
            <a:xfrm>
              <a:off x="804617" y="-1092032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4</a:t>
              </a:r>
              <a:endParaRPr lang="zh-CN" altLang="en-US" sz="36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sp>
        <p:nvSpPr>
          <p:cNvPr id="743" name="文本框 401"/>
          <p:cNvSpPr txBox="1"/>
          <p:nvPr/>
        </p:nvSpPr>
        <p:spPr>
          <a:xfrm>
            <a:off x="8530439" y="224840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人物与事件模型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4" name="燕尾形 743"/>
          <p:cNvSpPr/>
          <p:nvPr/>
        </p:nvSpPr>
        <p:spPr>
          <a:xfrm>
            <a:off x="6968983" y="2372877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45" name="燕尾形 744"/>
          <p:cNvSpPr/>
          <p:nvPr/>
        </p:nvSpPr>
        <p:spPr>
          <a:xfrm>
            <a:off x="7214871" y="2358020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46" name="燕尾形 745"/>
          <p:cNvSpPr/>
          <p:nvPr/>
        </p:nvSpPr>
        <p:spPr>
          <a:xfrm>
            <a:off x="7693964" y="2372877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47" name="燕尾形 746"/>
          <p:cNvSpPr/>
          <p:nvPr/>
        </p:nvSpPr>
        <p:spPr>
          <a:xfrm>
            <a:off x="7443299" y="2375406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48" name="燕尾形 747"/>
          <p:cNvSpPr/>
          <p:nvPr/>
        </p:nvSpPr>
        <p:spPr>
          <a:xfrm>
            <a:off x="7939853" y="2358020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55" name="文本框 401"/>
          <p:cNvSpPr txBox="1"/>
          <p:nvPr/>
        </p:nvSpPr>
        <p:spPr>
          <a:xfrm>
            <a:off x="8679709" y="366967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事件传播演化分析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6" name="燕尾形 755"/>
          <p:cNvSpPr/>
          <p:nvPr/>
        </p:nvSpPr>
        <p:spPr>
          <a:xfrm>
            <a:off x="7118252" y="3794138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57" name="燕尾形 756"/>
          <p:cNvSpPr/>
          <p:nvPr/>
        </p:nvSpPr>
        <p:spPr>
          <a:xfrm>
            <a:off x="7364140" y="3779281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58" name="燕尾形 757"/>
          <p:cNvSpPr/>
          <p:nvPr/>
        </p:nvSpPr>
        <p:spPr>
          <a:xfrm>
            <a:off x="7843235" y="3794138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59" name="燕尾形 758"/>
          <p:cNvSpPr/>
          <p:nvPr/>
        </p:nvSpPr>
        <p:spPr>
          <a:xfrm>
            <a:off x="7592569" y="3796667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60" name="燕尾形 759"/>
          <p:cNvSpPr/>
          <p:nvPr/>
        </p:nvSpPr>
        <p:spPr>
          <a:xfrm>
            <a:off x="8089123" y="3779281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61" name="文本框 401"/>
          <p:cNvSpPr txBox="1"/>
          <p:nvPr/>
        </p:nvSpPr>
        <p:spPr>
          <a:xfrm>
            <a:off x="8125591" y="5046882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应用前景</a:t>
            </a:r>
          </a:p>
        </p:txBody>
      </p:sp>
      <p:sp>
        <p:nvSpPr>
          <p:cNvPr id="762" name="燕尾形 761"/>
          <p:cNvSpPr/>
          <p:nvPr/>
        </p:nvSpPr>
        <p:spPr>
          <a:xfrm>
            <a:off x="6768605" y="5171350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63" name="燕尾形 762"/>
          <p:cNvSpPr/>
          <p:nvPr/>
        </p:nvSpPr>
        <p:spPr>
          <a:xfrm>
            <a:off x="7014493" y="5156493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64" name="燕尾形 763"/>
          <p:cNvSpPr/>
          <p:nvPr/>
        </p:nvSpPr>
        <p:spPr>
          <a:xfrm>
            <a:off x="7493587" y="5171350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65" name="燕尾形 764"/>
          <p:cNvSpPr/>
          <p:nvPr/>
        </p:nvSpPr>
        <p:spPr>
          <a:xfrm>
            <a:off x="7242923" y="5173879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766" name="燕尾形 765"/>
          <p:cNvSpPr/>
          <p:nvPr/>
        </p:nvSpPr>
        <p:spPr>
          <a:xfrm>
            <a:off x="7739476" y="5156493"/>
            <a:ext cx="245888" cy="368832"/>
          </a:xfrm>
          <a:prstGeom prst="chevron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4037 0.30821 L 3.33333E-6 -4.73988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8" y="-1542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9623 0.12232 L 3.33333E-6 -3.81503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-612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1055 -0.07214 L 2.29167E-6 3.81503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360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7005 -0.26243 L 4.16667E-7 2.71676E-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3" y="1311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21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4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71" dur="7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79" dur="7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" presetClass="entr" presetSubtype="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fill="hold" grpId="0" nodeType="withEffect">
                                  <p:stCondLst>
                                    <p:cond delay="28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4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4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8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8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8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2" fill="hold" grpId="0" nodeType="withEffect">
                                  <p:stCondLst>
                                    <p:cond delay="3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4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4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8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8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8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8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2" fill="hold" grpId="0" nodeType="withEffect">
                                  <p:stCondLst>
                                    <p:cond delay="44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4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4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3" grpId="0" animBg="1"/>
      <p:bldP spid="184" grpId="0" animBg="1"/>
      <p:bldP spid="186" grpId="0" animBg="1"/>
      <p:bldP spid="186" grpId="1" animBg="1"/>
      <p:bldP spid="224" grpId="0" animBg="1"/>
      <p:bldP spid="225" grpId="0" animBg="1"/>
      <p:bldP spid="225" grpId="1" animBg="1"/>
      <p:bldP spid="3" grpId="0"/>
      <p:bldP spid="304" grpId="0"/>
      <p:bldP spid="332" grpId="0" animBg="1"/>
      <p:bldP spid="333" grpId="0" animBg="1"/>
      <p:bldP spid="334" grpId="0" animBg="1"/>
      <p:bldP spid="335" grpId="0" animBg="1"/>
      <p:bldP spid="336" grpId="0" animBg="1"/>
      <p:bldP spid="743" grpId="0"/>
      <p:bldP spid="744" grpId="0" animBg="1"/>
      <p:bldP spid="745" grpId="0" animBg="1"/>
      <p:bldP spid="746" grpId="0" animBg="1"/>
      <p:bldP spid="747" grpId="0" animBg="1"/>
      <p:bldP spid="748" grpId="0" animBg="1"/>
      <p:bldP spid="755" grpId="0"/>
      <p:bldP spid="756" grpId="0" animBg="1"/>
      <p:bldP spid="757" grpId="0" animBg="1"/>
      <p:bldP spid="758" grpId="0" animBg="1"/>
      <p:bldP spid="759" grpId="0" animBg="1"/>
      <p:bldP spid="760" grpId="0" animBg="1"/>
      <p:bldP spid="761" grpId="0"/>
      <p:bldP spid="762" grpId="0" animBg="1"/>
      <p:bldP spid="763" grpId="0" animBg="1"/>
      <p:bldP spid="764" grpId="0" animBg="1"/>
      <p:bldP spid="765" grpId="0" animBg="1"/>
      <p:bldP spid="7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矩形 413"/>
          <p:cNvSpPr/>
          <p:nvPr/>
        </p:nvSpPr>
        <p:spPr>
          <a:xfrm>
            <a:off x="-72716" y="3415513"/>
            <a:ext cx="12328323" cy="57738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/>
          <p:cNvSpPr/>
          <p:nvPr/>
        </p:nvSpPr>
        <p:spPr>
          <a:xfrm>
            <a:off x="8040" y="3400312"/>
            <a:ext cx="12252123" cy="57381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菱形 415"/>
          <p:cNvSpPr/>
          <p:nvPr/>
        </p:nvSpPr>
        <p:spPr>
          <a:xfrm>
            <a:off x="3751309" y="3051264"/>
            <a:ext cx="4575379" cy="845412"/>
          </a:xfrm>
          <a:prstGeom prst="diamond">
            <a:avLst/>
          </a:prstGeom>
          <a:solidFill>
            <a:srgbClr val="FFFFFF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34" name="任意多边形 433"/>
          <p:cNvSpPr/>
          <p:nvPr userDrawn="1"/>
        </p:nvSpPr>
        <p:spPr>
          <a:xfrm>
            <a:off x="11844789" y="2950959"/>
            <a:ext cx="482113" cy="140616"/>
          </a:xfrm>
          <a:custGeom>
            <a:avLst/>
            <a:gdLst>
              <a:gd name="connsiteX0" fmla="*/ 0 w 609600"/>
              <a:gd name="connsiteY0" fmla="*/ 0 h 177800"/>
              <a:gd name="connsiteX1" fmla="*/ 609600 w 609600"/>
              <a:gd name="connsiteY1" fmla="*/ 0 h 177800"/>
              <a:gd name="connsiteX2" fmla="*/ 609600 w 609600"/>
              <a:gd name="connsiteY2" fmla="*/ 139246 h 177800"/>
              <a:gd name="connsiteX3" fmla="*/ 497568 w 609600"/>
              <a:gd name="connsiteY3" fmla="*/ 139246 h 177800"/>
              <a:gd name="connsiteX4" fmla="*/ 497568 w 609600"/>
              <a:gd name="connsiteY4" fmla="*/ 177800 h 177800"/>
              <a:gd name="connsiteX5" fmla="*/ 0 w 609600"/>
              <a:gd name="connsiteY5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" h="177800">
                <a:moveTo>
                  <a:pt x="0" y="0"/>
                </a:moveTo>
                <a:lnTo>
                  <a:pt x="609600" y="0"/>
                </a:lnTo>
                <a:lnTo>
                  <a:pt x="609600" y="139246"/>
                </a:lnTo>
                <a:lnTo>
                  <a:pt x="497568" y="139246"/>
                </a:lnTo>
                <a:lnTo>
                  <a:pt x="497568" y="177800"/>
                </a:lnTo>
                <a:lnTo>
                  <a:pt x="0" y="177800"/>
                </a:lnTo>
                <a:close/>
              </a:path>
            </a:pathLst>
          </a:cu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017025" y="2970707"/>
            <a:ext cx="4943563" cy="947351"/>
            <a:chOff x="7743390" y="4942798"/>
            <a:chExt cx="4943562" cy="947351"/>
          </a:xfrm>
        </p:grpSpPr>
        <p:grpSp>
          <p:nvGrpSpPr>
            <p:cNvPr id="58" name="组合 57"/>
            <p:cNvGrpSpPr/>
            <p:nvPr/>
          </p:nvGrpSpPr>
          <p:grpSpPr>
            <a:xfrm>
              <a:off x="7743390" y="4942798"/>
              <a:ext cx="4943562" cy="947351"/>
              <a:chOff x="7347008" y="2985732"/>
              <a:chExt cx="4943562" cy="947351"/>
            </a:xfrm>
          </p:grpSpPr>
          <p:sp>
            <p:nvSpPr>
              <p:cNvPr id="59" name="矩形 58"/>
              <p:cNvSpPr/>
              <p:nvPr userDrawn="1"/>
            </p:nvSpPr>
            <p:spPr>
              <a:xfrm>
                <a:off x="7347008" y="2985732"/>
                <a:ext cx="4943562" cy="76200"/>
              </a:xfrm>
              <a:prstGeom prst="rect">
                <a:avLst/>
              </a:prstGeom>
              <a:solidFill>
                <a:srgbClr val="FFFFFF">
                  <a:alpha val="5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 userDrawn="1"/>
            </p:nvSpPr>
            <p:spPr>
              <a:xfrm>
                <a:off x="7347008" y="3856883"/>
                <a:ext cx="4943562" cy="76200"/>
              </a:xfrm>
              <a:prstGeom prst="rect">
                <a:avLst/>
              </a:prstGeom>
              <a:solidFill>
                <a:srgbClr val="FFFFFF">
                  <a:alpha val="5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" name="直接连接符 60"/>
              <p:cNvCxnSpPr/>
              <p:nvPr userDrawn="1"/>
            </p:nvCxnSpPr>
            <p:spPr>
              <a:xfrm>
                <a:off x="7347008" y="3117722"/>
                <a:ext cx="4943562" cy="0"/>
              </a:xfrm>
              <a:prstGeom prst="line">
                <a:avLst/>
              </a:prstGeom>
              <a:ln w="38100">
                <a:solidFill>
                  <a:srgbClr val="A199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 userDrawn="1"/>
            </p:nvCxnSpPr>
            <p:spPr>
              <a:xfrm>
                <a:off x="7347008" y="3791165"/>
                <a:ext cx="4943562" cy="0"/>
              </a:xfrm>
              <a:prstGeom prst="line">
                <a:avLst/>
              </a:prstGeom>
              <a:ln w="38100">
                <a:solidFill>
                  <a:srgbClr val="A199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本占位符 118"/>
            <p:cNvSpPr txBox="1"/>
            <p:nvPr/>
          </p:nvSpPr>
          <p:spPr>
            <a:xfrm>
              <a:off x="8040613" y="5160997"/>
              <a:ext cx="3804175" cy="4869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32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背景介绍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989831" y="2256040"/>
            <a:ext cx="2288540" cy="2288540"/>
            <a:chOff x="7758139" y="2808362"/>
            <a:chExt cx="1285965" cy="1285965"/>
          </a:xfrm>
        </p:grpSpPr>
        <p:sp>
          <p:nvSpPr>
            <p:cNvPr id="431" name="任意多边形 430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6" name="组合 435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443" name="圆角矩形 442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圆角矩形 443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圆角矩形 444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圆角矩形 445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圆角矩形 446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圆角矩形 447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圆角矩形 448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圆角矩形 449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圆角矩形 450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圆角矩形 451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圆角矩形 452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圆角矩形 453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圆角矩形 454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圆角矩形 455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圆角矩形 456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圆角矩形 457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圆角矩形 458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圆角矩形 459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圆角矩形 460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圆角矩形 461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圆角矩形 462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圆角矩形 463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圆角矩形 464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圆角矩形 465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8" name="文本框 145"/>
            <p:cNvSpPr txBox="1"/>
            <p:nvPr userDrawn="1"/>
          </p:nvSpPr>
          <p:spPr>
            <a:xfrm>
              <a:off x="8206904" y="3076110"/>
              <a:ext cx="314543" cy="81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1</a:t>
              </a:r>
              <a:endParaRPr lang="zh-CN" altLang="en-US" sz="199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rippl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5604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0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549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47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5E-6 -1.15607E-7 L -0.22383 0.00046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16315E-6 -3.33333E-6 L -0.2178 -3.33333E-6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animBg="1"/>
      <p:bldP spid="414" grpId="1" animBg="1"/>
      <p:bldP spid="415" grpId="0" animBg="1"/>
      <p:bldP spid="415" grpId="1" animBg="1"/>
      <p:bldP spid="416" grpId="0" animBg="1"/>
      <p:bldP spid="4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555503" y="2755861"/>
            <a:ext cx="3701501" cy="953542"/>
            <a:chOff x="7555505" y="2755861"/>
            <a:chExt cx="3089523" cy="953542"/>
          </a:xfrm>
        </p:grpSpPr>
        <p:grpSp>
          <p:nvGrpSpPr>
            <p:cNvPr id="6" name="组合 5"/>
            <p:cNvGrpSpPr/>
            <p:nvPr/>
          </p:nvGrpSpPr>
          <p:grpSpPr>
            <a:xfrm>
              <a:off x="7555505" y="2755861"/>
              <a:ext cx="2015935" cy="953542"/>
              <a:chOff x="7555505" y="2755861"/>
              <a:chExt cx="2015935" cy="953542"/>
            </a:xfrm>
          </p:grpSpPr>
          <p:cxnSp>
            <p:nvCxnSpPr>
              <p:cNvPr id="237" name="直接连接符 236"/>
              <p:cNvCxnSpPr>
                <a:stCxn id="240" idx="2"/>
              </p:cNvCxnSpPr>
              <p:nvPr/>
            </p:nvCxnSpPr>
            <p:spPr>
              <a:xfrm flipV="1">
                <a:off x="7555505" y="2954903"/>
                <a:ext cx="1198550" cy="7545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组合 240"/>
              <p:cNvGrpSpPr/>
              <p:nvPr/>
            </p:nvGrpSpPr>
            <p:grpSpPr>
              <a:xfrm flipH="1">
                <a:off x="8537849" y="2755861"/>
                <a:ext cx="409142" cy="409142"/>
                <a:chOff x="972687" y="5316698"/>
                <a:chExt cx="409142" cy="409142"/>
              </a:xfrm>
            </p:grpSpPr>
            <p:sp>
              <p:nvSpPr>
                <p:cNvPr id="242" name="椭圆 241"/>
                <p:cNvSpPr/>
                <p:nvPr/>
              </p:nvSpPr>
              <p:spPr>
                <a:xfrm>
                  <a:off x="1142872" y="5486883"/>
                  <a:ext cx="68772" cy="687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3" name="椭圆 242"/>
                <p:cNvSpPr/>
                <p:nvPr/>
              </p:nvSpPr>
              <p:spPr>
                <a:xfrm>
                  <a:off x="972687" y="5316698"/>
                  <a:ext cx="409142" cy="4091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44" name="直接连接符 243"/>
              <p:cNvCxnSpPr/>
              <p:nvPr/>
            </p:nvCxnSpPr>
            <p:spPr>
              <a:xfrm flipH="1">
                <a:off x="8742421" y="2952780"/>
                <a:ext cx="82901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4" name="梯形 273"/>
            <p:cNvSpPr/>
            <p:nvPr/>
          </p:nvSpPr>
          <p:spPr>
            <a:xfrm>
              <a:off x="9529028" y="2860705"/>
              <a:ext cx="1116000" cy="9525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Freeform 5"/>
          <p:cNvSpPr>
            <a:spLocks noEditPoints="1"/>
          </p:cNvSpPr>
          <p:nvPr/>
        </p:nvSpPr>
        <p:spPr bwMode="auto">
          <a:xfrm>
            <a:off x="3384819" y="2650946"/>
            <a:ext cx="5457372" cy="3148396"/>
          </a:xfrm>
          <a:custGeom>
            <a:avLst/>
            <a:gdLst>
              <a:gd name="T0" fmla="*/ 1612 w 2039"/>
              <a:gd name="T1" fmla="*/ 96 h 1175"/>
              <a:gd name="T2" fmla="*/ 1559 w 2039"/>
              <a:gd name="T3" fmla="*/ 140 h 1175"/>
              <a:gd name="T4" fmla="*/ 1452 w 2039"/>
              <a:gd name="T5" fmla="*/ 183 h 1175"/>
              <a:gd name="T6" fmla="*/ 1376 w 2039"/>
              <a:gd name="T7" fmla="*/ 204 h 1175"/>
              <a:gd name="T8" fmla="*/ 1324 w 2039"/>
              <a:gd name="T9" fmla="*/ 224 h 1175"/>
              <a:gd name="T10" fmla="*/ 1420 w 2039"/>
              <a:gd name="T11" fmla="*/ 256 h 1175"/>
              <a:gd name="T12" fmla="*/ 1559 w 2039"/>
              <a:gd name="T13" fmla="*/ 300 h 1175"/>
              <a:gd name="T14" fmla="*/ 1100 w 2039"/>
              <a:gd name="T15" fmla="*/ 311 h 1175"/>
              <a:gd name="T16" fmla="*/ 1216 w 2039"/>
              <a:gd name="T17" fmla="*/ 332 h 1175"/>
              <a:gd name="T18" fmla="*/ 1388 w 2039"/>
              <a:gd name="T19" fmla="*/ 352 h 1175"/>
              <a:gd name="T20" fmla="*/ 1548 w 2039"/>
              <a:gd name="T21" fmla="*/ 384 h 1175"/>
              <a:gd name="T22" fmla="*/ 1111 w 2039"/>
              <a:gd name="T23" fmla="*/ 396 h 1175"/>
              <a:gd name="T24" fmla="*/ 1356 w 2039"/>
              <a:gd name="T25" fmla="*/ 439 h 1175"/>
              <a:gd name="T26" fmla="*/ 1824 w 2039"/>
              <a:gd name="T27" fmla="*/ 76 h 1175"/>
              <a:gd name="T28" fmla="*/ 1836 w 2039"/>
              <a:gd name="T29" fmla="*/ 128 h 1175"/>
              <a:gd name="T30" fmla="*/ 1804 w 2039"/>
              <a:gd name="T31" fmla="*/ 192 h 1175"/>
              <a:gd name="T32" fmla="*/ 1676 w 2039"/>
              <a:gd name="T33" fmla="*/ 279 h 1175"/>
              <a:gd name="T34" fmla="*/ 1632 w 2039"/>
              <a:gd name="T35" fmla="*/ 364 h 1175"/>
              <a:gd name="T36" fmla="*/ 1580 w 2039"/>
              <a:gd name="T37" fmla="*/ 448 h 1175"/>
              <a:gd name="T38" fmla="*/ 1035 w 2039"/>
              <a:gd name="T39" fmla="*/ 448 h 1175"/>
              <a:gd name="T40" fmla="*/ 1591 w 2039"/>
              <a:gd name="T41" fmla="*/ 524 h 1175"/>
              <a:gd name="T42" fmla="*/ 1548 w 2039"/>
              <a:gd name="T43" fmla="*/ 631 h 1175"/>
              <a:gd name="T44" fmla="*/ 1120 w 2039"/>
              <a:gd name="T45" fmla="*/ 492 h 1175"/>
              <a:gd name="T46" fmla="*/ 1260 w 2039"/>
              <a:gd name="T47" fmla="*/ 512 h 1175"/>
              <a:gd name="T48" fmla="*/ 1324 w 2039"/>
              <a:gd name="T49" fmla="*/ 544 h 1175"/>
              <a:gd name="T50" fmla="*/ 1399 w 2039"/>
              <a:gd name="T51" fmla="*/ 588 h 1175"/>
              <a:gd name="T52" fmla="*/ 1420 w 2039"/>
              <a:gd name="T53" fmla="*/ 631 h 1175"/>
              <a:gd name="T54" fmla="*/ 1440 w 2039"/>
              <a:gd name="T55" fmla="*/ 652 h 1175"/>
              <a:gd name="T56" fmla="*/ 1452 w 2039"/>
              <a:gd name="T57" fmla="*/ 672 h 1175"/>
              <a:gd name="T58" fmla="*/ 1196 w 2039"/>
              <a:gd name="T59" fmla="*/ 704 h 1175"/>
              <a:gd name="T60" fmla="*/ 1079 w 2039"/>
              <a:gd name="T61" fmla="*/ 748 h 1175"/>
              <a:gd name="T62" fmla="*/ 1196 w 2039"/>
              <a:gd name="T63" fmla="*/ 855 h 1175"/>
              <a:gd name="T64" fmla="*/ 1088 w 2039"/>
              <a:gd name="T65" fmla="*/ 908 h 1175"/>
              <a:gd name="T66" fmla="*/ 1612 w 2039"/>
              <a:gd name="T67" fmla="*/ 672 h 1175"/>
              <a:gd name="T68" fmla="*/ 1900 w 2039"/>
              <a:gd name="T69" fmla="*/ 768 h 1175"/>
              <a:gd name="T70" fmla="*/ 1751 w 2039"/>
              <a:gd name="T71" fmla="*/ 844 h 1175"/>
              <a:gd name="T72" fmla="*/ 1740 w 2039"/>
              <a:gd name="T73" fmla="*/ 919 h 1175"/>
              <a:gd name="T74" fmla="*/ 1824 w 2039"/>
              <a:gd name="T75" fmla="*/ 972 h 1175"/>
              <a:gd name="T76" fmla="*/ 715 w 2039"/>
              <a:gd name="T77" fmla="*/ 0 h 1175"/>
              <a:gd name="T78" fmla="*/ 811 w 2039"/>
              <a:gd name="T79" fmla="*/ 64 h 1175"/>
              <a:gd name="T80" fmla="*/ 759 w 2039"/>
              <a:gd name="T81" fmla="*/ 108 h 1175"/>
              <a:gd name="T82" fmla="*/ 811 w 2039"/>
              <a:gd name="T83" fmla="*/ 151 h 1175"/>
              <a:gd name="T84" fmla="*/ 160 w 2039"/>
              <a:gd name="T85" fmla="*/ 140 h 1175"/>
              <a:gd name="T86" fmla="*/ 299 w 2039"/>
              <a:gd name="T87" fmla="*/ 160 h 1175"/>
              <a:gd name="T88" fmla="*/ 427 w 2039"/>
              <a:gd name="T89" fmla="*/ 192 h 1175"/>
              <a:gd name="T90" fmla="*/ 727 w 2039"/>
              <a:gd name="T91" fmla="*/ 236 h 1175"/>
              <a:gd name="T92" fmla="*/ 203 w 2039"/>
              <a:gd name="T93" fmla="*/ 247 h 1175"/>
              <a:gd name="T94" fmla="*/ 448 w 2039"/>
              <a:gd name="T95" fmla="*/ 268 h 1175"/>
              <a:gd name="T96" fmla="*/ 747 w 2039"/>
              <a:gd name="T97" fmla="*/ 288 h 1175"/>
              <a:gd name="T98" fmla="*/ 715 w 2039"/>
              <a:gd name="T99" fmla="*/ 320 h 1175"/>
              <a:gd name="T100" fmla="*/ 567 w 2039"/>
              <a:gd name="T101" fmla="*/ 332 h 1175"/>
              <a:gd name="T102" fmla="*/ 555 w 2039"/>
              <a:gd name="T103" fmla="*/ 407 h 1175"/>
              <a:gd name="T104" fmla="*/ 512 w 2039"/>
              <a:gd name="T105" fmla="*/ 428 h 1175"/>
              <a:gd name="T106" fmla="*/ 395 w 2039"/>
              <a:gd name="T107" fmla="*/ 448 h 1175"/>
              <a:gd name="T108" fmla="*/ 491 w 2039"/>
              <a:gd name="T109" fmla="*/ 480 h 1175"/>
              <a:gd name="T110" fmla="*/ 343 w 2039"/>
              <a:gd name="T111" fmla="*/ 524 h 1175"/>
              <a:gd name="T112" fmla="*/ 299 w 2039"/>
              <a:gd name="T113" fmla="*/ 599 h 1175"/>
              <a:gd name="T114" fmla="*/ 864 w 2039"/>
              <a:gd name="T115" fmla="*/ 684 h 1175"/>
              <a:gd name="T116" fmla="*/ 555 w 2039"/>
              <a:gd name="T117" fmla="*/ 736 h 1175"/>
              <a:gd name="T118" fmla="*/ 619 w 2039"/>
              <a:gd name="T119" fmla="*/ 800 h 1175"/>
              <a:gd name="T120" fmla="*/ 727 w 2039"/>
              <a:gd name="T121" fmla="*/ 876 h 1175"/>
              <a:gd name="T122" fmla="*/ 619 w 2039"/>
              <a:gd name="T123" fmla="*/ 951 h 1175"/>
              <a:gd name="T124" fmla="*/ 608 w 2039"/>
              <a:gd name="T125" fmla="*/ 1068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39" h="1175">
                <a:moveTo>
                  <a:pt x="619" y="1153"/>
                </a:moveTo>
                <a:cubicBezTo>
                  <a:pt x="626" y="1153"/>
                  <a:pt x="631" y="1158"/>
                  <a:pt x="631" y="1164"/>
                </a:cubicBezTo>
                <a:cubicBezTo>
                  <a:pt x="631" y="1170"/>
                  <a:pt x="626" y="1175"/>
                  <a:pt x="619" y="1175"/>
                </a:cubicBezTo>
                <a:cubicBezTo>
                  <a:pt x="613" y="1175"/>
                  <a:pt x="608" y="1170"/>
                  <a:pt x="608" y="1164"/>
                </a:cubicBezTo>
                <a:cubicBezTo>
                  <a:pt x="608" y="1158"/>
                  <a:pt x="613" y="1153"/>
                  <a:pt x="619" y="1153"/>
                </a:cubicBezTo>
                <a:close/>
                <a:moveTo>
                  <a:pt x="1580" y="0"/>
                </a:moveTo>
                <a:cubicBezTo>
                  <a:pt x="1586" y="0"/>
                  <a:pt x="1591" y="5"/>
                  <a:pt x="1591" y="11"/>
                </a:cubicBezTo>
                <a:cubicBezTo>
                  <a:pt x="1591" y="18"/>
                  <a:pt x="1586" y="23"/>
                  <a:pt x="1580" y="23"/>
                </a:cubicBezTo>
                <a:cubicBezTo>
                  <a:pt x="1573" y="23"/>
                  <a:pt x="1568" y="18"/>
                  <a:pt x="1568" y="11"/>
                </a:cubicBezTo>
                <a:cubicBezTo>
                  <a:pt x="1568" y="5"/>
                  <a:pt x="1573" y="0"/>
                  <a:pt x="1580" y="0"/>
                </a:cubicBezTo>
                <a:close/>
                <a:moveTo>
                  <a:pt x="1548" y="0"/>
                </a:moveTo>
                <a:cubicBezTo>
                  <a:pt x="1554" y="0"/>
                  <a:pt x="1559" y="5"/>
                  <a:pt x="1559" y="11"/>
                </a:cubicBezTo>
                <a:cubicBezTo>
                  <a:pt x="1559" y="18"/>
                  <a:pt x="1554" y="23"/>
                  <a:pt x="1548" y="23"/>
                </a:cubicBezTo>
                <a:cubicBezTo>
                  <a:pt x="1541" y="23"/>
                  <a:pt x="1536" y="18"/>
                  <a:pt x="1536" y="11"/>
                </a:cubicBezTo>
                <a:cubicBezTo>
                  <a:pt x="1536" y="5"/>
                  <a:pt x="1541" y="0"/>
                  <a:pt x="1548" y="0"/>
                </a:cubicBezTo>
                <a:close/>
                <a:moveTo>
                  <a:pt x="1292" y="0"/>
                </a:moveTo>
                <a:cubicBezTo>
                  <a:pt x="1298" y="0"/>
                  <a:pt x="1303" y="5"/>
                  <a:pt x="1303" y="11"/>
                </a:cubicBezTo>
                <a:cubicBezTo>
                  <a:pt x="1303" y="18"/>
                  <a:pt x="1298" y="23"/>
                  <a:pt x="1292" y="23"/>
                </a:cubicBezTo>
                <a:cubicBezTo>
                  <a:pt x="1285" y="23"/>
                  <a:pt x="1280" y="18"/>
                  <a:pt x="1280" y="11"/>
                </a:cubicBezTo>
                <a:cubicBezTo>
                  <a:pt x="1280" y="5"/>
                  <a:pt x="1285" y="0"/>
                  <a:pt x="1292" y="0"/>
                </a:cubicBezTo>
                <a:close/>
                <a:moveTo>
                  <a:pt x="1548" y="32"/>
                </a:moveTo>
                <a:cubicBezTo>
                  <a:pt x="1554" y="32"/>
                  <a:pt x="1559" y="37"/>
                  <a:pt x="1559" y="44"/>
                </a:cubicBezTo>
                <a:cubicBezTo>
                  <a:pt x="1559" y="50"/>
                  <a:pt x="1554" y="55"/>
                  <a:pt x="1548" y="55"/>
                </a:cubicBezTo>
                <a:cubicBezTo>
                  <a:pt x="1541" y="55"/>
                  <a:pt x="1536" y="50"/>
                  <a:pt x="1536" y="44"/>
                </a:cubicBezTo>
                <a:cubicBezTo>
                  <a:pt x="1536" y="37"/>
                  <a:pt x="1541" y="32"/>
                  <a:pt x="1548" y="32"/>
                </a:cubicBezTo>
                <a:close/>
                <a:moveTo>
                  <a:pt x="1356" y="32"/>
                </a:moveTo>
                <a:cubicBezTo>
                  <a:pt x="1362" y="32"/>
                  <a:pt x="1367" y="37"/>
                  <a:pt x="1367" y="44"/>
                </a:cubicBezTo>
                <a:cubicBezTo>
                  <a:pt x="1367" y="50"/>
                  <a:pt x="1362" y="55"/>
                  <a:pt x="1356" y="55"/>
                </a:cubicBezTo>
                <a:cubicBezTo>
                  <a:pt x="1349" y="55"/>
                  <a:pt x="1344" y="50"/>
                  <a:pt x="1344" y="44"/>
                </a:cubicBezTo>
                <a:cubicBezTo>
                  <a:pt x="1344" y="37"/>
                  <a:pt x="1349" y="32"/>
                  <a:pt x="1356" y="32"/>
                </a:cubicBezTo>
                <a:close/>
                <a:moveTo>
                  <a:pt x="1324" y="32"/>
                </a:moveTo>
                <a:cubicBezTo>
                  <a:pt x="1330" y="32"/>
                  <a:pt x="1335" y="37"/>
                  <a:pt x="1335" y="44"/>
                </a:cubicBezTo>
                <a:cubicBezTo>
                  <a:pt x="1335" y="50"/>
                  <a:pt x="1330" y="55"/>
                  <a:pt x="1324" y="55"/>
                </a:cubicBezTo>
                <a:cubicBezTo>
                  <a:pt x="1317" y="55"/>
                  <a:pt x="1312" y="50"/>
                  <a:pt x="1312" y="44"/>
                </a:cubicBezTo>
                <a:cubicBezTo>
                  <a:pt x="1312" y="37"/>
                  <a:pt x="1317" y="32"/>
                  <a:pt x="1324" y="32"/>
                </a:cubicBezTo>
                <a:close/>
                <a:moveTo>
                  <a:pt x="1196" y="32"/>
                </a:moveTo>
                <a:cubicBezTo>
                  <a:pt x="1202" y="32"/>
                  <a:pt x="1207" y="37"/>
                  <a:pt x="1207" y="44"/>
                </a:cubicBezTo>
                <a:cubicBezTo>
                  <a:pt x="1207" y="50"/>
                  <a:pt x="1202" y="55"/>
                  <a:pt x="1196" y="55"/>
                </a:cubicBezTo>
                <a:cubicBezTo>
                  <a:pt x="1189" y="55"/>
                  <a:pt x="1184" y="50"/>
                  <a:pt x="1184" y="44"/>
                </a:cubicBezTo>
                <a:cubicBezTo>
                  <a:pt x="1184" y="37"/>
                  <a:pt x="1189" y="32"/>
                  <a:pt x="1196" y="32"/>
                </a:cubicBezTo>
                <a:close/>
                <a:moveTo>
                  <a:pt x="1420" y="64"/>
                </a:moveTo>
                <a:cubicBezTo>
                  <a:pt x="1426" y="64"/>
                  <a:pt x="1431" y="69"/>
                  <a:pt x="1431" y="76"/>
                </a:cubicBezTo>
                <a:cubicBezTo>
                  <a:pt x="1431" y="82"/>
                  <a:pt x="1426" y="87"/>
                  <a:pt x="1420" y="87"/>
                </a:cubicBezTo>
                <a:cubicBezTo>
                  <a:pt x="1413" y="87"/>
                  <a:pt x="1408" y="82"/>
                  <a:pt x="1408" y="76"/>
                </a:cubicBezTo>
                <a:cubicBezTo>
                  <a:pt x="1408" y="69"/>
                  <a:pt x="1413" y="64"/>
                  <a:pt x="1420" y="64"/>
                </a:cubicBezTo>
                <a:close/>
                <a:moveTo>
                  <a:pt x="1388" y="64"/>
                </a:moveTo>
                <a:cubicBezTo>
                  <a:pt x="1394" y="64"/>
                  <a:pt x="1399" y="69"/>
                  <a:pt x="1399" y="76"/>
                </a:cubicBezTo>
                <a:cubicBezTo>
                  <a:pt x="1399" y="82"/>
                  <a:pt x="1394" y="87"/>
                  <a:pt x="1388" y="87"/>
                </a:cubicBezTo>
                <a:cubicBezTo>
                  <a:pt x="1381" y="87"/>
                  <a:pt x="1376" y="82"/>
                  <a:pt x="1376" y="76"/>
                </a:cubicBezTo>
                <a:cubicBezTo>
                  <a:pt x="1376" y="69"/>
                  <a:pt x="1381" y="64"/>
                  <a:pt x="1388" y="64"/>
                </a:cubicBezTo>
                <a:close/>
                <a:moveTo>
                  <a:pt x="1164" y="64"/>
                </a:moveTo>
                <a:cubicBezTo>
                  <a:pt x="1170" y="64"/>
                  <a:pt x="1175" y="69"/>
                  <a:pt x="1175" y="76"/>
                </a:cubicBezTo>
                <a:cubicBezTo>
                  <a:pt x="1175" y="82"/>
                  <a:pt x="1170" y="87"/>
                  <a:pt x="1164" y="87"/>
                </a:cubicBezTo>
                <a:cubicBezTo>
                  <a:pt x="1157" y="87"/>
                  <a:pt x="1152" y="82"/>
                  <a:pt x="1152" y="76"/>
                </a:cubicBezTo>
                <a:cubicBezTo>
                  <a:pt x="1152" y="69"/>
                  <a:pt x="1157" y="64"/>
                  <a:pt x="1164" y="64"/>
                </a:cubicBezTo>
                <a:close/>
                <a:moveTo>
                  <a:pt x="1132" y="64"/>
                </a:moveTo>
                <a:cubicBezTo>
                  <a:pt x="1138" y="64"/>
                  <a:pt x="1143" y="69"/>
                  <a:pt x="1143" y="76"/>
                </a:cubicBezTo>
                <a:cubicBezTo>
                  <a:pt x="1143" y="82"/>
                  <a:pt x="1138" y="87"/>
                  <a:pt x="1132" y="87"/>
                </a:cubicBezTo>
                <a:cubicBezTo>
                  <a:pt x="1125" y="87"/>
                  <a:pt x="1120" y="82"/>
                  <a:pt x="1120" y="76"/>
                </a:cubicBezTo>
                <a:cubicBezTo>
                  <a:pt x="1120" y="69"/>
                  <a:pt x="1125" y="64"/>
                  <a:pt x="1132" y="64"/>
                </a:cubicBezTo>
                <a:close/>
                <a:moveTo>
                  <a:pt x="1067" y="64"/>
                </a:moveTo>
                <a:cubicBezTo>
                  <a:pt x="1074" y="64"/>
                  <a:pt x="1079" y="69"/>
                  <a:pt x="1079" y="76"/>
                </a:cubicBezTo>
                <a:cubicBezTo>
                  <a:pt x="1079" y="82"/>
                  <a:pt x="1074" y="87"/>
                  <a:pt x="1067" y="87"/>
                </a:cubicBezTo>
                <a:cubicBezTo>
                  <a:pt x="1061" y="87"/>
                  <a:pt x="1056" y="82"/>
                  <a:pt x="1056" y="76"/>
                </a:cubicBezTo>
                <a:cubicBezTo>
                  <a:pt x="1056" y="69"/>
                  <a:pt x="1061" y="64"/>
                  <a:pt x="1067" y="64"/>
                </a:cubicBezTo>
                <a:close/>
                <a:moveTo>
                  <a:pt x="1035" y="64"/>
                </a:moveTo>
                <a:cubicBezTo>
                  <a:pt x="1042" y="64"/>
                  <a:pt x="1047" y="69"/>
                  <a:pt x="1047" y="76"/>
                </a:cubicBezTo>
                <a:cubicBezTo>
                  <a:pt x="1047" y="82"/>
                  <a:pt x="1042" y="87"/>
                  <a:pt x="1035" y="87"/>
                </a:cubicBezTo>
                <a:cubicBezTo>
                  <a:pt x="1029" y="87"/>
                  <a:pt x="1024" y="82"/>
                  <a:pt x="1024" y="76"/>
                </a:cubicBezTo>
                <a:cubicBezTo>
                  <a:pt x="1024" y="69"/>
                  <a:pt x="1029" y="64"/>
                  <a:pt x="1035" y="64"/>
                </a:cubicBezTo>
                <a:close/>
                <a:moveTo>
                  <a:pt x="1612" y="96"/>
                </a:moveTo>
                <a:cubicBezTo>
                  <a:pt x="1618" y="96"/>
                  <a:pt x="1623" y="101"/>
                  <a:pt x="1623" y="108"/>
                </a:cubicBezTo>
                <a:cubicBezTo>
                  <a:pt x="1623" y="114"/>
                  <a:pt x="1618" y="119"/>
                  <a:pt x="1612" y="119"/>
                </a:cubicBezTo>
                <a:cubicBezTo>
                  <a:pt x="1605" y="119"/>
                  <a:pt x="1600" y="114"/>
                  <a:pt x="1600" y="108"/>
                </a:cubicBezTo>
                <a:cubicBezTo>
                  <a:pt x="1600" y="101"/>
                  <a:pt x="1605" y="96"/>
                  <a:pt x="1612" y="96"/>
                </a:cubicBezTo>
                <a:close/>
                <a:moveTo>
                  <a:pt x="1580" y="96"/>
                </a:moveTo>
                <a:cubicBezTo>
                  <a:pt x="1586" y="96"/>
                  <a:pt x="1591" y="101"/>
                  <a:pt x="1591" y="108"/>
                </a:cubicBezTo>
                <a:cubicBezTo>
                  <a:pt x="1591" y="114"/>
                  <a:pt x="1586" y="119"/>
                  <a:pt x="1580" y="119"/>
                </a:cubicBezTo>
                <a:cubicBezTo>
                  <a:pt x="1573" y="119"/>
                  <a:pt x="1568" y="114"/>
                  <a:pt x="1568" y="108"/>
                </a:cubicBezTo>
                <a:cubicBezTo>
                  <a:pt x="1568" y="101"/>
                  <a:pt x="1573" y="96"/>
                  <a:pt x="1580" y="96"/>
                </a:cubicBezTo>
                <a:close/>
                <a:moveTo>
                  <a:pt x="1548" y="96"/>
                </a:moveTo>
                <a:cubicBezTo>
                  <a:pt x="1554" y="96"/>
                  <a:pt x="1559" y="101"/>
                  <a:pt x="1559" y="108"/>
                </a:cubicBezTo>
                <a:cubicBezTo>
                  <a:pt x="1559" y="114"/>
                  <a:pt x="1554" y="119"/>
                  <a:pt x="1548" y="119"/>
                </a:cubicBezTo>
                <a:cubicBezTo>
                  <a:pt x="1541" y="119"/>
                  <a:pt x="1536" y="114"/>
                  <a:pt x="1536" y="108"/>
                </a:cubicBezTo>
                <a:cubicBezTo>
                  <a:pt x="1536" y="101"/>
                  <a:pt x="1541" y="96"/>
                  <a:pt x="1548" y="96"/>
                </a:cubicBezTo>
                <a:close/>
                <a:moveTo>
                  <a:pt x="1516" y="96"/>
                </a:moveTo>
                <a:cubicBezTo>
                  <a:pt x="1522" y="96"/>
                  <a:pt x="1527" y="101"/>
                  <a:pt x="1527" y="108"/>
                </a:cubicBezTo>
                <a:cubicBezTo>
                  <a:pt x="1527" y="114"/>
                  <a:pt x="1522" y="119"/>
                  <a:pt x="1516" y="119"/>
                </a:cubicBezTo>
                <a:cubicBezTo>
                  <a:pt x="1509" y="119"/>
                  <a:pt x="1504" y="114"/>
                  <a:pt x="1504" y="108"/>
                </a:cubicBezTo>
                <a:cubicBezTo>
                  <a:pt x="1504" y="101"/>
                  <a:pt x="1509" y="96"/>
                  <a:pt x="1516" y="96"/>
                </a:cubicBezTo>
                <a:close/>
                <a:moveTo>
                  <a:pt x="1484" y="96"/>
                </a:moveTo>
                <a:cubicBezTo>
                  <a:pt x="1490" y="96"/>
                  <a:pt x="1495" y="101"/>
                  <a:pt x="1495" y="108"/>
                </a:cubicBezTo>
                <a:cubicBezTo>
                  <a:pt x="1495" y="114"/>
                  <a:pt x="1490" y="119"/>
                  <a:pt x="1484" y="119"/>
                </a:cubicBezTo>
                <a:cubicBezTo>
                  <a:pt x="1477" y="119"/>
                  <a:pt x="1472" y="114"/>
                  <a:pt x="1472" y="108"/>
                </a:cubicBezTo>
                <a:cubicBezTo>
                  <a:pt x="1472" y="101"/>
                  <a:pt x="1477" y="96"/>
                  <a:pt x="1484" y="96"/>
                </a:cubicBezTo>
                <a:close/>
                <a:moveTo>
                  <a:pt x="1452" y="96"/>
                </a:moveTo>
                <a:cubicBezTo>
                  <a:pt x="1458" y="96"/>
                  <a:pt x="1463" y="101"/>
                  <a:pt x="1463" y="108"/>
                </a:cubicBezTo>
                <a:cubicBezTo>
                  <a:pt x="1463" y="114"/>
                  <a:pt x="1458" y="119"/>
                  <a:pt x="1452" y="119"/>
                </a:cubicBezTo>
                <a:cubicBezTo>
                  <a:pt x="1445" y="119"/>
                  <a:pt x="1440" y="114"/>
                  <a:pt x="1440" y="108"/>
                </a:cubicBezTo>
                <a:cubicBezTo>
                  <a:pt x="1440" y="101"/>
                  <a:pt x="1445" y="96"/>
                  <a:pt x="1452" y="96"/>
                </a:cubicBezTo>
                <a:close/>
                <a:moveTo>
                  <a:pt x="1420" y="96"/>
                </a:moveTo>
                <a:cubicBezTo>
                  <a:pt x="1426" y="96"/>
                  <a:pt x="1431" y="101"/>
                  <a:pt x="1431" y="108"/>
                </a:cubicBezTo>
                <a:cubicBezTo>
                  <a:pt x="1431" y="114"/>
                  <a:pt x="1426" y="119"/>
                  <a:pt x="1420" y="119"/>
                </a:cubicBezTo>
                <a:cubicBezTo>
                  <a:pt x="1413" y="119"/>
                  <a:pt x="1408" y="114"/>
                  <a:pt x="1408" y="108"/>
                </a:cubicBezTo>
                <a:cubicBezTo>
                  <a:pt x="1408" y="101"/>
                  <a:pt x="1413" y="96"/>
                  <a:pt x="1420" y="96"/>
                </a:cubicBezTo>
                <a:close/>
                <a:moveTo>
                  <a:pt x="1388" y="96"/>
                </a:moveTo>
                <a:cubicBezTo>
                  <a:pt x="1394" y="96"/>
                  <a:pt x="1399" y="101"/>
                  <a:pt x="1399" y="108"/>
                </a:cubicBezTo>
                <a:cubicBezTo>
                  <a:pt x="1399" y="114"/>
                  <a:pt x="1394" y="119"/>
                  <a:pt x="1388" y="119"/>
                </a:cubicBezTo>
                <a:cubicBezTo>
                  <a:pt x="1381" y="119"/>
                  <a:pt x="1376" y="114"/>
                  <a:pt x="1376" y="108"/>
                </a:cubicBezTo>
                <a:cubicBezTo>
                  <a:pt x="1376" y="101"/>
                  <a:pt x="1381" y="96"/>
                  <a:pt x="1388" y="96"/>
                </a:cubicBezTo>
                <a:close/>
                <a:moveTo>
                  <a:pt x="1356" y="96"/>
                </a:moveTo>
                <a:cubicBezTo>
                  <a:pt x="1362" y="96"/>
                  <a:pt x="1367" y="101"/>
                  <a:pt x="1367" y="108"/>
                </a:cubicBezTo>
                <a:cubicBezTo>
                  <a:pt x="1367" y="114"/>
                  <a:pt x="1362" y="119"/>
                  <a:pt x="1356" y="119"/>
                </a:cubicBezTo>
                <a:cubicBezTo>
                  <a:pt x="1349" y="119"/>
                  <a:pt x="1344" y="114"/>
                  <a:pt x="1344" y="108"/>
                </a:cubicBezTo>
                <a:cubicBezTo>
                  <a:pt x="1344" y="101"/>
                  <a:pt x="1349" y="96"/>
                  <a:pt x="1356" y="96"/>
                </a:cubicBezTo>
                <a:close/>
                <a:moveTo>
                  <a:pt x="1228" y="96"/>
                </a:moveTo>
                <a:cubicBezTo>
                  <a:pt x="1234" y="96"/>
                  <a:pt x="1239" y="101"/>
                  <a:pt x="1239" y="108"/>
                </a:cubicBezTo>
                <a:cubicBezTo>
                  <a:pt x="1239" y="114"/>
                  <a:pt x="1234" y="119"/>
                  <a:pt x="1228" y="119"/>
                </a:cubicBezTo>
                <a:cubicBezTo>
                  <a:pt x="1221" y="119"/>
                  <a:pt x="1216" y="114"/>
                  <a:pt x="1216" y="108"/>
                </a:cubicBezTo>
                <a:cubicBezTo>
                  <a:pt x="1216" y="101"/>
                  <a:pt x="1221" y="96"/>
                  <a:pt x="1228" y="96"/>
                </a:cubicBezTo>
                <a:close/>
                <a:moveTo>
                  <a:pt x="1035" y="96"/>
                </a:moveTo>
                <a:cubicBezTo>
                  <a:pt x="1042" y="96"/>
                  <a:pt x="1047" y="101"/>
                  <a:pt x="1047" y="108"/>
                </a:cubicBezTo>
                <a:cubicBezTo>
                  <a:pt x="1047" y="114"/>
                  <a:pt x="1042" y="119"/>
                  <a:pt x="1035" y="119"/>
                </a:cubicBezTo>
                <a:cubicBezTo>
                  <a:pt x="1029" y="119"/>
                  <a:pt x="1024" y="114"/>
                  <a:pt x="1024" y="108"/>
                </a:cubicBezTo>
                <a:cubicBezTo>
                  <a:pt x="1024" y="101"/>
                  <a:pt x="1029" y="96"/>
                  <a:pt x="1035" y="96"/>
                </a:cubicBezTo>
                <a:close/>
                <a:moveTo>
                  <a:pt x="1003" y="96"/>
                </a:moveTo>
                <a:cubicBezTo>
                  <a:pt x="1010" y="96"/>
                  <a:pt x="1015" y="101"/>
                  <a:pt x="1015" y="108"/>
                </a:cubicBezTo>
                <a:cubicBezTo>
                  <a:pt x="1015" y="114"/>
                  <a:pt x="1010" y="119"/>
                  <a:pt x="1003" y="119"/>
                </a:cubicBezTo>
                <a:cubicBezTo>
                  <a:pt x="997" y="119"/>
                  <a:pt x="992" y="114"/>
                  <a:pt x="992" y="108"/>
                </a:cubicBezTo>
                <a:cubicBezTo>
                  <a:pt x="992" y="101"/>
                  <a:pt x="997" y="96"/>
                  <a:pt x="1003" y="96"/>
                </a:cubicBezTo>
                <a:close/>
                <a:moveTo>
                  <a:pt x="1612" y="128"/>
                </a:moveTo>
                <a:cubicBezTo>
                  <a:pt x="1618" y="128"/>
                  <a:pt x="1623" y="133"/>
                  <a:pt x="1623" y="140"/>
                </a:cubicBezTo>
                <a:cubicBezTo>
                  <a:pt x="1623" y="146"/>
                  <a:pt x="1618" y="151"/>
                  <a:pt x="1612" y="151"/>
                </a:cubicBezTo>
                <a:cubicBezTo>
                  <a:pt x="1605" y="151"/>
                  <a:pt x="1600" y="146"/>
                  <a:pt x="1600" y="140"/>
                </a:cubicBezTo>
                <a:cubicBezTo>
                  <a:pt x="1600" y="133"/>
                  <a:pt x="1605" y="128"/>
                  <a:pt x="1612" y="128"/>
                </a:cubicBezTo>
                <a:close/>
                <a:moveTo>
                  <a:pt x="1580" y="128"/>
                </a:moveTo>
                <a:cubicBezTo>
                  <a:pt x="1586" y="128"/>
                  <a:pt x="1591" y="133"/>
                  <a:pt x="1591" y="140"/>
                </a:cubicBezTo>
                <a:cubicBezTo>
                  <a:pt x="1591" y="146"/>
                  <a:pt x="1586" y="151"/>
                  <a:pt x="1580" y="151"/>
                </a:cubicBezTo>
                <a:cubicBezTo>
                  <a:pt x="1573" y="151"/>
                  <a:pt x="1568" y="146"/>
                  <a:pt x="1568" y="140"/>
                </a:cubicBezTo>
                <a:cubicBezTo>
                  <a:pt x="1568" y="133"/>
                  <a:pt x="1573" y="128"/>
                  <a:pt x="1580" y="128"/>
                </a:cubicBezTo>
                <a:close/>
                <a:moveTo>
                  <a:pt x="1548" y="128"/>
                </a:moveTo>
                <a:cubicBezTo>
                  <a:pt x="1554" y="128"/>
                  <a:pt x="1559" y="133"/>
                  <a:pt x="1559" y="140"/>
                </a:cubicBezTo>
                <a:cubicBezTo>
                  <a:pt x="1559" y="146"/>
                  <a:pt x="1554" y="151"/>
                  <a:pt x="1548" y="151"/>
                </a:cubicBezTo>
                <a:cubicBezTo>
                  <a:pt x="1541" y="151"/>
                  <a:pt x="1536" y="146"/>
                  <a:pt x="1536" y="140"/>
                </a:cubicBezTo>
                <a:cubicBezTo>
                  <a:pt x="1536" y="133"/>
                  <a:pt x="1541" y="128"/>
                  <a:pt x="1548" y="128"/>
                </a:cubicBezTo>
                <a:close/>
                <a:moveTo>
                  <a:pt x="1516" y="128"/>
                </a:moveTo>
                <a:cubicBezTo>
                  <a:pt x="1522" y="128"/>
                  <a:pt x="1527" y="133"/>
                  <a:pt x="1527" y="140"/>
                </a:cubicBezTo>
                <a:cubicBezTo>
                  <a:pt x="1527" y="146"/>
                  <a:pt x="1522" y="151"/>
                  <a:pt x="1516" y="151"/>
                </a:cubicBezTo>
                <a:cubicBezTo>
                  <a:pt x="1509" y="151"/>
                  <a:pt x="1504" y="146"/>
                  <a:pt x="1504" y="140"/>
                </a:cubicBezTo>
                <a:cubicBezTo>
                  <a:pt x="1504" y="133"/>
                  <a:pt x="1509" y="128"/>
                  <a:pt x="1516" y="128"/>
                </a:cubicBezTo>
                <a:close/>
                <a:moveTo>
                  <a:pt x="1484" y="128"/>
                </a:moveTo>
                <a:cubicBezTo>
                  <a:pt x="1490" y="128"/>
                  <a:pt x="1495" y="133"/>
                  <a:pt x="1495" y="140"/>
                </a:cubicBezTo>
                <a:cubicBezTo>
                  <a:pt x="1495" y="146"/>
                  <a:pt x="1490" y="151"/>
                  <a:pt x="1484" y="151"/>
                </a:cubicBezTo>
                <a:cubicBezTo>
                  <a:pt x="1477" y="151"/>
                  <a:pt x="1472" y="146"/>
                  <a:pt x="1472" y="140"/>
                </a:cubicBezTo>
                <a:cubicBezTo>
                  <a:pt x="1472" y="133"/>
                  <a:pt x="1477" y="128"/>
                  <a:pt x="1484" y="128"/>
                </a:cubicBezTo>
                <a:close/>
                <a:moveTo>
                  <a:pt x="1452" y="128"/>
                </a:moveTo>
                <a:cubicBezTo>
                  <a:pt x="1458" y="128"/>
                  <a:pt x="1463" y="133"/>
                  <a:pt x="1463" y="140"/>
                </a:cubicBezTo>
                <a:cubicBezTo>
                  <a:pt x="1463" y="146"/>
                  <a:pt x="1458" y="151"/>
                  <a:pt x="1452" y="151"/>
                </a:cubicBezTo>
                <a:cubicBezTo>
                  <a:pt x="1445" y="151"/>
                  <a:pt x="1440" y="146"/>
                  <a:pt x="1440" y="140"/>
                </a:cubicBezTo>
                <a:cubicBezTo>
                  <a:pt x="1440" y="133"/>
                  <a:pt x="1445" y="128"/>
                  <a:pt x="1452" y="128"/>
                </a:cubicBezTo>
                <a:close/>
                <a:moveTo>
                  <a:pt x="1420" y="128"/>
                </a:moveTo>
                <a:cubicBezTo>
                  <a:pt x="1426" y="128"/>
                  <a:pt x="1431" y="133"/>
                  <a:pt x="1431" y="140"/>
                </a:cubicBezTo>
                <a:cubicBezTo>
                  <a:pt x="1431" y="146"/>
                  <a:pt x="1426" y="151"/>
                  <a:pt x="1420" y="151"/>
                </a:cubicBezTo>
                <a:cubicBezTo>
                  <a:pt x="1413" y="151"/>
                  <a:pt x="1408" y="146"/>
                  <a:pt x="1408" y="140"/>
                </a:cubicBezTo>
                <a:cubicBezTo>
                  <a:pt x="1408" y="133"/>
                  <a:pt x="1413" y="128"/>
                  <a:pt x="1420" y="128"/>
                </a:cubicBezTo>
                <a:close/>
                <a:moveTo>
                  <a:pt x="1388" y="128"/>
                </a:moveTo>
                <a:cubicBezTo>
                  <a:pt x="1394" y="128"/>
                  <a:pt x="1399" y="133"/>
                  <a:pt x="1399" y="140"/>
                </a:cubicBezTo>
                <a:cubicBezTo>
                  <a:pt x="1399" y="146"/>
                  <a:pt x="1394" y="151"/>
                  <a:pt x="1388" y="151"/>
                </a:cubicBezTo>
                <a:cubicBezTo>
                  <a:pt x="1381" y="151"/>
                  <a:pt x="1376" y="146"/>
                  <a:pt x="1376" y="140"/>
                </a:cubicBezTo>
                <a:cubicBezTo>
                  <a:pt x="1376" y="133"/>
                  <a:pt x="1381" y="128"/>
                  <a:pt x="1388" y="128"/>
                </a:cubicBezTo>
                <a:close/>
                <a:moveTo>
                  <a:pt x="1356" y="128"/>
                </a:moveTo>
                <a:cubicBezTo>
                  <a:pt x="1362" y="128"/>
                  <a:pt x="1367" y="133"/>
                  <a:pt x="1367" y="140"/>
                </a:cubicBezTo>
                <a:cubicBezTo>
                  <a:pt x="1367" y="146"/>
                  <a:pt x="1362" y="151"/>
                  <a:pt x="1356" y="151"/>
                </a:cubicBezTo>
                <a:cubicBezTo>
                  <a:pt x="1349" y="151"/>
                  <a:pt x="1344" y="146"/>
                  <a:pt x="1344" y="140"/>
                </a:cubicBezTo>
                <a:cubicBezTo>
                  <a:pt x="1344" y="133"/>
                  <a:pt x="1349" y="128"/>
                  <a:pt x="1356" y="128"/>
                </a:cubicBezTo>
                <a:close/>
                <a:moveTo>
                  <a:pt x="1196" y="128"/>
                </a:moveTo>
                <a:cubicBezTo>
                  <a:pt x="1202" y="128"/>
                  <a:pt x="1207" y="133"/>
                  <a:pt x="1207" y="140"/>
                </a:cubicBezTo>
                <a:cubicBezTo>
                  <a:pt x="1207" y="146"/>
                  <a:pt x="1202" y="151"/>
                  <a:pt x="1196" y="151"/>
                </a:cubicBezTo>
                <a:cubicBezTo>
                  <a:pt x="1189" y="151"/>
                  <a:pt x="1184" y="146"/>
                  <a:pt x="1184" y="140"/>
                </a:cubicBezTo>
                <a:cubicBezTo>
                  <a:pt x="1184" y="133"/>
                  <a:pt x="1189" y="128"/>
                  <a:pt x="1196" y="128"/>
                </a:cubicBezTo>
                <a:close/>
                <a:moveTo>
                  <a:pt x="1035" y="128"/>
                </a:moveTo>
                <a:cubicBezTo>
                  <a:pt x="1042" y="128"/>
                  <a:pt x="1047" y="133"/>
                  <a:pt x="1047" y="140"/>
                </a:cubicBezTo>
                <a:cubicBezTo>
                  <a:pt x="1047" y="146"/>
                  <a:pt x="1042" y="151"/>
                  <a:pt x="1035" y="151"/>
                </a:cubicBezTo>
                <a:cubicBezTo>
                  <a:pt x="1029" y="151"/>
                  <a:pt x="1024" y="146"/>
                  <a:pt x="1024" y="140"/>
                </a:cubicBezTo>
                <a:cubicBezTo>
                  <a:pt x="1024" y="133"/>
                  <a:pt x="1029" y="128"/>
                  <a:pt x="1035" y="128"/>
                </a:cubicBezTo>
                <a:close/>
                <a:moveTo>
                  <a:pt x="1612" y="160"/>
                </a:moveTo>
                <a:cubicBezTo>
                  <a:pt x="1618" y="160"/>
                  <a:pt x="1623" y="165"/>
                  <a:pt x="1623" y="172"/>
                </a:cubicBezTo>
                <a:cubicBezTo>
                  <a:pt x="1623" y="178"/>
                  <a:pt x="1618" y="183"/>
                  <a:pt x="1612" y="183"/>
                </a:cubicBezTo>
                <a:cubicBezTo>
                  <a:pt x="1605" y="183"/>
                  <a:pt x="1600" y="178"/>
                  <a:pt x="1600" y="172"/>
                </a:cubicBezTo>
                <a:cubicBezTo>
                  <a:pt x="1600" y="165"/>
                  <a:pt x="1605" y="160"/>
                  <a:pt x="1612" y="160"/>
                </a:cubicBezTo>
                <a:close/>
                <a:moveTo>
                  <a:pt x="1580" y="160"/>
                </a:moveTo>
                <a:cubicBezTo>
                  <a:pt x="1586" y="160"/>
                  <a:pt x="1591" y="165"/>
                  <a:pt x="1591" y="172"/>
                </a:cubicBezTo>
                <a:cubicBezTo>
                  <a:pt x="1591" y="178"/>
                  <a:pt x="1586" y="183"/>
                  <a:pt x="1580" y="183"/>
                </a:cubicBezTo>
                <a:cubicBezTo>
                  <a:pt x="1573" y="183"/>
                  <a:pt x="1568" y="178"/>
                  <a:pt x="1568" y="172"/>
                </a:cubicBezTo>
                <a:cubicBezTo>
                  <a:pt x="1568" y="165"/>
                  <a:pt x="1573" y="160"/>
                  <a:pt x="1580" y="160"/>
                </a:cubicBezTo>
                <a:close/>
                <a:moveTo>
                  <a:pt x="1548" y="160"/>
                </a:moveTo>
                <a:cubicBezTo>
                  <a:pt x="1554" y="160"/>
                  <a:pt x="1559" y="165"/>
                  <a:pt x="1559" y="172"/>
                </a:cubicBezTo>
                <a:cubicBezTo>
                  <a:pt x="1559" y="178"/>
                  <a:pt x="1554" y="183"/>
                  <a:pt x="1548" y="183"/>
                </a:cubicBezTo>
                <a:cubicBezTo>
                  <a:pt x="1541" y="183"/>
                  <a:pt x="1536" y="178"/>
                  <a:pt x="1536" y="172"/>
                </a:cubicBezTo>
                <a:cubicBezTo>
                  <a:pt x="1536" y="165"/>
                  <a:pt x="1541" y="160"/>
                  <a:pt x="1548" y="160"/>
                </a:cubicBezTo>
                <a:close/>
                <a:moveTo>
                  <a:pt x="1516" y="160"/>
                </a:moveTo>
                <a:cubicBezTo>
                  <a:pt x="1522" y="160"/>
                  <a:pt x="1527" y="165"/>
                  <a:pt x="1527" y="172"/>
                </a:cubicBezTo>
                <a:cubicBezTo>
                  <a:pt x="1527" y="178"/>
                  <a:pt x="1522" y="183"/>
                  <a:pt x="1516" y="183"/>
                </a:cubicBezTo>
                <a:cubicBezTo>
                  <a:pt x="1509" y="183"/>
                  <a:pt x="1504" y="178"/>
                  <a:pt x="1504" y="172"/>
                </a:cubicBezTo>
                <a:cubicBezTo>
                  <a:pt x="1504" y="165"/>
                  <a:pt x="1509" y="160"/>
                  <a:pt x="1516" y="160"/>
                </a:cubicBezTo>
                <a:close/>
                <a:moveTo>
                  <a:pt x="1484" y="160"/>
                </a:moveTo>
                <a:cubicBezTo>
                  <a:pt x="1490" y="160"/>
                  <a:pt x="1495" y="165"/>
                  <a:pt x="1495" y="172"/>
                </a:cubicBezTo>
                <a:cubicBezTo>
                  <a:pt x="1495" y="178"/>
                  <a:pt x="1490" y="183"/>
                  <a:pt x="1484" y="183"/>
                </a:cubicBezTo>
                <a:cubicBezTo>
                  <a:pt x="1477" y="183"/>
                  <a:pt x="1472" y="178"/>
                  <a:pt x="1472" y="172"/>
                </a:cubicBezTo>
                <a:cubicBezTo>
                  <a:pt x="1472" y="165"/>
                  <a:pt x="1477" y="160"/>
                  <a:pt x="1484" y="160"/>
                </a:cubicBezTo>
                <a:close/>
                <a:moveTo>
                  <a:pt x="1452" y="160"/>
                </a:moveTo>
                <a:cubicBezTo>
                  <a:pt x="1458" y="160"/>
                  <a:pt x="1463" y="165"/>
                  <a:pt x="1463" y="172"/>
                </a:cubicBezTo>
                <a:cubicBezTo>
                  <a:pt x="1463" y="178"/>
                  <a:pt x="1458" y="183"/>
                  <a:pt x="1452" y="183"/>
                </a:cubicBezTo>
                <a:cubicBezTo>
                  <a:pt x="1445" y="183"/>
                  <a:pt x="1440" y="178"/>
                  <a:pt x="1440" y="172"/>
                </a:cubicBezTo>
                <a:cubicBezTo>
                  <a:pt x="1440" y="165"/>
                  <a:pt x="1445" y="160"/>
                  <a:pt x="1452" y="160"/>
                </a:cubicBezTo>
                <a:close/>
                <a:moveTo>
                  <a:pt x="1420" y="160"/>
                </a:moveTo>
                <a:cubicBezTo>
                  <a:pt x="1426" y="160"/>
                  <a:pt x="1431" y="165"/>
                  <a:pt x="1431" y="172"/>
                </a:cubicBezTo>
                <a:cubicBezTo>
                  <a:pt x="1431" y="178"/>
                  <a:pt x="1426" y="183"/>
                  <a:pt x="1420" y="183"/>
                </a:cubicBezTo>
                <a:cubicBezTo>
                  <a:pt x="1413" y="183"/>
                  <a:pt x="1408" y="178"/>
                  <a:pt x="1408" y="172"/>
                </a:cubicBezTo>
                <a:cubicBezTo>
                  <a:pt x="1408" y="165"/>
                  <a:pt x="1413" y="160"/>
                  <a:pt x="1420" y="160"/>
                </a:cubicBezTo>
                <a:close/>
                <a:moveTo>
                  <a:pt x="1388" y="160"/>
                </a:moveTo>
                <a:cubicBezTo>
                  <a:pt x="1394" y="160"/>
                  <a:pt x="1399" y="165"/>
                  <a:pt x="1399" y="172"/>
                </a:cubicBezTo>
                <a:cubicBezTo>
                  <a:pt x="1399" y="178"/>
                  <a:pt x="1394" y="183"/>
                  <a:pt x="1388" y="183"/>
                </a:cubicBezTo>
                <a:cubicBezTo>
                  <a:pt x="1381" y="183"/>
                  <a:pt x="1376" y="178"/>
                  <a:pt x="1376" y="172"/>
                </a:cubicBezTo>
                <a:cubicBezTo>
                  <a:pt x="1376" y="165"/>
                  <a:pt x="1381" y="160"/>
                  <a:pt x="1388" y="160"/>
                </a:cubicBezTo>
                <a:close/>
                <a:moveTo>
                  <a:pt x="1356" y="160"/>
                </a:moveTo>
                <a:cubicBezTo>
                  <a:pt x="1362" y="160"/>
                  <a:pt x="1367" y="165"/>
                  <a:pt x="1367" y="172"/>
                </a:cubicBezTo>
                <a:cubicBezTo>
                  <a:pt x="1367" y="178"/>
                  <a:pt x="1362" y="183"/>
                  <a:pt x="1356" y="183"/>
                </a:cubicBezTo>
                <a:cubicBezTo>
                  <a:pt x="1349" y="183"/>
                  <a:pt x="1344" y="178"/>
                  <a:pt x="1344" y="172"/>
                </a:cubicBezTo>
                <a:cubicBezTo>
                  <a:pt x="1344" y="165"/>
                  <a:pt x="1349" y="160"/>
                  <a:pt x="1356" y="160"/>
                </a:cubicBezTo>
                <a:close/>
                <a:moveTo>
                  <a:pt x="1324" y="160"/>
                </a:moveTo>
                <a:cubicBezTo>
                  <a:pt x="1330" y="160"/>
                  <a:pt x="1335" y="165"/>
                  <a:pt x="1335" y="172"/>
                </a:cubicBezTo>
                <a:cubicBezTo>
                  <a:pt x="1335" y="178"/>
                  <a:pt x="1330" y="183"/>
                  <a:pt x="1324" y="183"/>
                </a:cubicBezTo>
                <a:cubicBezTo>
                  <a:pt x="1317" y="183"/>
                  <a:pt x="1312" y="178"/>
                  <a:pt x="1312" y="172"/>
                </a:cubicBezTo>
                <a:cubicBezTo>
                  <a:pt x="1312" y="165"/>
                  <a:pt x="1317" y="160"/>
                  <a:pt x="1324" y="160"/>
                </a:cubicBezTo>
                <a:close/>
                <a:moveTo>
                  <a:pt x="1292" y="160"/>
                </a:moveTo>
                <a:cubicBezTo>
                  <a:pt x="1298" y="160"/>
                  <a:pt x="1303" y="165"/>
                  <a:pt x="1303" y="172"/>
                </a:cubicBezTo>
                <a:cubicBezTo>
                  <a:pt x="1303" y="178"/>
                  <a:pt x="1298" y="183"/>
                  <a:pt x="1292" y="183"/>
                </a:cubicBezTo>
                <a:cubicBezTo>
                  <a:pt x="1285" y="183"/>
                  <a:pt x="1280" y="178"/>
                  <a:pt x="1280" y="172"/>
                </a:cubicBezTo>
                <a:cubicBezTo>
                  <a:pt x="1280" y="165"/>
                  <a:pt x="1285" y="160"/>
                  <a:pt x="1292" y="160"/>
                </a:cubicBezTo>
                <a:close/>
                <a:moveTo>
                  <a:pt x="1196" y="160"/>
                </a:moveTo>
                <a:cubicBezTo>
                  <a:pt x="1202" y="160"/>
                  <a:pt x="1207" y="165"/>
                  <a:pt x="1207" y="172"/>
                </a:cubicBezTo>
                <a:cubicBezTo>
                  <a:pt x="1207" y="178"/>
                  <a:pt x="1202" y="183"/>
                  <a:pt x="1196" y="183"/>
                </a:cubicBezTo>
                <a:cubicBezTo>
                  <a:pt x="1189" y="183"/>
                  <a:pt x="1184" y="178"/>
                  <a:pt x="1184" y="172"/>
                </a:cubicBezTo>
                <a:cubicBezTo>
                  <a:pt x="1184" y="165"/>
                  <a:pt x="1189" y="160"/>
                  <a:pt x="1196" y="160"/>
                </a:cubicBezTo>
                <a:close/>
                <a:moveTo>
                  <a:pt x="1612" y="192"/>
                </a:moveTo>
                <a:cubicBezTo>
                  <a:pt x="1618" y="192"/>
                  <a:pt x="1623" y="197"/>
                  <a:pt x="1623" y="204"/>
                </a:cubicBezTo>
                <a:cubicBezTo>
                  <a:pt x="1623" y="210"/>
                  <a:pt x="1618" y="215"/>
                  <a:pt x="1612" y="215"/>
                </a:cubicBezTo>
                <a:cubicBezTo>
                  <a:pt x="1605" y="215"/>
                  <a:pt x="1600" y="210"/>
                  <a:pt x="1600" y="204"/>
                </a:cubicBezTo>
                <a:cubicBezTo>
                  <a:pt x="1600" y="197"/>
                  <a:pt x="1605" y="192"/>
                  <a:pt x="1612" y="192"/>
                </a:cubicBezTo>
                <a:close/>
                <a:moveTo>
                  <a:pt x="1580" y="192"/>
                </a:moveTo>
                <a:cubicBezTo>
                  <a:pt x="1586" y="192"/>
                  <a:pt x="1591" y="197"/>
                  <a:pt x="1591" y="204"/>
                </a:cubicBezTo>
                <a:cubicBezTo>
                  <a:pt x="1591" y="210"/>
                  <a:pt x="1586" y="215"/>
                  <a:pt x="1580" y="215"/>
                </a:cubicBezTo>
                <a:cubicBezTo>
                  <a:pt x="1573" y="215"/>
                  <a:pt x="1568" y="210"/>
                  <a:pt x="1568" y="204"/>
                </a:cubicBezTo>
                <a:cubicBezTo>
                  <a:pt x="1568" y="197"/>
                  <a:pt x="1573" y="192"/>
                  <a:pt x="1580" y="192"/>
                </a:cubicBezTo>
                <a:close/>
                <a:moveTo>
                  <a:pt x="1548" y="192"/>
                </a:moveTo>
                <a:cubicBezTo>
                  <a:pt x="1554" y="192"/>
                  <a:pt x="1559" y="197"/>
                  <a:pt x="1559" y="204"/>
                </a:cubicBezTo>
                <a:cubicBezTo>
                  <a:pt x="1559" y="210"/>
                  <a:pt x="1554" y="215"/>
                  <a:pt x="1548" y="215"/>
                </a:cubicBezTo>
                <a:cubicBezTo>
                  <a:pt x="1541" y="215"/>
                  <a:pt x="1536" y="210"/>
                  <a:pt x="1536" y="204"/>
                </a:cubicBezTo>
                <a:cubicBezTo>
                  <a:pt x="1536" y="197"/>
                  <a:pt x="1541" y="192"/>
                  <a:pt x="1548" y="192"/>
                </a:cubicBezTo>
                <a:close/>
                <a:moveTo>
                  <a:pt x="1516" y="192"/>
                </a:moveTo>
                <a:cubicBezTo>
                  <a:pt x="1522" y="192"/>
                  <a:pt x="1527" y="197"/>
                  <a:pt x="1527" y="204"/>
                </a:cubicBezTo>
                <a:cubicBezTo>
                  <a:pt x="1527" y="210"/>
                  <a:pt x="1522" y="215"/>
                  <a:pt x="1516" y="215"/>
                </a:cubicBezTo>
                <a:cubicBezTo>
                  <a:pt x="1509" y="215"/>
                  <a:pt x="1504" y="210"/>
                  <a:pt x="1504" y="204"/>
                </a:cubicBezTo>
                <a:cubicBezTo>
                  <a:pt x="1504" y="197"/>
                  <a:pt x="1509" y="192"/>
                  <a:pt x="1516" y="192"/>
                </a:cubicBezTo>
                <a:close/>
                <a:moveTo>
                  <a:pt x="1484" y="192"/>
                </a:moveTo>
                <a:cubicBezTo>
                  <a:pt x="1490" y="192"/>
                  <a:pt x="1495" y="197"/>
                  <a:pt x="1495" y="204"/>
                </a:cubicBezTo>
                <a:cubicBezTo>
                  <a:pt x="1495" y="210"/>
                  <a:pt x="1490" y="215"/>
                  <a:pt x="1484" y="215"/>
                </a:cubicBezTo>
                <a:cubicBezTo>
                  <a:pt x="1477" y="215"/>
                  <a:pt x="1472" y="210"/>
                  <a:pt x="1472" y="204"/>
                </a:cubicBezTo>
                <a:cubicBezTo>
                  <a:pt x="1472" y="197"/>
                  <a:pt x="1477" y="192"/>
                  <a:pt x="1484" y="192"/>
                </a:cubicBezTo>
                <a:close/>
                <a:moveTo>
                  <a:pt x="1452" y="192"/>
                </a:moveTo>
                <a:cubicBezTo>
                  <a:pt x="1458" y="192"/>
                  <a:pt x="1463" y="197"/>
                  <a:pt x="1463" y="204"/>
                </a:cubicBezTo>
                <a:cubicBezTo>
                  <a:pt x="1463" y="210"/>
                  <a:pt x="1458" y="215"/>
                  <a:pt x="1452" y="215"/>
                </a:cubicBezTo>
                <a:cubicBezTo>
                  <a:pt x="1445" y="215"/>
                  <a:pt x="1440" y="210"/>
                  <a:pt x="1440" y="204"/>
                </a:cubicBezTo>
                <a:cubicBezTo>
                  <a:pt x="1440" y="197"/>
                  <a:pt x="1445" y="192"/>
                  <a:pt x="1452" y="192"/>
                </a:cubicBezTo>
                <a:close/>
                <a:moveTo>
                  <a:pt x="1420" y="192"/>
                </a:moveTo>
                <a:cubicBezTo>
                  <a:pt x="1426" y="192"/>
                  <a:pt x="1431" y="197"/>
                  <a:pt x="1431" y="204"/>
                </a:cubicBezTo>
                <a:cubicBezTo>
                  <a:pt x="1431" y="210"/>
                  <a:pt x="1426" y="215"/>
                  <a:pt x="1420" y="215"/>
                </a:cubicBezTo>
                <a:cubicBezTo>
                  <a:pt x="1413" y="215"/>
                  <a:pt x="1408" y="210"/>
                  <a:pt x="1408" y="204"/>
                </a:cubicBezTo>
                <a:cubicBezTo>
                  <a:pt x="1408" y="197"/>
                  <a:pt x="1413" y="192"/>
                  <a:pt x="1420" y="192"/>
                </a:cubicBezTo>
                <a:close/>
                <a:moveTo>
                  <a:pt x="1388" y="192"/>
                </a:moveTo>
                <a:cubicBezTo>
                  <a:pt x="1394" y="192"/>
                  <a:pt x="1399" y="197"/>
                  <a:pt x="1399" y="204"/>
                </a:cubicBezTo>
                <a:cubicBezTo>
                  <a:pt x="1399" y="210"/>
                  <a:pt x="1394" y="215"/>
                  <a:pt x="1388" y="215"/>
                </a:cubicBezTo>
                <a:cubicBezTo>
                  <a:pt x="1381" y="215"/>
                  <a:pt x="1376" y="210"/>
                  <a:pt x="1376" y="204"/>
                </a:cubicBezTo>
                <a:cubicBezTo>
                  <a:pt x="1376" y="197"/>
                  <a:pt x="1381" y="192"/>
                  <a:pt x="1388" y="192"/>
                </a:cubicBezTo>
                <a:close/>
                <a:moveTo>
                  <a:pt x="1356" y="192"/>
                </a:moveTo>
                <a:cubicBezTo>
                  <a:pt x="1362" y="192"/>
                  <a:pt x="1367" y="197"/>
                  <a:pt x="1367" y="204"/>
                </a:cubicBezTo>
                <a:cubicBezTo>
                  <a:pt x="1367" y="210"/>
                  <a:pt x="1362" y="215"/>
                  <a:pt x="1356" y="215"/>
                </a:cubicBezTo>
                <a:cubicBezTo>
                  <a:pt x="1349" y="215"/>
                  <a:pt x="1344" y="210"/>
                  <a:pt x="1344" y="204"/>
                </a:cubicBezTo>
                <a:cubicBezTo>
                  <a:pt x="1344" y="197"/>
                  <a:pt x="1349" y="192"/>
                  <a:pt x="1356" y="192"/>
                </a:cubicBezTo>
                <a:close/>
                <a:moveTo>
                  <a:pt x="1324" y="192"/>
                </a:moveTo>
                <a:cubicBezTo>
                  <a:pt x="1330" y="192"/>
                  <a:pt x="1335" y="197"/>
                  <a:pt x="1335" y="204"/>
                </a:cubicBezTo>
                <a:cubicBezTo>
                  <a:pt x="1335" y="210"/>
                  <a:pt x="1330" y="215"/>
                  <a:pt x="1324" y="215"/>
                </a:cubicBezTo>
                <a:cubicBezTo>
                  <a:pt x="1317" y="215"/>
                  <a:pt x="1312" y="210"/>
                  <a:pt x="1312" y="204"/>
                </a:cubicBezTo>
                <a:cubicBezTo>
                  <a:pt x="1312" y="197"/>
                  <a:pt x="1317" y="192"/>
                  <a:pt x="1324" y="192"/>
                </a:cubicBezTo>
                <a:close/>
                <a:moveTo>
                  <a:pt x="1292" y="192"/>
                </a:moveTo>
                <a:cubicBezTo>
                  <a:pt x="1298" y="192"/>
                  <a:pt x="1303" y="197"/>
                  <a:pt x="1303" y="204"/>
                </a:cubicBezTo>
                <a:cubicBezTo>
                  <a:pt x="1303" y="210"/>
                  <a:pt x="1298" y="215"/>
                  <a:pt x="1292" y="215"/>
                </a:cubicBezTo>
                <a:cubicBezTo>
                  <a:pt x="1285" y="215"/>
                  <a:pt x="1280" y="210"/>
                  <a:pt x="1280" y="204"/>
                </a:cubicBezTo>
                <a:cubicBezTo>
                  <a:pt x="1280" y="197"/>
                  <a:pt x="1285" y="192"/>
                  <a:pt x="1292" y="192"/>
                </a:cubicBezTo>
                <a:close/>
                <a:moveTo>
                  <a:pt x="1228" y="192"/>
                </a:moveTo>
                <a:cubicBezTo>
                  <a:pt x="1234" y="192"/>
                  <a:pt x="1239" y="197"/>
                  <a:pt x="1239" y="204"/>
                </a:cubicBezTo>
                <a:cubicBezTo>
                  <a:pt x="1239" y="210"/>
                  <a:pt x="1234" y="215"/>
                  <a:pt x="1228" y="215"/>
                </a:cubicBezTo>
                <a:cubicBezTo>
                  <a:pt x="1221" y="215"/>
                  <a:pt x="1216" y="210"/>
                  <a:pt x="1216" y="204"/>
                </a:cubicBezTo>
                <a:cubicBezTo>
                  <a:pt x="1216" y="197"/>
                  <a:pt x="1221" y="192"/>
                  <a:pt x="1228" y="192"/>
                </a:cubicBezTo>
                <a:close/>
                <a:moveTo>
                  <a:pt x="1612" y="224"/>
                </a:moveTo>
                <a:cubicBezTo>
                  <a:pt x="1618" y="224"/>
                  <a:pt x="1623" y="229"/>
                  <a:pt x="1623" y="236"/>
                </a:cubicBezTo>
                <a:cubicBezTo>
                  <a:pt x="1623" y="242"/>
                  <a:pt x="1618" y="247"/>
                  <a:pt x="1612" y="247"/>
                </a:cubicBezTo>
                <a:cubicBezTo>
                  <a:pt x="1605" y="247"/>
                  <a:pt x="1600" y="242"/>
                  <a:pt x="1600" y="236"/>
                </a:cubicBezTo>
                <a:cubicBezTo>
                  <a:pt x="1600" y="229"/>
                  <a:pt x="1605" y="224"/>
                  <a:pt x="1612" y="224"/>
                </a:cubicBezTo>
                <a:close/>
                <a:moveTo>
                  <a:pt x="1580" y="224"/>
                </a:moveTo>
                <a:cubicBezTo>
                  <a:pt x="1586" y="224"/>
                  <a:pt x="1591" y="229"/>
                  <a:pt x="1591" y="236"/>
                </a:cubicBezTo>
                <a:cubicBezTo>
                  <a:pt x="1591" y="242"/>
                  <a:pt x="1586" y="247"/>
                  <a:pt x="1580" y="247"/>
                </a:cubicBezTo>
                <a:cubicBezTo>
                  <a:pt x="1573" y="247"/>
                  <a:pt x="1568" y="242"/>
                  <a:pt x="1568" y="236"/>
                </a:cubicBezTo>
                <a:cubicBezTo>
                  <a:pt x="1568" y="229"/>
                  <a:pt x="1573" y="224"/>
                  <a:pt x="1580" y="224"/>
                </a:cubicBezTo>
                <a:close/>
                <a:moveTo>
                  <a:pt x="1548" y="224"/>
                </a:moveTo>
                <a:cubicBezTo>
                  <a:pt x="1554" y="224"/>
                  <a:pt x="1559" y="229"/>
                  <a:pt x="1559" y="236"/>
                </a:cubicBezTo>
                <a:cubicBezTo>
                  <a:pt x="1559" y="242"/>
                  <a:pt x="1554" y="247"/>
                  <a:pt x="1548" y="247"/>
                </a:cubicBezTo>
                <a:cubicBezTo>
                  <a:pt x="1541" y="247"/>
                  <a:pt x="1536" y="242"/>
                  <a:pt x="1536" y="236"/>
                </a:cubicBezTo>
                <a:cubicBezTo>
                  <a:pt x="1536" y="229"/>
                  <a:pt x="1541" y="224"/>
                  <a:pt x="1548" y="224"/>
                </a:cubicBezTo>
                <a:close/>
                <a:moveTo>
                  <a:pt x="1516" y="224"/>
                </a:moveTo>
                <a:cubicBezTo>
                  <a:pt x="1522" y="224"/>
                  <a:pt x="1527" y="229"/>
                  <a:pt x="1527" y="236"/>
                </a:cubicBezTo>
                <a:cubicBezTo>
                  <a:pt x="1527" y="242"/>
                  <a:pt x="1522" y="247"/>
                  <a:pt x="1516" y="247"/>
                </a:cubicBezTo>
                <a:cubicBezTo>
                  <a:pt x="1509" y="247"/>
                  <a:pt x="1504" y="242"/>
                  <a:pt x="1504" y="236"/>
                </a:cubicBezTo>
                <a:cubicBezTo>
                  <a:pt x="1504" y="229"/>
                  <a:pt x="1509" y="224"/>
                  <a:pt x="1516" y="224"/>
                </a:cubicBezTo>
                <a:close/>
                <a:moveTo>
                  <a:pt x="1484" y="224"/>
                </a:moveTo>
                <a:cubicBezTo>
                  <a:pt x="1490" y="224"/>
                  <a:pt x="1495" y="229"/>
                  <a:pt x="1495" y="236"/>
                </a:cubicBezTo>
                <a:cubicBezTo>
                  <a:pt x="1495" y="242"/>
                  <a:pt x="1490" y="247"/>
                  <a:pt x="1484" y="247"/>
                </a:cubicBezTo>
                <a:cubicBezTo>
                  <a:pt x="1477" y="247"/>
                  <a:pt x="1472" y="242"/>
                  <a:pt x="1472" y="236"/>
                </a:cubicBezTo>
                <a:cubicBezTo>
                  <a:pt x="1472" y="229"/>
                  <a:pt x="1477" y="224"/>
                  <a:pt x="1484" y="224"/>
                </a:cubicBezTo>
                <a:close/>
                <a:moveTo>
                  <a:pt x="1452" y="224"/>
                </a:moveTo>
                <a:cubicBezTo>
                  <a:pt x="1458" y="224"/>
                  <a:pt x="1463" y="229"/>
                  <a:pt x="1463" y="236"/>
                </a:cubicBezTo>
                <a:cubicBezTo>
                  <a:pt x="1463" y="242"/>
                  <a:pt x="1458" y="247"/>
                  <a:pt x="1452" y="247"/>
                </a:cubicBezTo>
                <a:cubicBezTo>
                  <a:pt x="1445" y="247"/>
                  <a:pt x="1440" y="242"/>
                  <a:pt x="1440" y="236"/>
                </a:cubicBezTo>
                <a:cubicBezTo>
                  <a:pt x="1440" y="229"/>
                  <a:pt x="1445" y="224"/>
                  <a:pt x="1452" y="224"/>
                </a:cubicBezTo>
                <a:close/>
                <a:moveTo>
                  <a:pt x="1420" y="224"/>
                </a:moveTo>
                <a:cubicBezTo>
                  <a:pt x="1426" y="224"/>
                  <a:pt x="1431" y="229"/>
                  <a:pt x="1431" y="236"/>
                </a:cubicBezTo>
                <a:cubicBezTo>
                  <a:pt x="1431" y="242"/>
                  <a:pt x="1426" y="247"/>
                  <a:pt x="1420" y="247"/>
                </a:cubicBezTo>
                <a:cubicBezTo>
                  <a:pt x="1413" y="247"/>
                  <a:pt x="1408" y="242"/>
                  <a:pt x="1408" y="236"/>
                </a:cubicBezTo>
                <a:cubicBezTo>
                  <a:pt x="1408" y="229"/>
                  <a:pt x="1413" y="224"/>
                  <a:pt x="1420" y="224"/>
                </a:cubicBezTo>
                <a:close/>
                <a:moveTo>
                  <a:pt x="1388" y="224"/>
                </a:moveTo>
                <a:cubicBezTo>
                  <a:pt x="1394" y="224"/>
                  <a:pt x="1399" y="229"/>
                  <a:pt x="1399" y="236"/>
                </a:cubicBezTo>
                <a:cubicBezTo>
                  <a:pt x="1399" y="242"/>
                  <a:pt x="1394" y="247"/>
                  <a:pt x="1388" y="247"/>
                </a:cubicBezTo>
                <a:cubicBezTo>
                  <a:pt x="1381" y="247"/>
                  <a:pt x="1376" y="242"/>
                  <a:pt x="1376" y="236"/>
                </a:cubicBezTo>
                <a:cubicBezTo>
                  <a:pt x="1376" y="229"/>
                  <a:pt x="1381" y="224"/>
                  <a:pt x="1388" y="224"/>
                </a:cubicBezTo>
                <a:close/>
                <a:moveTo>
                  <a:pt x="1356" y="224"/>
                </a:moveTo>
                <a:cubicBezTo>
                  <a:pt x="1362" y="224"/>
                  <a:pt x="1367" y="229"/>
                  <a:pt x="1367" y="236"/>
                </a:cubicBezTo>
                <a:cubicBezTo>
                  <a:pt x="1367" y="242"/>
                  <a:pt x="1362" y="247"/>
                  <a:pt x="1356" y="247"/>
                </a:cubicBezTo>
                <a:cubicBezTo>
                  <a:pt x="1349" y="247"/>
                  <a:pt x="1344" y="242"/>
                  <a:pt x="1344" y="236"/>
                </a:cubicBezTo>
                <a:cubicBezTo>
                  <a:pt x="1344" y="229"/>
                  <a:pt x="1349" y="224"/>
                  <a:pt x="1356" y="224"/>
                </a:cubicBezTo>
                <a:close/>
                <a:moveTo>
                  <a:pt x="1324" y="224"/>
                </a:moveTo>
                <a:cubicBezTo>
                  <a:pt x="1330" y="224"/>
                  <a:pt x="1335" y="229"/>
                  <a:pt x="1335" y="236"/>
                </a:cubicBezTo>
                <a:cubicBezTo>
                  <a:pt x="1335" y="242"/>
                  <a:pt x="1330" y="247"/>
                  <a:pt x="1324" y="247"/>
                </a:cubicBezTo>
                <a:cubicBezTo>
                  <a:pt x="1317" y="247"/>
                  <a:pt x="1312" y="242"/>
                  <a:pt x="1312" y="236"/>
                </a:cubicBezTo>
                <a:cubicBezTo>
                  <a:pt x="1312" y="229"/>
                  <a:pt x="1317" y="224"/>
                  <a:pt x="1324" y="224"/>
                </a:cubicBezTo>
                <a:close/>
                <a:moveTo>
                  <a:pt x="1292" y="224"/>
                </a:moveTo>
                <a:cubicBezTo>
                  <a:pt x="1298" y="224"/>
                  <a:pt x="1303" y="229"/>
                  <a:pt x="1303" y="236"/>
                </a:cubicBezTo>
                <a:cubicBezTo>
                  <a:pt x="1303" y="242"/>
                  <a:pt x="1298" y="247"/>
                  <a:pt x="1292" y="247"/>
                </a:cubicBezTo>
                <a:cubicBezTo>
                  <a:pt x="1285" y="247"/>
                  <a:pt x="1280" y="242"/>
                  <a:pt x="1280" y="236"/>
                </a:cubicBezTo>
                <a:cubicBezTo>
                  <a:pt x="1280" y="229"/>
                  <a:pt x="1285" y="224"/>
                  <a:pt x="1292" y="224"/>
                </a:cubicBezTo>
                <a:close/>
                <a:moveTo>
                  <a:pt x="1260" y="224"/>
                </a:moveTo>
                <a:cubicBezTo>
                  <a:pt x="1266" y="224"/>
                  <a:pt x="1271" y="229"/>
                  <a:pt x="1271" y="236"/>
                </a:cubicBezTo>
                <a:cubicBezTo>
                  <a:pt x="1271" y="242"/>
                  <a:pt x="1266" y="247"/>
                  <a:pt x="1260" y="247"/>
                </a:cubicBezTo>
                <a:cubicBezTo>
                  <a:pt x="1253" y="247"/>
                  <a:pt x="1248" y="242"/>
                  <a:pt x="1248" y="236"/>
                </a:cubicBezTo>
                <a:cubicBezTo>
                  <a:pt x="1248" y="229"/>
                  <a:pt x="1253" y="224"/>
                  <a:pt x="1260" y="224"/>
                </a:cubicBezTo>
                <a:close/>
                <a:moveTo>
                  <a:pt x="1228" y="224"/>
                </a:moveTo>
                <a:cubicBezTo>
                  <a:pt x="1234" y="224"/>
                  <a:pt x="1239" y="229"/>
                  <a:pt x="1239" y="236"/>
                </a:cubicBezTo>
                <a:cubicBezTo>
                  <a:pt x="1239" y="242"/>
                  <a:pt x="1234" y="247"/>
                  <a:pt x="1228" y="247"/>
                </a:cubicBezTo>
                <a:cubicBezTo>
                  <a:pt x="1221" y="247"/>
                  <a:pt x="1216" y="242"/>
                  <a:pt x="1216" y="236"/>
                </a:cubicBezTo>
                <a:cubicBezTo>
                  <a:pt x="1216" y="229"/>
                  <a:pt x="1221" y="224"/>
                  <a:pt x="1228" y="224"/>
                </a:cubicBezTo>
                <a:close/>
                <a:moveTo>
                  <a:pt x="1196" y="224"/>
                </a:moveTo>
                <a:cubicBezTo>
                  <a:pt x="1202" y="224"/>
                  <a:pt x="1207" y="229"/>
                  <a:pt x="1207" y="236"/>
                </a:cubicBezTo>
                <a:cubicBezTo>
                  <a:pt x="1207" y="242"/>
                  <a:pt x="1202" y="247"/>
                  <a:pt x="1196" y="247"/>
                </a:cubicBezTo>
                <a:cubicBezTo>
                  <a:pt x="1189" y="247"/>
                  <a:pt x="1184" y="242"/>
                  <a:pt x="1184" y="236"/>
                </a:cubicBezTo>
                <a:cubicBezTo>
                  <a:pt x="1184" y="229"/>
                  <a:pt x="1189" y="224"/>
                  <a:pt x="1196" y="224"/>
                </a:cubicBezTo>
                <a:close/>
                <a:moveTo>
                  <a:pt x="1132" y="224"/>
                </a:moveTo>
                <a:cubicBezTo>
                  <a:pt x="1138" y="224"/>
                  <a:pt x="1143" y="229"/>
                  <a:pt x="1143" y="236"/>
                </a:cubicBezTo>
                <a:cubicBezTo>
                  <a:pt x="1143" y="242"/>
                  <a:pt x="1138" y="247"/>
                  <a:pt x="1132" y="247"/>
                </a:cubicBezTo>
                <a:cubicBezTo>
                  <a:pt x="1125" y="247"/>
                  <a:pt x="1120" y="242"/>
                  <a:pt x="1120" y="236"/>
                </a:cubicBezTo>
                <a:cubicBezTo>
                  <a:pt x="1120" y="229"/>
                  <a:pt x="1125" y="224"/>
                  <a:pt x="1132" y="224"/>
                </a:cubicBezTo>
                <a:close/>
                <a:moveTo>
                  <a:pt x="1100" y="224"/>
                </a:moveTo>
                <a:cubicBezTo>
                  <a:pt x="1106" y="224"/>
                  <a:pt x="1111" y="229"/>
                  <a:pt x="1111" y="236"/>
                </a:cubicBezTo>
                <a:cubicBezTo>
                  <a:pt x="1111" y="242"/>
                  <a:pt x="1106" y="247"/>
                  <a:pt x="1100" y="247"/>
                </a:cubicBezTo>
                <a:cubicBezTo>
                  <a:pt x="1093" y="247"/>
                  <a:pt x="1088" y="242"/>
                  <a:pt x="1088" y="236"/>
                </a:cubicBezTo>
                <a:cubicBezTo>
                  <a:pt x="1088" y="229"/>
                  <a:pt x="1093" y="224"/>
                  <a:pt x="1100" y="224"/>
                </a:cubicBezTo>
                <a:close/>
                <a:moveTo>
                  <a:pt x="1067" y="224"/>
                </a:moveTo>
                <a:cubicBezTo>
                  <a:pt x="1074" y="224"/>
                  <a:pt x="1079" y="229"/>
                  <a:pt x="1079" y="236"/>
                </a:cubicBezTo>
                <a:cubicBezTo>
                  <a:pt x="1079" y="242"/>
                  <a:pt x="1074" y="247"/>
                  <a:pt x="1067" y="247"/>
                </a:cubicBezTo>
                <a:cubicBezTo>
                  <a:pt x="1061" y="247"/>
                  <a:pt x="1056" y="242"/>
                  <a:pt x="1056" y="236"/>
                </a:cubicBezTo>
                <a:cubicBezTo>
                  <a:pt x="1056" y="229"/>
                  <a:pt x="1061" y="224"/>
                  <a:pt x="1067" y="224"/>
                </a:cubicBezTo>
                <a:close/>
                <a:moveTo>
                  <a:pt x="1035" y="224"/>
                </a:moveTo>
                <a:cubicBezTo>
                  <a:pt x="1042" y="224"/>
                  <a:pt x="1047" y="229"/>
                  <a:pt x="1047" y="236"/>
                </a:cubicBezTo>
                <a:cubicBezTo>
                  <a:pt x="1047" y="242"/>
                  <a:pt x="1042" y="247"/>
                  <a:pt x="1035" y="247"/>
                </a:cubicBezTo>
                <a:cubicBezTo>
                  <a:pt x="1029" y="247"/>
                  <a:pt x="1024" y="242"/>
                  <a:pt x="1024" y="236"/>
                </a:cubicBezTo>
                <a:cubicBezTo>
                  <a:pt x="1024" y="229"/>
                  <a:pt x="1029" y="224"/>
                  <a:pt x="1035" y="224"/>
                </a:cubicBezTo>
                <a:close/>
                <a:moveTo>
                  <a:pt x="1612" y="256"/>
                </a:moveTo>
                <a:cubicBezTo>
                  <a:pt x="1618" y="256"/>
                  <a:pt x="1623" y="261"/>
                  <a:pt x="1623" y="268"/>
                </a:cubicBezTo>
                <a:cubicBezTo>
                  <a:pt x="1623" y="274"/>
                  <a:pt x="1618" y="279"/>
                  <a:pt x="1612" y="279"/>
                </a:cubicBezTo>
                <a:cubicBezTo>
                  <a:pt x="1605" y="279"/>
                  <a:pt x="1600" y="274"/>
                  <a:pt x="1600" y="268"/>
                </a:cubicBezTo>
                <a:cubicBezTo>
                  <a:pt x="1600" y="261"/>
                  <a:pt x="1605" y="256"/>
                  <a:pt x="1612" y="256"/>
                </a:cubicBezTo>
                <a:close/>
                <a:moveTo>
                  <a:pt x="1580" y="256"/>
                </a:moveTo>
                <a:cubicBezTo>
                  <a:pt x="1586" y="256"/>
                  <a:pt x="1591" y="261"/>
                  <a:pt x="1591" y="268"/>
                </a:cubicBezTo>
                <a:cubicBezTo>
                  <a:pt x="1591" y="274"/>
                  <a:pt x="1586" y="279"/>
                  <a:pt x="1580" y="279"/>
                </a:cubicBezTo>
                <a:cubicBezTo>
                  <a:pt x="1573" y="279"/>
                  <a:pt x="1568" y="274"/>
                  <a:pt x="1568" y="268"/>
                </a:cubicBezTo>
                <a:cubicBezTo>
                  <a:pt x="1568" y="261"/>
                  <a:pt x="1573" y="256"/>
                  <a:pt x="1580" y="256"/>
                </a:cubicBezTo>
                <a:close/>
                <a:moveTo>
                  <a:pt x="1548" y="256"/>
                </a:moveTo>
                <a:cubicBezTo>
                  <a:pt x="1554" y="256"/>
                  <a:pt x="1559" y="261"/>
                  <a:pt x="1559" y="268"/>
                </a:cubicBezTo>
                <a:cubicBezTo>
                  <a:pt x="1559" y="274"/>
                  <a:pt x="1554" y="279"/>
                  <a:pt x="1548" y="279"/>
                </a:cubicBezTo>
                <a:cubicBezTo>
                  <a:pt x="1541" y="279"/>
                  <a:pt x="1536" y="274"/>
                  <a:pt x="1536" y="268"/>
                </a:cubicBezTo>
                <a:cubicBezTo>
                  <a:pt x="1536" y="261"/>
                  <a:pt x="1541" y="256"/>
                  <a:pt x="1548" y="256"/>
                </a:cubicBezTo>
                <a:close/>
                <a:moveTo>
                  <a:pt x="1516" y="256"/>
                </a:moveTo>
                <a:cubicBezTo>
                  <a:pt x="1522" y="256"/>
                  <a:pt x="1527" y="261"/>
                  <a:pt x="1527" y="268"/>
                </a:cubicBezTo>
                <a:cubicBezTo>
                  <a:pt x="1527" y="274"/>
                  <a:pt x="1522" y="279"/>
                  <a:pt x="1516" y="279"/>
                </a:cubicBezTo>
                <a:cubicBezTo>
                  <a:pt x="1509" y="279"/>
                  <a:pt x="1504" y="274"/>
                  <a:pt x="1504" y="268"/>
                </a:cubicBezTo>
                <a:cubicBezTo>
                  <a:pt x="1504" y="261"/>
                  <a:pt x="1509" y="256"/>
                  <a:pt x="1516" y="256"/>
                </a:cubicBezTo>
                <a:close/>
                <a:moveTo>
                  <a:pt x="1484" y="256"/>
                </a:moveTo>
                <a:cubicBezTo>
                  <a:pt x="1490" y="256"/>
                  <a:pt x="1495" y="261"/>
                  <a:pt x="1495" y="268"/>
                </a:cubicBezTo>
                <a:cubicBezTo>
                  <a:pt x="1495" y="274"/>
                  <a:pt x="1490" y="279"/>
                  <a:pt x="1484" y="279"/>
                </a:cubicBezTo>
                <a:cubicBezTo>
                  <a:pt x="1477" y="279"/>
                  <a:pt x="1472" y="274"/>
                  <a:pt x="1472" y="268"/>
                </a:cubicBezTo>
                <a:cubicBezTo>
                  <a:pt x="1472" y="261"/>
                  <a:pt x="1477" y="256"/>
                  <a:pt x="1484" y="256"/>
                </a:cubicBezTo>
                <a:close/>
                <a:moveTo>
                  <a:pt x="1452" y="256"/>
                </a:moveTo>
                <a:cubicBezTo>
                  <a:pt x="1458" y="256"/>
                  <a:pt x="1463" y="261"/>
                  <a:pt x="1463" y="268"/>
                </a:cubicBezTo>
                <a:cubicBezTo>
                  <a:pt x="1463" y="274"/>
                  <a:pt x="1458" y="279"/>
                  <a:pt x="1452" y="279"/>
                </a:cubicBezTo>
                <a:cubicBezTo>
                  <a:pt x="1445" y="279"/>
                  <a:pt x="1440" y="274"/>
                  <a:pt x="1440" y="268"/>
                </a:cubicBezTo>
                <a:cubicBezTo>
                  <a:pt x="1440" y="261"/>
                  <a:pt x="1445" y="256"/>
                  <a:pt x="1452" y="256"/>
                </a:cubicBezTo>
                <a:close/>
                <a:moveTo>
                  <a:pt x="1420" y="256"/>
                </a:moveTo>
                <a:cubicBezTo>
                  <a:pt x="1426" y="256"/>
                  <a:pt x="1431" y="261"/>
                  <a:pt x="1431" y="268"/>
                </a:cubicBezTo>
                <a:cubicBezTo>
                  <a:pt x="1431" y="274"/>
                  <a:pt x="1426" y="279"/>
                  <a:pt x="1420" y="279"/>
                </a:cubicBezTo>
                <a:cubicBezTo>
                  <a:pt x="1413" y="279"/>
                  <a:pt x="1408" y="274"/>
                  <a:pt x="1408" y="268"/>
                </a:cubicBezTo>
                <a:cubicBezTo>
                  <a:pt x="1408" y="261"/>
                  <a:pt x="1413" y="256"/>
                  <a:pt x="1420" y="256"/>
                </a:cubicBezTo>
                <a:close/>
                <a:moveTo>
                  <a:pt x="1388" y="256"/>
                </a:moveTo>
                <a:cubicBezTo>
                  <a:pt x="1394" y="256"/>
                  <a:pt x="1399" y="261"/>
                  <a:pt x="1399" y="268"/>
                </a:cubicBezTo>
                <a:cubicBezTo>
                  <a:pt x="1399" y="274"/>
                  <a:pt x="1394" y="279"/>
                  <a:pt x="1388" y="279"/>
                </a:cubicBezTo>
                <a:cubicBezTo>
                  <a:pt x="1381" y="279"/>
                  <a:pt x="1376" y="274"/>
                  <a:pt x="1376" y="268"/>
                </a:cubicBezTo>
                <a:cubicBezTo>
                  <a:pt x="1376" y="261"/>
                  <a:pt x="1381" y="256"/>
                  <a:pt x="1388" y="256"/>
                </a:cubicBezTo>
                <a:close/>
                <a:moveTo>
                  <a:pt x="1356" y="256"/>
                </a:moveTo>
                <a:cubicBezTo>
                  <a:pt x="1362" y="256"/>
                  <a:pt x="1367" y="261"/>
                  <a:pt x="1367" y="268"/>
                </a:cubicBezTo>
                <a:cubicBezTo>
                  <a:pt x="1367" y="274"/>
                  <a:pt x="1362" y="279"/>
                  <a:pt x="1356" y="279"/>
                </a:cubicBezTo>
                <a:cubicBezTo>
                  <a:pt x="1349" y="279"/>
                  <a:pt x="1344" y="274"/>
                  <a:pt x="1344" y="268"/>
                </a:cubicBezTo>
                <a:cubicBezTo>
                  <a:pt x="1344" y="261"/>
                  <a:pt x="1349" y="256"/>
                  <a:pt x="1356" y="256"/>
                </a:cubicBezTo>
                <a:close/>
                <a:moveTo>
                  <a:pt x="1324" y="256"/>
                </a:moveTo>
                <a:cubicBezTo>
                  <a:pt x="1330" y="256"/>
                  <a:pt x="1335" y="261"/>
                  <a:pt x="1335" y="268"/>
                </a:cubicBezTo>
                <a:cubicBezTo>
                  <a:pt x="1335" y="274"/>
                  <a:pt x="1330" y="279"/>
                  <a:pt x="1324" y="279"/>
                </a:cubicBezTo>
                <a:cubicBezTo>
                  <a:pt x="1317" y="279"/>
                  <a:pt x="1312" y="274"/>
                  <a:pt x="1312" y="268"/>
                </a:cubicBezTo>
                <a:cubicBezTo>
                  <a:pt x="1312" y="261"/>
                  <a:pt x="1317" y="256"/>
                  <a:pt x="1324" y="256"/>
                </a:cubicBezTo>
                <a:close/>
                <a:moveTo>
                  <a:pt x="1292" y="256"/>
                </a:moveTo>
                <a:cubicBezTo>
                  <a:pt x="1298" y="256"/>
                  <a:pt x="1303" y="261"/>
                  <a:pt x="1303" y="268"/>
                </a:cubicBezTo>
                <a:cubicBezTo>
                  <a:pt x="1303" y="274"/>
                  <a:pt x="1298" y="279"/>
                  <a:pt x="1292" y="279"/>
                </a:cubicBezTo>
                <a:cubicBezTo>
                  <a:pt x="1285" y="279"/>
                  <a:pt x="1280" y="274"/>
                  <a:pt x="1280" y="268"/>
                </a:cubicBezTo>
                <a:cubicBezTo>
                  <a:pt x="1280" y="261"/>
                  <a:pt x="1285" y="256"/>
                  <a:pt x="1292" y="256"/>
                </a:cubicBezTo>
                <a:close/>
                <a:moveTo>
                  <a:pt x="1260" y="256"/>
                </a:moveTo>
                <a:cubicBezTo>
                  <a:pt x="1266" y="256"/>
                  <a:pt x="1271" y="261"/>
                  <a:pt x="1271" y="268"/>
                </a:cubicBezTo>
                <a:cubicBezTo>
                  <a:pt x="1271" y="274"/>
                  <a:pt x="1266" y="279"/>
                  <a:pt x="1260" y="279"/>
                </a:cubicBezTo>
                <a:cubicBezTo>
                  <a:pt x="1253" y="279"/>
                  <a:pt x="1248" y="274"/>
                  <a:pt x="1248" y="268"/>
                </a:cubicBezTo>
                <a:cubicBezTo>
                  <a:pt x="1248" y="261"/>
                  <a:pt x="1253" y="256"/>
                  <a:pt x="1260" y="256"/>
                </a:cubicBezTo>
                <a:close/>
                <a:moveTo>
                  <a:pt x="1228" y="256"/>
                </a:moveTo>
                <a:cubicBezTo>
                  <a:pt x="1234" y="256"/>
                  <a:pt x="1239" y="261"/>
                  <a:pt x="1239" y="268"/>
                </a:cubicBezTo>
                <a:cubicBezTo>
                  <a:pt x="1239" y="274"/>
                  <a:pt x="1234" y="279"/>
                  <a:pt x="1228" y="279"/>
                </a:cubicBezTo>
                <a:cubicBezTo>
                  <a:pt x="1221" y="279"/>
                  <a:pt x="1216" y="274"/>
                  <a:pt x="1216" y="268"/>
                </a:cubicBezTo>
                <a:cubicBezTo>
                  <a:pt x="1216" y="261"/>
                  <a:pt x="1221" y="256"/>
                  <a:pt x="1228" y="256"/>
                </a:cubicBezTo>
                <a:close/>
                <a:moveTo>
                  <a:pt x="1196" y="256"/>
                </a:moveTo>
                <a:cubicBezTo>
                  <a:pt x="1202" y="256"/>
                  <a:pt x="1207" y="261"/>
                  <a:pt x="1207" y="268"/>
                </a:cubicBezTo>
                <a:cubicBezTo>
                  <a:pt x="1207" y="274"/>
                  <a:pt x="1202" y="279"/>
                  <a:pt x="1196" y="279"/>
                </a:cubicBezTo>
                <a:cubicBezTo>
                  <a:pt x="1189" y="279"/>
                  <a:pt x="1184" y="274"/>
                  <a:pt x="1184" y="268"/>
                </a:cubicBezTo>
                <a:cubicBezTo>
                  <a:pt x="1184" y="261"/>
                  <a:pt x="1189" y="256"/>
                  <a:pt x="1196" y="256"/>
                </a:cubicBezTo>
                <a:close/>
                <a:moveTo>
                  <a:pt x="1164" y="256"/>
                </a:moveTo>
                <a:cubicBezTo>
                  <a:pt x="1170" y="256"/>
                  <a:pt x="1175" y="261"/>
                  <a:pt x="1175" y="268"/>
                </a:cubicBezTo>
                <a:cubicBezTo>
                  <a:pt x="1175" y="274"/>
                  <a:pt x="1170" y="279"/>
                  <a:pt x="1164" y="279"/>
                </a:cubicBezTo>
                <a:cubicBezTo>
                  <a:pt x="1157" y="279"/>
                  <a:pt x="1152" y="274"/>
                  <a:pt x="1152" y="268"/>
                </a:cubicBezTo>
                <a:cubicBezTo>
                  <a:pt x="1152" y="261"/>
                  <a:pt x="1157" y="256"/>
                  <a:pt x="1164" y="256"/>
                </a:cubicBezTo>
                <a:close/>
                <a:moveTo>
                  <a:pt x="1132" y="256"/>
                </a:moveTo>
                <a:cubicBezTo>
                  <a:pt x="1138" y="256"/>
                  <a:pt x="1143" y="261"/>
                  <a:pt x="1143" y="268"/>
                </a:cubicBezTo>
                <a:cubicBezTo>
                  <a:pt x="1143" y="274"/>
                  <a:pt x="1138" y="279"/>
                  <a:pt x="1132" y="279"/>
                </a:cubicBezTo>
                <a:cubicBezTo>
                  <a:pt x="1125" y="279"/>
                  <a:pt x="1120" y="274"/>
                  <a:pt x="1120" y="268"/>
                </a:cubicBezTo>
                <a:cubicBezTo>
                  <a:pt x="1120" y="261"/>
                  <a:pt x="1125" y="256"/>
                  <a:pt x="1132" y="256"/>
                </a:cubicBezTo>
                <a:close/>
                <a:moveTo>
                  <a:pt x="1100" y="256"/>
                </a:moveTo>
                <a:cubicBezTo>
                  <a:pt x="1106" y="256"/>
                  <a:pt x="1111" y="261"/>
                  <a:pt x="1111" y="268"/>
                </a:cubicBezTo>
                <a:cubicBezTo>
                  <a:pt x="1111" y="274"/>
                  <a:pt x="1106" y="279"/>
                  <a:pt x="1100" y="279"/>
                </a:cubicBezTo>
                <a:cubicBezTo>
                  <a:pt x="1093" y="279"/>
                  <a:pt x="1088" y="274"/>
                  <a:pt x="1088" y="268"/>
                </a:cubicBezTo>
                <a:cubicBezTo>
                  <a:pt x="1088" y="261"/>
                  <a:pt x="1093" y="256"/>
                  <a:pt x="1100" y="256"/>
                </a:cubicBezTo>
                <a:close/>
                <a:moveTo>
                  <a:pt x="1067" y="256"/>
                </a:moveTo>
                <a:cubicBezTo>
                  <a:pt x="1074" y="256"/>
                  <a:pt x="1079" y="261"/>
                  <a:pt x="1079" y="268"/>
                </a:cubicBezTo>
                <a:cubicBezTo>
                  <a:pt x="1079" y="274"/>
                  <a:pt x="1074" y="279"/>
                  <a:pt x="1067" y="279"/>
                </a:cubicBezTo>
                <a:cubicBezTo>
                  <a:pt x="1061" y="279"/>
                  <a:pt x="1056" y="274"/>
                  <a:pt x="1056" y="268"/>
                </a:cubicBezTo>
                <a:cubicBezTo>
                  <a:pt x="1056" y="261"/>
                  <a:pt x="1061" y="256"/>
                  <a:pt x="1067" y="256"/>
                </a:cubicBezTo>
                <a:close/>
                <a:moveTo>
                  <a:pt x="1035" y="256"/>
                </a:moveTo>
                <a:cubicBezTo>
                  <a:pt x="1042" y="256"/>
                  <a:pt x="1047" y="261"/>
                  <a:pt x="1047" y="268"/>
                </a:cubicBezTo>
                <a:cubicBezTo>
                  <a:pt x="1047" y="274"/>
                  <a:pt x="1042" y="279"/>
                  <a:pt x="1035" y="279"/>
                </a:cubicBezTo>
                <a:cubicBezTo>
                  <a:pt x="1029" y="279"/>
                  <a:pt x="1024" y="274"/>
                  <a:pt x="1024" y="268"/>
                </a:cubicBezTo>
                <a:cubicBezTo>
                  <a:pt x="1024" y="261"/>
                  <a:pt x="1029" y="256"/>
                  <a:pt x="1035" y="256"/>
                </a:cubicBezTo>
                <a:close/>
                <a:moveTo>
                  <a:pt x="1580" y="288"/>
                </a:moveTo>
                <a:cubicBezTo>
                  <a:pt x="1586" y="288"/>
                  <a:pt x="1591" y="293"/>
                  <a:pt x="1591" y="300"/>
                </a:cubicBezTo>
                <a:cubicBezTo>
                  <a:pt x="1591" y="306"/>
                  <a:pt x="1586" y="311"/>
                  <a:pt x="1580" y="311"/>
                </a:cubicBezTo>
                <a:cubicBezTo>
                  <a:pt x="1573" y="311"/>
                  <a:pt x="1568" y="306"/>
                  <a:pt x="1568" y="300"/>
                </a:cubicBezTo>
                <a:cubicBezTo>
                  <a:pt x="1568" y="293"/>
                  <a:pt x="1573" y="288"/>
                  <a:pt x="1580" y="288"/>
                </a:cubicBezTo>
                <a:close/>
                <a:moveTo>
                  <a:pt x="1548" y="288"/>
                </a:moveTo>
                <a:cubicBezTo>
                  <a:pt x="1554" y="288"/>
                  <a:pt x="1559" y="293"/>
                  <a:pt x="1559" y="300"/>
                </a:cubicBezTo>
                <a:cubicBezTo>
                  <a:pt x="1559" y="306"/>
                  <a:pt x="1554" y="311"/>
                  <a:pt x="1548" y="311"/>
                </a:cubicBezTo>
                <a:cubicBezTo>
                  <a:pt x="1541" y="311"/>
                  <a:pt x="1536" y="306"/>
                  <a:pt x="1536" y="300"/>
                </a:cubicBezTo>
                <a:cubicBezTo>
                  <a:pt x="1536" y="293"/>
                  <a:pt x="1541" y="288"/>
                  <a:pt x="1548" y="288"/>
                </a:cubicBezTo>
                <a:close/>
                <a:moveTo>
                  <a:pt x="1516" y="288"/>
                </a:moveTo>
                <a:cubicBezTo>
                  <a:pt x="1522" y="288"/>
                  <a:pt x="1527" y="293"/>
                  <a:pt x="1527" y="300"/>
                </a:cubicBezTo>
                <a:cubicBezTo>
                  <a:pt x="1527" y="306"/>
                  <a:pt x="1522" y="311"/>
                  <a:pt x="1516" y="311"/>
                </a:cubicBezTo>
                <a:cubicBezTo>
                  <a:pt x="1509" y="311"/>
                  <a:pt x="1504" y="306"/>
                  <a:pt x="1504" y="300"/>
                </a:cubicBezTo>
                <a:cubicBezTo>
                  <a:pt x="1504" y="293"/>
                  <a:pt x="1509" y="288"/>
                  <a:pt x="1516" y="288"/>
                </a:cubicBezTo>
                <a:close/>
                <a:moveTo>
                  <a:pt x="1484" y="288"/>
                </a:moveTo>
                <a:cubicBezTo>
                  <a:pt x="1490" y="288"/>
                  <a:pt x="1495" y="293"/>
                  <a:pt x="1495" y="300"/>
                </a:cubicBezTo>
                <a:cubicBezTo>
                  <a:pt x="1495" y="306"/>
                  <a:pt x="1490" y="311"/>
                  <a:pt x="1484" y="311"/>
                </a:cubicBezTo>
                <a:cubicBezTo>
                  <a:pt x="1477" y="311"/>
                  <a:pt x="1472" y="306"/>
                  <a:pt x="1472" y="300"/>
                </a:cubicBezTo>
                <a:cubicBezTo>
                  <a:pt x="1472" y="293"/>
                  <a:pt x="1477" y="288"/>
                  <a:pt x="1484" y="288"/>
                </a:cubicBezTo>
                <a:close/>
                <a:moveTo>
                  <a:pt x="1452" y="288"/>
                </a:moveTo>
                <a:cubicBezTo>
                  <a:pt x="1458" y="288"/>
                  <a:pt x="1463" y="293"/>
                  <a:pt x="1463" y="300"/>
                </a:cubicBezTo>
                <a:cubicBezTo>
                  <a:pt x="1463" y="306"/>
                  <a:pt x="1458" y="311"/>
                  <a:pt x="1452" y="311"/>
                </a:cubicBezTo>
                <a:cubicBezTo>
                  <a:pt x="1445" y="311"/>
                  <a:pt x="1440" y="306"/>
                  <a:pt x="1440" y="300"/>
                </a:cubicBezTo>
                <a:cubicBezTo>
                  <a:pt x="1440" y="293"/>
                  <a:pt x="1445" y="288"/>
                  <a:pt x="1452" y="288"/>
                </a:cubicBezTo>
                <a:close/>
                <a:moveTo>
                  <a:pt x="1420" y="288"/>
                </a:moveTo>
                <a:cubicBezTo>
                  <a:pt x="1426" y="288"/>
                  <a:pt x="1431" y="293"/>
                  <a:pt x="1431" y="300"/>
                </a:cubicBezTo>
                <a:cubicBezTo>
                  <a:pt x="1431" y="306"/>
                  <a:pt x="1426" y="311"/>
                  <a:pt x="1420" y="311"/>
                </a:cubicBezTo>
                <a:cubicBezTo>
                  <a:pt x="1413" y="311"/>
                  <a:pt x="1408" y="306"/>
                  <a:pt x="1408" y="300"/>
                </a:cubicBezTo>
                <a:cubicBezTo>
                  <a:pt x="1408" y="293"/>
                  <a:pt x="1413" y="288"/>
                  <a:pt x="1420" y="288"/>
                </a:cubicBezTo>
                <a:close/>
                <a:moveTo>
                  <a:pt x="1388" y="288"/>
                </a:moveTo>
                <a:cubicBezTo>
                  <a:pt x="1394" y="288"/>
                  <a:pt x="1399" y="293"/>
                  <a:pt x="1399" y="300"/>
                </a:cubicBezTo>
                <a:cubicBezTo>
                  <a:pt x="1399" y="306"/>
                  <a:pt x="1394" y="311"/>
                  <a:pt x="1388" y="311"/>
                </a:cubicBezTo>
                <a:cubicBezTo>
                  <a:pt x="1381" y="311"/>
                  <a:pt x="1376" y="306"/>
                  <a:pt x="1376" y="300"/>
                </a:cubicBezTo>
                <a:cubicBezTo>
                  <a:pt x="1376" y="293"/>
                  <a:pt x="1381" y="288"/>
                  <a:pt x="1388" y="288"/>
                </a:cubicBezTo>
                <a:close/>
                <a:moveTo>
                  <a:pt x="1356" y="288"/>
                </a:moveTo>
                <a:cubicBezTo>
                  <a:pt x="1362" y="288"/>
                  <a:pt x="1367" y="293"/>
                  <a:pt x="1367" y="300"/>
                </a:cubicBezTo>
                <a:cubicBezTo>
                  <a:pt x="1367" y="306"/>
                  <a:pt x="1362" y="311"/>
                  <a:pt x="1356" y="311"/>
                </a:cubicBezTo>
                <a:cubicBezTo>
                  <a:pt x="1349" y="311"/>
                  <a:pt x="1344" y="306"/>
                  <a:pt x="1344" y="300"/>
                </a:cubicBezTo>
                <a:cubicBezTo>
                  <a:pt x="1344" y="293"/>
                  <a:pt x="1349" y="288"/>
                  <a:pt x="1356" y="288"/>
                </a:cubicBezTo>
                <a:close/>
                <a:moveTo>
                  <a:pt x="1324" y="288"/>
                </a:moveTo>
                <a:cubicBezTo>
                  <a:pt x="1330" y="288"/>
                  <a:pt x="1335" y="293"/>
                  <a:pt x="1335" y="300"/>
                </a:cubicBezTo>
                <a:cubicBezTo>
                  <a:pt x="1335" y="306"/>
                  <a:pt x="1330" y="311"/>
                  <a:pt x="1324" y="311"/>
                </a:cubicBezTo>
                <a:cubicBezTo>
                  <a:pt x="1317" y="311"/>
                  <a:pt x="1312" y="306"/>
                  <a:pt x="1312" y="300"/>
                </a:cubicBezTo>
                <a:cubicBezTo>
                  <a:pt x="1312" y="293"/>
                  <a:pt x="1317" y="288"/>
                  <a:pt x="1324" y="288"/>
                </a:cubicBezTo>
                <a:close/>
                <a:moveTo>
                  <a:pt x="1292" y="288"/>
                </a:moveTo>
                <a:cubicBezTo>
                  <a:pt x="1298" y="288"/>
                  <a:pt x="1303" y="293"/>
                  <a:pt x="1303" y="300"/>
                </a:cubicBezTo>
                <a:cubicBezTo>
                  <a:pt x="1303" y="306"/>
                  <a:pt x="1298" y="311"/>
                  <a:pt x="1292" y="311"/>
                </a:cubicBezTo>
                <a:cubicBezTo>
                  <a:pt x="1285" y="311"/>
                  <a:pt x="1280" y="306"/>
                  <a:pt x="1280" y="300"/>
                </a:cubicBezTo>
                <a:cubicBezTo>
                  <a:pt x="1280" y="293"/>
                  <a:pt x="1285" y="288"/>
                  <a:pt x="1292" y="288"/>
                </a:cubicBezTo>
                <a:close/>
                <a:moveTo>
                  <a:pt x="1260" y="288"/>
                </a:moveTo>
                <a:cubicBezTo>
                  <a:pt x="1266" y="288"/>
                  <a:pt x="1271" y="293"/>
                  <a:pt x="1271" y="300"/>
                </a:cubicBezTo>
                <a:cubicBezTo>
                  <a:pt x="1271" y="306"/>
                  <a:pt x="1266" y="311"/>
                  <a:pt x="1260" y="311"/>
                </a:cubicBezTo>
                <a:cubicBezTo>
                  <a:pt x="1253" y="311"/>
                  <a:pt x="1248" y="306"/>
                  <a:pt x="1248" y="300"/>
                </a:cubicBezTo>
                <a:cubicBezTo>
                  <a:pt x="1248" y="293"/>
                  <a:pt x="1253" y="288"/>
                  <a:pt x="1260" y="288"/>
                </a:cubicBezTo>
                <a:close/>
                <a:moveTo>
                  <a:pt x="1228" y="288"/>
                </a:moveTo>
                <a:cubicBezTo>
                  <a:pt x="1234" y="288"/>
                  <a:pt x="1239" y="293"/>
                  <a:pt x="1239" y="300"/>
                </a:cubicBezTo>
                <a:cubicBezTo>
                  <a:pt x="1239" y="306"/>
                  <a:pt x="1234" y="311"/>
                  <a:pt x="1228" y="311"/>
                </a:cubicBezTo>
                <a:cubicBezTo>
                  <a:pt x="1221" y="311"/>
                  <a:pt x="1216" y="306"/>
                  <a:pt x="1216" y="300"/>
                </a:cubicBezTo>
                <a:cubicBezTo>
                  <a:pt x="1216" y="293"/>
                  <a:pt x="1221" y="288"/>
                  <a:pt x="1228" y="288"/>
                </a:cubicBezTo>
                <a:close/>
                <a:moveTo>
                  <a:pt x="1196" y="288"/>
                </a:moveTo>
                <a:cubicBezTo>
                  <a:pt x="1202" y="288"/>
                  <a:pt x="1207" y="293"/>
                  <a:pt x="1207" y="300"/>
                </a:cubicBezTo>
                <a:cubicBezTo>
                  <a:pt x="1207" y="306"/>
                  <a:pt x="1202" y="311"/>
                  <a:pt x="1196" y="311"/>
                </a:cubicBezTo>
                <a:cubicBezTo>
                  <a:pt x="1189" y="311"/>
                  <a:pt x="1184" y="306"/>
                  <a:pt x="1184" y="300"/>
                </a:cubicBezTo>
                <a:cubicBezTo>
                  <a:pt x="1184" y="293"/>
                  <a:pt x="1189" y="288"/>
                  <a:pt x="1196" y="288"/>
                </a:cubicBezTo>
                <a:close/>
                <a:moveTo>
                  <a:pt x="1164" y="288"/>
                </a:moveTo>
                <a:cubicBezTo>
                  <a:pt x="1170" y="288"/>
                  <a:pt x="1175" y="293"/>
                  <a:pt x="1175" y="300"/>
                </a:cubicBezTo>
                <a:cubicBezTo>
                  <a:pt x="1175" y="306"/>
                  <a:pt x="1170" y="311"/>
                  <a:pt x="1164" y="311"/>
                </a:cubicBezTo>
                <a:cubicBezTo>
                  <a:pt x="1157" y="311"/>
                  <a:pt x="1152" y="306"/>
                  <a:pt x="1152" y="300"/>
                </a:cubicBezTo>
                <a:cubicBezTo>
                  <a:pt x="1152" y="293"/>
                  <a:pt x="1157" y="288"/>
                  <a:pt x="1164" y="288"/>
                </a:cubicBezTo>
                <a:close/>
                <a:moveTo>
                  <a:pt x="1132" y="288"/>
                </a:moveTo>
                <a:cubicBezTo>
                  <a:pt x="1138" y="288"/>
                  <a:pt x="1143" y="293"/>
                  <a:pt x="1143" y="300"/>
                </a:cubicBezTo>
                <a:cubicBezTo>
                  <a:pt x="1143" y="306"/>
                  <a:pt x="1138" y="311"/>
                  <a:pt x="1132" y="311"/>
                </a:cubicBezTo>
                <a:cubicBezTo>
                  <a:pt x="1125" y="311"/>
                  <a:pt x="1120" y="306"/>
                  <a:pt x="1120" y="300"/>
                </a:cubicBezTo>
                <a:cubicBezTo>
                  <a:pt x="1120" y="293"/>
                  <a:pt x="1125" y="288"/>
                  <a:pt x="1132" y="288"/>
                </a:cubicBezTo>
                <a:close/>
                <a:moveTo>
                  <a:pt x="1100" y="288"/>
                </a:moveTo>
                <a:cubicBezTo>
                  <a:pt x="1106" y="288"/>
                  <a:pt x="1111" y="293"/>
                  <a:pt x="1111" y="300"/>
                </a:cubicBezTo>
                <a:cubicBezTo>
                  <a:pt x="1111" y="306"/>
                  <a:pt x="1106" y="311"/>
                  <a:pt x="1100" y="311"/>
                </a:cubicBezTo>
                <a:cubicBezTo>
                  <a:pt x="1093" y="311"/>
                  <a:pt x="1088" y="306"/>
                  <a:pt x="1088" y="300"/>
                </a:cubicBezTo>
                <a:cubicBezTo>
                  <a:pt x="1088" y="293"/>
                  <a:pt x="1093" y="288"/>
                  <a:pt x="1100" y="288"/>
                </a:cubicBezTo>
                <a:close/>
                <a:moveTo>
                  <a:pt x="1035" y="288"/>
                </a:moveTo>
                <a:cubicBezTo>
                  <a:pt x="1042" y="288"/>
                  <a:pt x="1047" y="293"/>
                  <a:pt x="1047" y="300"/>
                </a:cubicBezTo>
                <a:cubicBezTo>
                  <a:pt x="1047" y="306"/>
                  <a:pt x="1042" y="311"/>
                  <a:pt x="1035" y="311"/>
                </a:cubicBezTo>
                <a:cubicBezTo>
                  <a:pt x="1029" y="311"/>
                  <a:pt x="1024" y="306"/>
                  <a:pt x="1024" y="300"/>
                </a:cubicBezTo>
                <a:cubicBezTo>
                  <a:pt x="1024" y="293"/>
                  <a:pt x="1029" y="288"/>
                  <a:pt x="1035" y="288"/>
                </a:cubicBezTo>
                <a:close/>
                <a:moveTo>
                  <a:pt x="1003" y="288"/>
                </a:moveTo>
                <a:cubicBezTo>
                  <a:pt x="1010" y="288"/>
                  <a:pt x="1015" y="293"/>
                  <a:pt x="1015" y="300"/>
                </a:cubicBezTo>
                <a:cubicBezTo>
                  <a:pt x="1015" y="306"/>
                  <a:pt x="1010" y="311"/>
                  <a:pt x="1003" y="311"/>
                </a:cubicBezTo>
                <a:cubicBezTo>
                  <a:pt x="997" y="311"/>
                  <a:pt x="992" y="306"/>
                  <a:pt x="992" y="300"/>
                </a:cubicBezTo>
                <a:cubicBezTo>
                  <a:pt x="992" y="293"/>
                  <a:pt x="997" y="288"/>
                  <a:pt x="1003" y="288"/>
                </a:cubicBezTo>
                <a:close/>
                <a:moveTo>
                  <a:pt x="1612" y="320"/>
                </a:moveTo>
                <a:cubicBezTo>
                  <a:pt x="1618" y="320"/>
                  <a:pt x="1623" y="325"/>
                  <a:pt x="1623" y="332"/>
                </a:cubicBezTo>
                <a:cubicBezTo>
                  <a:pt x="1623" y="338"/>
                  <a:pt x="1618" y="343"/>
                  <a:pt x="1612" y="343"/>
                </a:cubicBezTo>
                <a:cubicBezTo>
                  <a:pt x="1605" y="343"/>
                  <a:pt x="1600" y="338"/>
                  <a:pt x="1600" y="332"/>
                </a:cubicBezTo>
                <a:cubicBezTo>
                  <a:pt x="1600" y="325"/>
                  <a:pt x="1605" y="320"/>
                  <a:pt x="1612" y="320"/>
                </a:cubicBezTo>
                <a:close/>
                <a:moveTo>
                  <a:pt x="1548" y="320"/>
                </a:moveTo>
                <a:cubicBezTo>
                  <a:pt x="1554" y="320"/>
                  <a:pt x="1559" y="325"/>
                  <a:pt x="1559" y="332"/>
                </a:cubicBezTo>
                <a:cubicBezTo>
                  <a:pt x="1559" y="338"/>
                  <a:pt x="1554" y="343"/>
                  <a:pt x="1548" y="343"/>
                </a:cubicBezTo>
                <a:cubicBezTo>
                  <a:pt x="1541" y="343"/>
                  <a:pt x="1536" y="338"/>
                  <a:pt x="1536" y="332"/>
                </a:cubicBezTo>
                <a:cubicBezTo>
                  <a:pt x="1536" y="325"/>
                  <a:pt x="1541" y="320"/>
                  <a:pt x="1548" y="320"/>
                </a:cubicBezTo>
                <a:close/>
                <a:moveTo>
                  <a:pt x="1516" y="320"/>
                </a:moveTo>
                <a:cubicBezTo>
                  <a:pt x="1522" y="320"/>
                  <a:pt x="1527" y="325"/>
                  <a:pt x="1527" y="332"/>
                </a:cubicBezTo>
                <a:cubicBezTo>
                  <a:pt x="1527" y="338"/>
                  <a:pt x="1522" y="343"/>
                  <a:pt x="1516" y="343"/>
                </a:cubicBezTo>
                <a:cubicBezTo>
                  <a:pt x="1509" y="343"/>
                  <a:pt x="1504" y="338"/>
                  <a:pt x="1504" y="332"/>
                </a:cubicBezTo>
                <a:cubicBezTo>
                  <a:pt x="1504" y="325"/>
                  <a:pt x="1509" y="320"/>
                  <a:pt x="1516" y="320"/>
                </a:cubicBezTo>
                <a:close/>
                <a:moveTo>
                  <a:pt x="1484" y="320"/>
                </a:moveTo>
                <a:cubicBezTo>
                  <a:pt x="1490" y="320"/>
                  <a:pt x="1495" y="325"/>
                  <a:pt x="1495" y="332"/>
                </a:cubicBezTo>
                <a:cubicBezTo>
                  <a:pt x="1495" y="338"/>
                  <a:pt x="1490" y="343"/>
                  <a:pt x="1484" y="343"/>
                </a:cubicBezTo>
                <a:cubicBezTo>
                  <a:pt x="1477" y="343"/>
                  <a:pt x="1472" y="338"/>
                  <a:pt x="1472" y="332"/>
                </a:cubicBezTo>
                <a:cubicBezTo>
                  <a:pt x="1472" y="325"/>
                  <a:pt x="1477" y="320"/>
                  <a:pt x="1484" y="320"/>
                </a:cubicBezTo>
                <a:close/>
                <a:moveTo>
                  <a:pt x="1452" y="320"/>
                </a:moveTo>
                <a:cubicBezTo>
                  <a:pt x="1458" y="320"/>
                  <a:pt x="1463" y="325"/>
                  <a:pt x="1463" y="332"/>
                </a:cubicBezTo>
                <a:cubicBezTo>
                  <a:pt x="1463" y="338"/>
                  <a:pt x="1458" y="343"/>
                  <a:pt x="1452" y="343"/>
                </a:cubicBezTo>
                <a:cubicBezTo>
                  <a:pt x="1445" y="343"/>
                  <a:pt x="1440" y="338"/>
                  <a:pt x="1440" y="332"/>
                </a:cubicBezTo>
                <a:cubicBezTo>
                  <a:pt x="1440" y="325"/>
                  <a:pt x="1445" y="320"/>
                  <a:pt x="1452" y="320"/>
                </a:cubicBezTo>
                <a:close/>
                <a:moveTo>
                  <a:pt x="1420" y="320"/>
                </a:moveTo>
                <a:cubicBezTo>
                  <a:pt x="1426" y="320"/>
                  <a:pt x="1431" y="325"/>
                  <a:pt x="1431" y="332"/>
                </a:cubicBezTo>
                <a:cubicBezTo>
                  <a:pt x="1431" y="338"/>
                  <a:pt x="1426" y="343"/>
                  <a:pt x="1420" y="343"/>
                </a:cubicBezTo>
                <a:cubicBezTo>
                  <a:pt x="1413" y="343"/>
                  <a:pt x="1408" y="338"/>
                  <a:pt x="1408" y="332"/>
                </a:cubicBezTo>
                <a:cubicBezTo>
                  <a:pt x="1408" y="325"/>
                  <a:pt x="1413" y="320"/>
                  <a:pt x="1420" y="320"/>
                </a:cubicBezTo>
                <a:close/>
                <a:moveTo>
                  <a:pt x="1388" y="320"/>
                </a:moveTo>
                <a:cubicBezTo>
                  <a:pt x="1394" y="320"/>
                  <a:pt x="1399" y="325"/>
                  <a:pt x="1399" y="332"/>
                </a:cubicBezTo>
                <a:cubicBezTo>
                  <a:pt x="1399" y="338"/>
                  <a:pt x="1394" y="343"/>
                  <a:pt x="1388" y="343"/>
                </a:cubicBezTo>
                <a:cubicBezTo>
                  <a:pt x="1381" y="343"/>
                  <a:pt x="1376" y="338"/>
                  <a:pt x="1376" y="332"/>
                </a:cubicBezTo>
                <a:cubicBezTo>
                  <a:pt x="1376" y="325"/>
                  <a:pt x="1381" y="320"/>
                  <a:pt x="1388" y="320"/>
                </a:cubicBezTo>
                <a:close/>
                <a:moveTo>
                  <a:pt x="1356" y="320"/>
                </a:moveTo>
                <a:cubicBezTo>
                  <a:pt x="1362" y="320"/>
                  <a:pt x="1367" y="325"/>
                  <a:pt x="1367" y="332"/>
                </a:cubicBezTo>
                <a:cubicBezTo>
                  <a:pt x="1367" y="338"/>
                  <a:pt x="1362" y="343"/>
                  <a:pt x="1356" y="343"/>
                </a:cubicBezTo>
                <a:cubicBezTo>
                  <a:pt x="1349" y="343"/>
                  <a:pt x="1344" y="338"/>
                  <a:pt x="1344" y="332"/>
                </a:cubicBezTo>
                <a:cubicBezTo>
                  <a:pt x="1344" y="325"/>
                  <a:pt x="1349" y="320"/>
                  <a:pt x="1356" y="320"/>
                </a:cubicBezTo>
                <a:close/>
                <a:moveTo>
                  <a:pt x="1324" y="320"/>
                </a:moveTo>
                <a:cubicBezTo>
                  <a:pt x="1330" y="320"/>
                  <a:pt x="1335" y="325"/>
                  <a:pt x="1335" y="332"/>
                </a:cubicBezTo>
                <a:cubicBezTo>
                  <a:pt x="1335" y="338"/>
                  <a:pt x="1330" y="343"/>
                  <a:pt x="1324" y="343"/>
                </a:cubicBezTo>
                <a:cubicBezTo>
                  <a:pt x="1317" y="343"/>
                  <a:pt x="1312" y="338"/>
                  <a:pt x="1312" y="332"/>
                </a:cubicBezTo>
                <a:cubicBezTo>
                  <a:pt x="1312" y="325"/>
                  <a:pt x="1317" y="320"/>
                  <a:pt x="1324" y="320"/>
                </a:cubicBezTo>
                <a:close/>
                <a:moveTo>
                  <a:pt x="1292" y="320"/>
                </a:moveTo>
                <a:cubicBezTo>
                  <a:pt x="1298" y="320"/>
                  <a:pt x="1303" y="325"/>
                  <a:pt x="1303" y="332"/>
                </a:cubicBezTo>
                <a:cubicBezTo>
                  <a:pt x="1303" y="338"/>
                  <a:pt x="1298" y="343"/>
                  <a:pt x="1292" y="343"/>
                </a:cubicBezTo>
                <a:cubicBezTo>
                  <a:pt x="1285" y="343"/>
                  <a:pt x="1280" y="338"/>
                  <a:pt x="1280" y="332"/>
                </a:cubicBezTo>
                <a:cubicBezTo>
                  <a:pt x="1280" y="325"/>
                  <a:pt x="1285" y="320"/>
                  <a:pt x="1292" y="320"/>
                </a:cubicBezTo>
                <a:close/>
                <a:moveTo>
                  <a:pt x="1260" y="320"/>
                </a:moveTo>
                <a:cubicBezTo>
                  <a:pt x="1266" y="320"/>
                  <a:pt x="1271" y="325"/>
                  <a:pt x="1271" y="332"/>
                </a:cubicBezTo>
                <a:cubicBezTo>
                  <a:pt x="1271" y="338"/>
                  <a:pt x="1266" y="343"/>
                  <a:pt x="1260" y="343"/>
                </a:cubicBezTo>
                <a:cubicBezTo>
                  <a:pt x="1253" y="343"/>
                  <a:pt x="1248" y="338"/>
                  <a:pt x="1248" y="332"/>
                </a:cubicBezTo>
                <a:cubicBezTo>
                  <a:pt x="1248" y="325"/>
                  <a:pt x="1253" y="320"/>
                  <a:pt x="1260" y="320"/>
                </a:cubicBezTo>
                <a:close/>
                <a:moveTo>
                  <a:pt x="1228" y="320"/>
                </a:moveTo>
                <a:cubicBezTo>
                  <a:pt x="1234" y="320"/>
                  <a:pt x="1239" y="325"/>
                  <a:pt x="1239" y="332"/>
                </a:cubicBezTo>
                <a:cubicBezTo>
                  <a:pt x="1239" y="338"/>
                  <a:pt x="1234" y="343"/>
                  <a:pt x="1228" y="343"/>
                </a:cubicBezTo>
                <a:cubicBezTo>
                  <a:pt x="1221" y="343"/>
                  <a:pt x="1216" y="338"/>
                  <a:pt x="1216" y="332"/>
                </a:cubicBezTo>
                <a:cubicBezTo>
                  <a:pt x="1216" y="325"/>
                  <a:pt x="1221" y="320"/>
                  <a:pt x="1228" y="320"/>
                </a:cubicBezTo>
                <a:close/>
                <a:moveTo>
                  <a:pt x="1196" y="320"/>
                </a:moveTo>
                <a:cubicBezTo>
                  <a:pt x="1202" y="320"/>
                  <a:pt x="1207" y="325"/>
                  <a:pt x="1207" y="332"/>
                </a:cubicBezTo>
                <a:cubicBezTo>
                  <a:pt x="1207" y="338"/>
                  <a:pt x="1202" y="343"/>
                  <a:pt x="1196" y="343"/>
                </a:cubicBezTo>
                <a:cubicBezTo>
                  <a:pt x="1189" y="343"/>
                  <a:pt x="1184" y="338"/>
                  <a:pt x="1184" y="332"/>
                </a:cubicBezTo>
                <a:cubicBezTo>
                  <a:pt x="1184" y="325"/>
                  <a:pt x="1189" y="320"/>
                  <a:pt x="1196" y="320"/>
                </a:cubicBezTo>
                <a:close/>
                <a:moveTo>
                  <a:pt x="1164" y="320"/>
                </a:moveTo>
                <a:cubicBezTo>
                  <a:pt x="1170" y="320"/>
                  <a:pt x="1175" y="325"/>
                  <a:pt x="1175" y="332"/>
                </a:cubicBezTo>
                <a:cubicBezTo>
                  <a:pt x="1175" y="338"/>
                  <a:pt x="1170" y="343"/>
                  <a:pt x="1164" y="343"/>
                </a:cubicBezTo>
                <a:cubicBezTo>
                  <a:pt x="1157" y="343"/>
                  <a:pt x="1152" y="338"/>
                  <a:pt x="1152" y="332"/>
                </a:cubicBezTo>
                <a:cubicBezTo>
                  <a:pt x="1152" y="325"/>
                  <a:pt x="1157" y="320"/>
                  <a:pt x="1164" y="320"/>
                </a:cubicBezTo>
                <a:close/>
                <a:moveTo>
                  <a:pt x="1132" y="320"/>
                </a:moveTo>
                <a:cubicBezTo>
                  <a:pt x="1138" y="320"/>
                  <a:pt x="1143" y="325"/>
                  <a:pt x="1143" y="332"/>
                </a:cubicBezTo>
                <a:cubicBezTo>
                  <a:pt x="1143" y="338"/>
                  <a:pt x="1138" y="343"/>
                  <a:pt x="1132" y="343"/>
                </a:cubicBezTo>
                <a:cubicBezTo>
                  <a:pt x="1125" y="343"/>
                  <a:pt x="1120" y="338"/>
                  <a:pt x="1120" y="332"/>
                </a:cubicBezTo>
                <a:cubicBezTo>
                  <a:pt x="1120" y="325"/>
                  <a:pt x="1125" y="320"/>
                  <a:pt x="1132" y="320"/>
                </a:cubicBezTo>
                <a:close/>
                <a:moveTo>
                  <a:pt x="1100" y="320"/>
                </a:moveTo>
                <a:cubicBezTo>
                  <a:pt x="1106" y="320"/>
                  <a:pt x="1111" y="325"/>
                  <a:pt x="1111" y="332"/>
                </a:cubicBezTo>
                <a:cubicBezTo>
                  <a:pt x="1111" y="338"/>
                  <a:pt x="1106" y="343"/>
                  <a:pt x="1100" y="343"/>
                </a:cubicBezTo>
                <a:cubicBezTo>
                  <a:pt x="1093" y="343"/>
                  <a:pt x="1088" y="338"/>
                  <a:pt x="1088" y="332"/>
                </a:cubicBezTo>
                <a:cubicBezTo>
                  <a:pt x="1088" y="325"/>
                  <a:pt x="1093" y="320"/>
                  <a:pt x="1100" y="320"/>
                </a:cubicBezTo>
                <a:close/>
                <a:moveTo>
                  <a:pt x="1035" y="320"/>
                </a:moveTo>
                <a:cubicBezTo>
                  <a:pt x="1042" y="320"/>
                  <a:pt x="1047" y="325"/>
                  <a:pt x="1047" y="332"/>
                </a:cubicBezTo>
                <a:cubicBezTo>
                  <a:pt x="1047" y="338"/>
                  <a:pt x="1042" y="343"/>
                  <a:pt x="1035" y="343"/>
                </a:cubicBezTo>
                <a:cubicBezTo>
                  <a:pt x="1029" y="343"/>
                  <a:pt x="1024" y="338"/>
                  <a:pt x="1024" y="332"/>
                </a:cubicBezTo>
                <a:cubicBezTo>
                  <a:pt x="1024" y="325"/>
                  <a:pt x="1029" y="320"/>
                  <a:pt x="1035" y="320"/>
                </a:cubicBezTo>
                <a:close/>
                <a:moveTo>
                  <a:pt x="1003" y="320"/>
                </a:moveTo>
                <a:cubicBezTo>
                  <a:pt x="1010" y="320"/>
                  <a:pt x="1015" y="325"/>
                  <a:pt x="1015" y="332"/>
                </a:cubicBezTo>
                <a:cubicBezTo>
                  <a:pt x="1015" y="338"/>
                  <a:pt x="1010" y="343"/>
                  <a:pt x="1003" y="343"/>
                </a:cubicBezTo>
                <a:cubicBezTo>
                  <a:pt x="997" y="343"/>
                  <a:pt x="992" y="338"/>
                  <a:pt x="992" y="332"/>
                </a:cubicBezTo>
                <a:cubicBezTo>
                  <a:pt x="992" y="325"/>
                  <a:pt x="997" y="320"/>
                  <a:pt x="1003" y="320"/>
                </a:cubicBezTo>
                <a:close/>
                <a:moveTo>
                  <a:pt x="1612" y="352"/>
                </a:moveTo>
                <a:cubicBezTo>
                  <a:pt x="1618" y="352"/>
                  <a:pt x="1623" y="357"/>
                  <a:pt x="1623" y="364"/>
                </a:cubicBezTo>
                <a:cubicBezTo>
                  <a:pt x="1623" y="370"/>
                  <a:pt x="1618" y="375"/>
                  <a:pt x="1612" y="375"/>
                </a:cubicBezTo>
                <a:cubicBezTo>
                  <a:pt x="1605" y="375"/>
                  <a:pt x="1600" y="370"/>
                  <a:pt x="1600" y="364"/>
                </a:cubicBezTo>
                <a:cubicBezTo>
                  <a:pt x="1600" y="357"/>
                  <a:pt x="1605" y="352"/>
                  <a:pt x="1612" y="352"/>
                </a:cubicBezTo>
                <a:close/>
                <a:moveTo>
                  <a:pt x="1580" y="352"/>
                </a:moveTo>
                <a:cubicBezTo>
                  <a:pt x="1586" y="352"/>
                  <a:pt x="1591" y="357"/>
                  <a:pt x="1591" y="364"/>
                </a:cubicBezTo>
                <a:cubicBezTo>
                  <a:pt x="1591" y="370"/>
                  <a:pt x="1586" y="375"/>
                  <a:pt x="1580" y="375"/>
                </a:cubicBezTo>
                <a:cubicBezTo>
                  <a:pt x="1573" y="375"/>
                  <a:pt x="1568" y="370"/>
                  <a:pt x="1568" y="364"/>
                </a:cubicBezTo>
                <a:cubicBezTo>
                  <a:pt x="1568" y="357"/>
                  <a:pt x="1573" y="352"/>
                  <a:pt x="1580" y="352"/>
                </a:cubicBezTo>
                <a:close/>
                <a:moveTo>
                  <a:pt x="1548" y="352"/>
                </a:moveTo>
                <a:cubicBezTo>
                  <a:pt x="1554" y="352"/>
                  <a:pt x="1559" y="357"/>
                  <a:pt x="1559" y="364"/>
                </a:cubicBezTo>
                <a:cubicBezTo>
                  <a:pt x="1559" y="370"/>
                  <a:pt x="1554" y="375"/>
                  <a:pt x="1548" y="375"/>
                </a:cubicBezTo>
                <a:cubicBezTo>
                  <a:pt x="1541" y="375"/>
                  <a:pt x="1536" y="370"/>
                  <a:pt x="1536" y="364"/>
                </a:cubicBezTo>
                <a:cubicBezTo>
                  <a:pt x="1536" y="357"/>
                  <a:pt x="1541" y="352"/>
                  <a:pt x="1548" y="352"/>
                </a:cubicBezTo>
                <a:close/>
                <a:moveTo>
                  <a:pt x="1516" y="352"/>
                </a:moveTo>
                <a:cubicBezTo>
                  <a:pt x="1522" y="352"/>
                  <a:pt x="1527" y="357"/>
                  <a:pt x="1527" y="364"/>
                </a:cubicBezTo>
                <a:cubicBezTo>
                  <a:pt x="1527" y="370"/>
                  <a:pt x="1522" y="375"/>
                  <a:pt x="1516" y="375"/>
                </a:cubicBezTo>
                <a:cubicBezTo>
                  <a:pt x="1509" y="375"/>
                  <a:pt x="1504" y="370"/>
                  <a:pt x="1504" y="364"/>
                </a:cubicBezTo>
                <a:cubicBezTo>
                  <a:pt x="1504" y="357"/>
                  <a:pt x="1509" y="352"/>
                  <a:pt x="1516" y="352"/>
                </a:cubicBezTo>
                <a:close/>
                <a:moveTo>
                  <a:pt x="1484" y="352"/>
                </a:moveTo>
                <a:cubicBezTo>
                  <a:pt x="1490" y="352"/>
                  <a:pt x="1495" y="357"/>
                  <a:pt x="1495" y="364"/>
                </a:cubicBezTo>
                <a:cubicBezTo>
                  <a:pt x="1495" y="370"/>
                  <a:pt x="1490" y="375"/>
                  <a:pt x="1484" y="375"/>
                </a:cubicBezTo>
                <a:cubicBezTo>
                  <a:pt x="1477" y="375"/>
                  <a:pt x="1472" y="370"/>
                  <a:pt x="1472" y="364"/>
                </a:cubicBezTo>
                <a:cubicBezTo>
                  <a:pt x="1472" y="357"/>
                  <a:pt x="1477" y="352"/>
                  <a:pt x="1484" y="352"/>
                </a:cubicBezTo>
                <a:close/>
                <a:moveTo>
                  <a:pt x="1452" y="352"/>
                </a:moveTo>
                <a:cubicBezTo>
                  <a:pt x="1458" y="352"/>
                  <a:pt x="1463" y="357"/>
                  <a:pt x="1463" y="364"/>
                </a:cubicBezTo>
                <a:cubicBezTo>
                  <a:pt x="1463" y="370"/>
                  <a:pt x="1458" y="375"/>
                  <a:pt x="1452" y="375"/>
                </a:cubicBezTo>
                <a:cubicBezTo>
                  <a:pt x="1445" y="375"/>
                  <a:pt x="1440" y="370"/>
                  <a:pt x="1440" y="364"/>
                </a:cubicBezTo>
                <a:cubicBezTo>
                  <a:pt x="1440" y="357"/>
                  <a:pt x="1445" y="352"/>
                  <a:pt x="1452" y="352"/>
                </a:cubicBezTo>
                <a:close/>
                <a:moveTo>
                  <a:pt x="1420" y="352"/>
                </a:moveTo>
                <a:cubicBezTo>
                  <a:pt x="1426" y="352"/>
                  <a:pt x="1431" y="357"/>
                  <a:pt x="1431" y="364"/>
                </a:cubicBezTo>
                <a:cubicBezTo>
                  <a:pt x="1431" y="370"/>
                  <a:pt x="1426" y="375"/>
                  <a:pt x="1420" y="375"/>
                </a:cubicBezTo>
                <a:cubicBezTo>
                  <a:pt x="1413" y="375"/>
                  <a:pt x="1408" y="370"/>
                  <a:pt x="1408" y="364"/>
                </a:cubicBezTo>
                <a:cubicBezTo>
                  <a:pt x="1408" y="357"/>
                  <a:pt x="1413" y="352"/>
                  <a:pt x="1420" y="352"/>
                </a:cubicBezTo>
                <a:close/>
                <a:moveTo>
                  <a:pt x="1388" y="352"/>
                </a:moveTo>
                <a:cubicBezTo>
                  <a:pt x="1394" y="352"/>
                  <a:pt x="1399" y="357"/>
                  <a:pt x="1399" y="364"/>
                </a:cubicBezTo>
                <a:cubicBezTo>
                  <a:pt x="1399" y="370"/>
                  <a:pt x="1394" y="375"/>
                  <a:pt x="1388" y="375"/>
                </a:cubicBezTo>
                <a:cubicBezTo>
                  <a:pt x="1381" y="375"/>
                  <a:pt x="1376" y="370"/>
                  <a:pt x="1376" y="364"/>
                </a:cubicBezTo>
                <a:cubicBezTo>
                  <a:pt x="1376" y="357"/>
                  <a:pt x="1381" y="352"/>
                  <a:pt x="1388" y="352"/>
                </a:cubicBezTo>
                <a:close/>
                <a:moveTo>
                  <a:pt x="1356" y="352"/>
                </a:moveTo>
                <a:cubicBezTo>
                  <a:pt x="1362" y="352"/>
                  <a:pt x="1367" y="357"/>
                  <a:pt x="1367" y="364"/>
                </a:cubicBezTo>
                <a:cubicBezTo>
                  <a:pt x="1367" y="370"/>
                  <a:pt x="1362" y="375"/>
                  <a:pt x="1356" y="375"/>
                </a:cubicBezTo>
                <a:cubicBezTo>
                  <a:pt x="1349" y="375"/>
                  <a:pt x="1344" y="370"/>
                  <a:pt x="1344" y="364"/>
                </a:cubicBezTo>
                <a:cubicBezTo>
                  <a:pt x="1344" y="357"/>
                  <a:pt x="1349" y="352"/>
                  <a:pt x="1356" y="352"/>
                </a:cubicBezTo>
                <a:close/>
                <a:moveTo>
                  <a:pt x="1324" y="352"/>
                </a:moveTo>
                <a:cubicBezTo>
                  <a:pt x="1330" y="352"/>
                  <a:pt x="1335" y="357"/>
                  <a:pt x="1335" y="364"/>
                </a:cubicBezTo>
                <a:cubicBezTo>
                  <a:pt x="1335" y="370"/>
                  <a:pt x="1330" y="375"/>
                  <a:pt x="1324" y="375"/>
                </a:cubicBezTo>
                <a:cubicBezTo>
                  <a:pt x="1317" y="375"/>
                  <a:pt x="1312" y="370"/>
                  <a:pt x="1312" y="364"/>
                </a:cubicBezTo>
                <a:cubicBezTo>
                  <a:pt x="1312" y="357"/>
                  <a:pt x="1317" y="352"/>
                  <a:pt x="1324" y="352"/>
                </a:cubicBezTo>
                <a:close/>
                <a:moveTo>
                  <a:pt x="1292" y="352"/>
                </a:moveTo>
                <a:cubicBezTo>
                  <a:pt x="1298" y="352"/>
                  <a:pt x="1303" y="357"/>
                  <a:pt x="1303" y="364"/>
                </a:cubicBezTo>
                <a:cubicBezTo>
                  <a:pt x="1303" y="370"/>
                  <a:pt x="1298" y="375"/>
                  <a:pt x="1292" y="375"/>
                </a:cubicBezTo>
                <a:cubicBezTo>
                  <a:pt x="1285" y="375"/>
                  <a:pt x="1280" y="370"/>
                  <a:pt x="1280" y="364"/>
                </a:cubicBezTo>
                <a:cubicBezTo>
                  <a:pt x="1280" y="357"/>
                  <a:pt x="1285" y="352"/>
                  <a:pt x="1292" y="352"/>
                </a:cubicBezTo>
                <a:close/>
                <a:moveTo>
                  <a:pt x="1260" y="352"/>
                </a:moveTo>
                <a:cubicBezTo>
                  <a:pt x="1266" y="352"/>
                  <a:pt x="1271" y="357"/>
                  <a:pt x="1271" y="364"/>
                </a:cubicBezTo>
                <a:cubicBezTo>
                  <a:pt x="1271" y="370"/>
                  <a:pt x="1266" y="375"/>
                  <a:pt x="1260" y="375"/>
                </a:cubicBezTo>
                <a:cubicBezTo>
                  <a:pt x="1253" y="375"/>
                  <a:pt x="1248" y="370"/>
                  <a:pt x="1248" y="364"/>
                </a:cubicBezTo>
                <a:cubicBezTo>
                  <a:pt x="1248" y="357"/>
                  <a:pt x="1253" y="352"/>
                  <a:pt x="1260" y="352"/>
                </a:cubicBezTo>
                <a:close/>
                <a:moveTo>
                  <a:pt x="1228" y="352"/>
                </a:moveTo>
                <a:cubicBezTo>
                  <a:pt x="1234" y="352"/>
                  <a:pt x="1239" y="357"/>
                  <a:pt x="1239" y="364"/>
                </a:cubicBezTo>
                <a:cubicBezTo>
                  <a:pt x="1239" y="370"/>
                  <a:pt x="1234" y="375"/>
                  <a:pt x="1228" y="375"/>
                </a:cubicBezTo>
                <a:cubicBezTo>
                  <a:pt x="1221" y="375"/>
                  <a:pt x="1216" y="370"/>
                  <a:pt x="1216" y="364"/>
                </a:cubicBezTo>
                <a:cubicBezTo>
                  <a:pt x="1216" y="357"/>
                  <a:pt x="1221" y="352"/>
                  <a:pt x="1228" y="352"/>
                </a:cubicBezTo>
                <a:close/>
                <a:moveTo>
                  <a:pt x="1196" y="352"/>
                </a:moveTo>
                <a:cubicBezTo>
                  <a:pt x="1202" y="352"/>
                  <a:pt x="1207" y="357"/>
                  <a:pt x="1207" y="364"/>
                </a:cubicBezTo>
                <a:cubicBezTo>
                  <a:pt x="1207" y="370"/>
                  <a:pt x="1202" y="375"/>
                  <a:pt x="1196" y="375"/>
                </a:cubicBezTo>
                <a:cubicBezTo>
                  <a:pt x="1189" y="375"/>
                  <a:pt x="1184" y="370"/>
                  <a:pt x="1184" y="364"/>
                </a:cubicBezTo>
                <a:cubicBezTo>
                  <a:pt x="1184" y="357"/>
                  <a:pt x="1189" y="352"/>
                  <a:pt x="1196" y="352"/>
                </a:cubicBezTo>
                <a:close/>
                <a:moveTo>
                  <a:pt x="1164" y="352"/>
                </a:moveTo>
                <a:cubicBezTo>
                  <a:pt x="1170" y="352"/>
                  <a:pt x="1175" y="357"/>
                  <a:pt x="1175" y="364"/>
                </a:cubicBezTo>
                <a:cubicBezTo>
                  <a:pt x="1175" y="370"/>
                  <a:pt x="1170" y="375"/>
                  <a:pt x="1164" y="375"/>
                </a:cubicBezTo>
                <a:cubicBezTo>
                  <a:pt x="1157" y="375"/>
                  <a:pt x="1152" y="370"/>
                  <a:pt x="1152" y="364"/>
                </a:cubicBezTo>
                <a:cubicBezTo>
                  <a:pt x="1152" y="357"/>
                  <a:pt x="1157" y="352"/>
                  <a:pt x="1164" y="352"/>
                </a:cubicBezTo>
                <a:close/>
                <a:moveTo>
                  <a:pt x="1132" y="352"/>
                </a:moveTo>
                <a:cubicBezTo>
                  <a:pt x="1138" y="352"/>
                  <a:pt x="1143" y="357"/>
                  <a:pt x="1143" y="364"/>
                </a:cubicBezTo>
                <a:cubicBezTo>
                  <a:pt x="1143" y="370"/>
                  <a:pt x="1138" y="375"/>
                  <a:pt x="1132" y="375"/>
                </a:cubicBezTo>
                <a:cubicBezTo>
                  <a:pt x="1125" y="375"/>
                  <a:pt x="1120" y="370"/>
                  <a:pt x="1120" y="364"/>
                </a:cubicBezTo>
                <a:cubicBezTo>
                  <a:pt x="1120" y="357"/>
                  <a:pt x="1125" y="352"/>
                  <a:pt x="1132" y="352"/>
                </a:cubicBezTo>
                <a:close/>
                <a:moveTo>
                  <a:pt x="1100" y="352"/>
                </a:moveTo>
                <a:cubicBezTo>
                  <a:pt x="1106" y="352"/>
                  <a:pt x="1111" y="357"/>
                  <a:pt x="1111" y="364"/>
                </a:cubicBezTo>
                <a:cubicBezTo>
                  <a:pt x="1111" y="370"/>
                  <a:pt x="1106" y="375"/>
                  <a:pt x="1100" y="375"/>
                </a:cubicBezTo>
                <a:cubicBezTo>
                  <a:pt x="1093" y="375"/>
                  <a:pt x="1088" y="370"/>
                  <a:pt x="1088" y="364"/>
                </a:cubicBezTo>
                <a:cubicBezTo>
                  <a:pt x="1088" y="357"/>
                  <a:pt x="1093" y="352"/>
                  <a:pt x="1100" y="352"/>
                </a:cubicBezTo>
                <a:close/>
                <a:moveTo>
                  <a:pt x="1035" y="352"/>
                </a:moveTo>
                <a:cubicBezTo>
                  <a:pt x="1042" y="352"/>
                  <a:pt x="1047" y="357"/>
                  <a:pt x="1047" y="364"/>
                </a:cubicBezTo>
                <a:cubicBezTo>
                  <a:pt x="1047" y="370"/>
                  <a:pt x="1042" y="375"/>
                  <a:pt x="1035" y="375"/>
                </a:cubicBezTo>
                <a:cubicBezTo>
                  <a:pt x="1029" y="375"/>
                  <a:pt x="1024" y="370"/>
                  <a:pt x="1024" y="364"/>
                </a:cubicBezTo>
                <a:cubicBezTo>
                  <a:pt x="1024" y="357"/>
                  <a:pt x="1029" y="352"/>
                  <a:pt x="1035" y="352"/>
                </a:cubicBezTo>
                <a:close/>
                <a:moveTo>
                  <a:pt x="1003" y="352"/>
                </a:moveTo>
                <a:cubicBezTo>
                  <a:pt x="1010" y="352"/>
                  <a:pt x="1015" y="357"/>
                  <a:pt x="1015" y="364"/>
                </a:cubicBezTo>
                <a:cubicBezTo>
                  <a:pt x="1015" y="370"/>
                  <a:pt x="1010" y="375"/>
                  <a:pt x="1003" y="375"/>
                </a:cubicBezTo>
                <a:cubicBezTo>
                  <a:pt x="997" y="375"/>
                  <a:pt x="992" y="370"/>
                  <a:pt x="992" y="364"/>
                </a:cubicBezTo>
                <a:cubicBezTo>
                  <a:pt x="992" y="357"/>
                  <a:pt x="997" y="352"/>
                  <a:pt x="1003" y="352"/>
                </a:cubicBezTo>
                <a:close/>
                <a:moveTo>
                  <a:pt x="939" y="352"/>
                </a:moveTo>
                <a:cubicBezTo>
                  <a:pt x="946" y="352"/>
                  <a:pt x="951" y="357"/>
                  <a:pt x="951" y="364"/>
                </a:cubicBezTo>
                <a:cubicBezTo>
                  <a:pt x="951" y="370"/>
                  <a:pt x="946" y="375"/>
                  <a:pt x="939" y="375"/>
                </a:cubicBezTo>
                <a:cubicBezTo>
                  <a:pt x="933" y="375"/>
                  <a:pt x="928" y="370"/>
                  <a:pt x="928" y="364"/>
                </a:cubicBezTo>
                <a:cubicBezTo>
                  <a:pt x="928" y="357"/>
                  <a:pt x="933" y="352"/>
                  <a:pt x="939" y="352"/>
                </a:cubicBezTo>
                <a:close/>
                <a:moveTo>
                  <a:pt x="1612" y="384"/>
                </a:moveTo>
                <a:cubicBezTo>
                  <a:pt x="1618" y="384"/>
                  <a:pt x="1623" y="389"/>
                  <a:pt x="1623" y="396"/>
                </a:cubicBezTo>
                <a:cubicBezTo>
                  <a:pt x="1623" y="402"/>
                  <a:pt x="1618" y="407"/>
                  <a:pt x="1612" y="407"/>
                </a:cubicBezTo>
                <a:cubicBezTo>
                  <a:pt x="1605" y="407"/>
                  <a:pt x="1600" y="402"/>
                  <a:pt x="1600" y="396"/>
                </a:cubicBezTo>
                <a:cubicBezTo>
                  <a:pt x="1600" y="389"/>
                  <a:pt x="1605" y="384"/>
                  <a:pt x="1612" y="384"/>
                </a:cubicBezTo>
                <a:close/>
                <a:moveTo>
                  <a:pt x="1580" y="384"/>
                </a:moveTo>
                <a:cubicBezTo>
                  <a:pt x="1586" y="384"/>
                  <a:pt x="1591" y="389"/>
                  <a:pt x="1591" y="396"/>
                </a:cubicBezTo>
                <a:cubicBezTo>
                  <a:pt x="1591" y="402"/>
                  <a:pt x="1586" y="407"/>
                  <a:pt x="1580" y="407"/>
                </a:cubicBezTo>
                <a:cubicBezTo>
                  <a:pt x="1573" y="407"/>
                  <a:pt x="1568" y="402"/>
                  <a:pt x="1568" y="396"/>
                </a:cubicBezTo>
                <a:cubicBezTo>
                  <a:pt x="1568" y="389"/>
                  <a:pt x="1573" y="384"/>
                  <a:pt x="1580" y="384"/>
                </a:cubicBezTo>
                <a:close/>
                <a:moveTo>
                  <a:pt x="1548" y="384"/>
                </a:moveTo>
                <a:cubicBezTo>
                  <a:pt x="1554" y="384"/>
                  <a:pt x="1559" y="389"/>
                  <a:pt x="1559" y="396"/>
                </a:cubicBezTo>
                <a:cubicBezTo>
                  <a:pt x="1559" y="402"/>
                  <a:pt x="1554" y="407"/>
                  <a:pt x="1548" y="407"/>
                </a:cubicBezTo>
                <a:cubicBezTo>
                  <a:pt x="1541" y="407"/>
                  <a:pt x="1536" y="402"/>
                  <a:pt x="1536" y="396"/>
                </a:cubicBezTo>
                <a:cubicBezTo>
                  <a:pt x="1536" y="389"/>
                  <a:pt x="1541" y="384"/>
                  <a:pt x="1548" y="384"/>
                </a:cubicBezTo>
                <a:close/>
                <a:moveTo>
                  <a:pt x="1516" y="384"/>
                </a:moveTo>
                <a:cubicBezTo>
                  <a:pt x="1522" y="384"/>
                  <a:pt x="1527" y="389"/>
                  <a:pt x="1527" y="396"/>
                </a:cubicBezTo>
                <a:cubicBezTo>
                  <a:pt x="1527" y="402"/>
                  <a:pt x="1522" y="407"/>
                  <a:pt x="1516" y="407"/>
                </a:cubicBezTo>
                <a:cubicBezTo>
                  <a:pt x="1509" y="407"/>
                  <a:pt x="1504" y="402"/>
                  <a:pt x="1504" y="396"/>
                </a:cubicBezTo>
                <a:cubicBezTo>
                  <a:pt x="1504" y="389"/>
                  <a:pt x="1509" y="384"/>
                  <a:pt x="1516" y="384"/>
                </a:cubicBezTo>
                <a:close/>
                <a:moveTo>
                  <a:pt x="1484" y="384"/>
                </a:moveTo>
                <a:cubicBezTo>
                  <a:pt x="1490" y="384"/>
                  <a:pt x="1495" y="389"/>
                  <a:pt x="1495" y="396"/>
                </a:cubicBezTo>
                <a:cubicBezTo>
                  <a:pt x="1495" y="402"/>
                  <a:pt x="1490" y="407"/>
                  <a:pt x="1484" y="407"/>
                </a:cubicBezTo>
                <a:cubicBezTo>
                  <a:pt x="1477" y="407"/>
                  <a:pt x="1472" y="402"/>
                  <a:pt x="1472" y="396"/>
                </a:cubicBezTo>
                <a:cubicBezTo>
                  <a:pt x="1472" y="389"/>
                  <a:pt x="1477" y="384"/>
                  <a:pt x="1484" y="384"/>
                </a:cubicBezTo>
                <a:close/>
                <a:moveTo>
                  <a:pt x="1452" y="384"/>
                </a:moveTo>
                <a:cubicBezTo>
                  <a:pt x="1458" y="384"/>
                  <a:pt x="1463" y="389"/>
                  <a:pt x="1463" y="396"/>
                </a:cubicBezTo>
                <a:cubicBezTo>
                  <a:pt x="1463" y="402"/>
                  <a:pt x="1458" y="407"/>
                  <a:pt x="1452" y="407"/>
                </a:cubicBezTo>
                <a:cubicBezTo>
                  <a:pt x="1445" y="407"/>
                  <a:pt x="1440" y="402"/>
                  <a:pt x="1440" y="396"/>
                </a:cubicBezTo>
                <a:cubicBezTo>
                  <a:pt x="1440" y="389"/>
                  <a:pt x="1445" y="384"/>
                  <a:pt x="1452" y="384"/>
                </a:cubicBezTo>
                <a:close/>
                <a:moveTo>
                  <a:pt x="1420" y="384"/>
                </a:moveTo>
                <a:cubicBezTo>
                  <a:pt x="1426" y="384"/>
                  <a:pt x="1431" y="389"/>
                  <a:pt x="1431" y="396"/>
                </a:cubicBezTo>
                <a:cubicBezTo>
                  <a:pt x="1431" y="402"/>
                  <a:pt x="1426" y="407"/>
                  <a:pt x="1420" y="407"/>
                </a:cubicBezTo>
                <a:cubicBezTo>
                  <a:pt x="1413" y="407"/>
                  <a:pt x="1408" y="402"/>
                  <a:pt x="1408" y="396"/>
                </a:cubicBezTo>
                <a:cubicBezTo>
                  <a:pt x="1408" y="389"/>
                  <a:pt x="1413" y="384"/>
                  <a:pt x="1420" y="384"/>
                </a:cubicBezTo>
                <a:close/>
                <a:moveTo>
                  <a:pt x="1388" y="384"/>
                </a:moveTo>
                <a:cubicBezTo>
                  <a:pt x="1394" y="384"/>
                  <a:pt x="1399" y="389"/>
                  <a:pt x="1399" y="396"/>
                </a:cubicBezTo>
                <a:cubicBezTo>
                  <a:pt x="1399" y="402"/>
                  <a:pt x="1394" y="407"/>
                  <a:pt x="1388" y="407"/>
                </a:cubicBezTo>
                <a:cubicBezTo>
                  <a:pt x="1381" y="407"/>
                  <a:pt x="1376" y="402"/>
                  <a:pt x="1376" y="396"/>
                </a:cubicBezTo>
                <a:cubicBezTo>
                  <a:pt x="1376" y="389"/>
                  <a:pt x="1381" y="384"/>
                  <a:pt x="1388" y="384"/>
                </a:cubicBezTo>
                <a:close/>
                <a:moveTo>
                  <a:pt x="1356" y="384"/>
                </a:moveTo>
                <a:cubicBezTo>
                  <a:pt x="1362" y="384"/>
                  <a:pt x="1367" y="389"/>
                  <a:pt x="1367" y="396"/>
                </a:cubicBezTo>
                <a:cubicBezTo>
                  <a:pt x="1367" y="402"/>
                  <a:pt x="1362" y="407"/>
                  <a:pt x="1356" y="407"/>
                </a:cubicBezTo>
                <a:cubicBezTo>
                  <a:pt x="1349" y="407"/>
                  <a:pt x="1344" y="402"/>
                  <a:pt x="1344" y="396"/>
                </a:cubicBezTo>
                <a:cubicBezTo>
                  <a:pt x="1344" y="389"/>
                  <a:pt x="1349" y="384"/>
                  <a:pt x="1356" y="384"/>
                </a:cubicBezTo>
                <a:close/>
                <a:moveTo>
                  <a:pt x="1324" y="384"/>
                </a:moveTo>
                <a:cubicBezTo>
                  <a:pt x="1330" y="384"/>
                  <a:pt x="1335" y="389"/>
                  <a:pt x="1335" y="396"/>
                </a:cubicBezTo>
                <a:cubicBezTo>
                  <a:pt x="1335" y="402"/>
                  <a:pt x="1330" y="407"/>
                  <a:pt x="1324" y="407"/>
                </a:cubicBezTo>
                <a:cubicBezTo>
                  <a:pt x="1317" y="407"/>
                  <a:pt x="1312" y="402"/>
                  <a:pt x="1312" y="396"/>
                </a:cubicBezTo>
                <a:cubicBezTo>
                  <a:pt x="1312" y="389"/>
                  <a:pt x="1317" y="384"/>
                  <a:pt x="1324" y="384"/>
                </a:cubicBezTo>
                <a:close/>
                <a:moveTo>
                  <a:pt x="1292" y="384"/>
                </a:moveTo>
                <a:cubicBezTo>
                  <a:pt x="1298" y="384"/>
                  <a:pt x="1303" y="389"/>
                  <a:pt x="1303" y="396"/>
                </a:cubicBezTo>
                <a:cubicBezTo>
                  <a:pt x="1303" y="402"/>
                  <a:pt x="1298" y="407"/>
                  <a:pt x="1292" y="407"/>
                </a:cubicBezTo>
                <a:cubicBezTo>
                  <a:pt x="1285" y="407"/>
                  <a:pt x="1280" y="402"/>
                  <a:pt x="1280" y="396"/>
                </a:cubicBezTo>
                <a:cubicBezTo>
                  <a:pt x="1280" y="389"/>
                  <a:pt x="1285" y="384"/>
                  <a:pt x="1292" y="384"/>
                </a:cubicBezTo>
                <a:close/>
                <a:moveTo>
                  <a:pt x="1260" y="384"/>
                </a:moveTo>
                <a:cubicBezTo>
                  <a:pt x="1266" y="384"/>
                  <a:pt x="1271" y="389"/>
                  <a:pt x="1271" y="396"/>
                </a:cubicBezTo>
                <a:cubicBezTo>
                  <a:pt x="1271" y="402"/>
                  <a:pt x="1266" y="407"/>
                  <a:pt x="1260" y="407"/>
                </a:cubicBezTo>
                <a:cubicBezTo>
                  <a:pt x="1253" y="407"/>
                  <a:pt x="1248" y="402"/>
                  <a:pt x="1248" y="396"/>
                </a:cubicBezTo>
                <a:cubicBezTo>
                  <a:pt x="1248" y="389"/>
                  <a:pt x="1253" y="384"/>
                  <a:pt x="1260" y="384"/>
                </a:cubicBezTo>
                <a:close/>
                <a:moveTo>
                  <a:pt x="1228" y="384"/>
                </a:moveTo>
                <a:cubicBezTo>
                  <a:pt x="1234" y="384"/>
                  <a:pt x="1239" y="389"/>
                  <a:pt x="1239" y="396"/>
                </a:cubicBezTo>
                <a:cubicBezTo>
                  <a:pt x="1239" y="402"/>
                  <a:pt x="1234" y="407"/>
                  <a:pt x="1228" y="407"/>
                </a:cubicBezTo>
                <a:cubicBezTo>
                  <a:pt x="1221" y="407"/>
                  <a:pt x="1216" y="402"/>
                  <a:pt x="1216" y="396"/>
                </a:cubicBezTo>
                <a:cubicBezTo>
                  <a:pt x="1216" y="389"/>
                  <a:pt x="1221" y="384"/>
                  <a:pt x="1228" y="384"/>
                </a:cubicBezTo>
                <a:close/>
                <a:moveTo>
                  <a:pt x="1196" y="384"/>
                </a:moveTo>
                <a:cubicBezTo>
                  <a:pt x="1202" y="384"/>
                  <a:pt x="1207" y="389"/>
                  <a:pt x="1207" y="396"/>
                </a:cubicBezTo>
                <a:cubicBezTo>
                  <a:pt x="1207" y="402"/>
                  <a:pt x="1202" y="407"/>
                  <a:pt x="1196" y="407"/>
                </a:cubicBezTo>
                <a:cubicBezTo>
                  <a:pt x="1189" y="407"/>
                  <a:pt x="1184" y="402"/>
                  <a:pt x="1184" y="396"/>
                </a:cubicBezTo>
                <a:cubicBezTo>
                  <a:pt x="1184" y="389"/>
                  <a:pt x="1189" y="384"/>
                  <a:pt x="1196" y="384"/>
                </a:cubicBezTo>
                <a:close/>
                <a:moveTo>
                  <a:pt x="1164" y="384"/>
                </a:moveTo>
                <a:cubicBezTo>
                  <a:pt x="1170" y="384"/>
                  <a:pt x="1175" y="389"/>
                  <a:pt x="1175" y="396"/>
                </a:cubicBezTo>
                <a:cubicBezTo>
                  <a:pt x="1175" y="402"/>
                  <a:pt x="1170" y="407"/>
                  <a:pt x="1164" y="407"/>
                </a:cubicBezTo>
                <a:cubicBezTo>
                  <a:pt x="1157" y="407"/>
                  <a:pt x="1152" y="402"/>
                  <a:pt x="1152" y="396"/>
                </a:cubicBezTo>
                <a:cubicBezTo>
                  <a:pt x="1152" y="389"/>
                  <a:pt x="1157" y="384"/>
                  <a:pt x="1164" y="384"/>
                </a:cubicBezTo>
                <a:close/>
                <a:moveTo>
                  <a:pt x="1132" y="384"/>
                </a:moveTo>
                <a:cubicBezTo>
                  <a:pt x="1138" y="384"/>
                  <a:pt x="1143" y="389"/>
                  <a:pt x="1143" y="396"/>
                </a:cubicBezTo>
                <a:cubicBezTo>
                  <a:pt x="1143" y="402"/>
                  <a:pt x="1138" y="407"/>
                  <a:pt x="1132" y="407"/>
                </a:cubicBezTo>
                <a:cubicBezTo>
                  <a:pt x="1125" y="407"/>
                  <a:pt x="1120" y="402"/>
                  <a:pt x="1120" y="396"/>
                </a:cubicBezTo>
                <a:cubicBezTo>
                  <a:pt x="1120" y="389"/>
                  <a:pt x="1125" y="384"/>
                  <a:pt x="1132" y="384"/>
                </a:cubicBezTo>
                <a:close/>
                <a:moveTo>
                  <a:pt x="1100" y="384"/>
                </a:moveTo>
                <a:cubicBezTo>
                  <a:pt x="1106" y="384"/>
                  <a:pt x="1111" y="389"/>
                  <a:pt x="1111" y="396"/>
                </a:cubicBezTo>
                <a:cubicBezTo>
                  <a:pt x="1111" y="402"/>
                  <a:pt x="1106" y="407"/>
                  <a:pt x="1100" y="407"/>
                </a:cubicBezTo>
                <a:cubicBezTo>
                  <a:pt x="1093" y="407"/>
                  <a:pt x="1088" y="402"/>
                  <a:pt x="1088" y="396"/>
                </a:cubicBezTo>
                <a:cubicBezTo>
                  <a:pt x="1088" y="389"/>
                  <a:pt x="1093" y="384"/>
                  <a:pt x="1100" y="384"/>
                </a:cubicBezTo>
                <a:close/>
                <a:moveTo>
                  <a:pt x="1067" y="384"/>
                </a:moveTo>
                <a:cubicBezTo>
                  <a:pt x="1074" y="384"/>
                  <a:pt x="1079" y="389"/>
                  <a:pt x="1079" y="396"/>
                </a:cubicBezTo>
                <a:cubicBezTo>
                  <a:pt x="1079" y="402"/>
                  <a:pt x="1074" y="407"/>
                  <a:pt x="1067" y="407"/>
                </a:cubicBezTo>
                <a:cubicBezTo>
                  <a:pt x="1061" y="407"/>
                  <a:pt x="1056" y="402"/>
                  <a:pt x="1056" y="396"/>
                </a:cubicBezTo>
                <a:cubicBezTo>
                  <a:pt x="1056" y="389"/>
                  <a:pt x="1061" y="384"/>
                  <a:pt x="1067" y="384"/>
                </a:cubicBezTo>
                <a:close/>
                <a:moveTo>
                  <a:pt x="1035" y="384"/>
                </a:moveTo>
                <a:cubicBezTo>
                  <a:pt x="1042" y="384"/>
                  <a:pt x="1047" y="389"/>
                  <a:pt x="1047" y="396"/>
                </a:cubicBezTo>
                <a:cubicBezTo>
                  <a:pt x="1047" y="402"/>
                  <a:pt x="1042" y="407"/>
                  <a:pt x="1035" y="407"/>
                </a:cubicBezTo>
                <a:cubicBezTo>
                  <a:pt x="1029" y="407"/>
                  <a:pt x="1024" y="402"/>
                  <a:pt x="1024" y="396"/>
                </a:cubicBezTo>
                <a:cubicBezTo>
                  <a:pt x="1024" y="389"/>
                  <a:pt x="1029" y="384"/>
                  <a:pt x="1035" y="384"/>
                </a:cubicBezTo>
                <a:close/>
                <a:moveTo>
                  <a:pt x="1003" y="384"/>
                </a:moveTo>
                <a:cubicBezTo>
                  <a:pt x="1010" y="384"/>
                  <a:pt x="1015" y="389"/>
                  <a:pt x="1015" y="396"/>
                </a:cubicBezTo>
                <a:cubicBezTo>
                  <a:pt x="1015" y="402"/>
                  <a:pt x="1010" y="407"/>
                  <a:pt x="1003" y="407"/>
                </a:cubicBezTo>
                <a:cubicBezTo>
                  <a:pt x="997" y="407"/>
                  <a:pt x="992" y="402"/>
                  <a:pt x="992" y="396"/>
                </a:cubicBezTo>
                <a:cubicBezTo>
                  <a:pt x="992" y="389"/>
                  <a:pt x="997" y="384"/>
                  <a:pt x="1003" y="384"/>
                </a:cubicBezTo>
                <a:close/>
                <a:moveTo>
                  <a:pt x="971" y="384"/>
                </a:moveTo>
                <a:cubicBezTo>
                  <a:pt x="978" y="384"/>
                  <a:pt x="983" y="389"/>
                  <a:pt x="983" y="396"/>
                </a:cubicBezTo>
                <a:cubicBezTo>
                  <a:pt x="983" y="402"/>
                  <a:pt x="978" y="407"/>
                  <a:pt x="971" y="407"/>
                </a:cubicBezTo>
                <a:cubicBezTo>
                  <a:pt x="965" y="407"/>
                  <a:pt x="960" y="402"/>
                  <a:pt x="960" y="396"/>
                </a:cubicBezTo>
                <a:cubicBezTo>
                  <a:pt x="960" y="389"/>
                  <a:pt x="965" y="384"/>
                  <a:pt x="971" y="384"/>
                </a:cubicBezTo>
                <a:close/>
                <a:moveTo>
                  <a:pt x="939" y="384"/>
                </a:moveTo>
                <a:cubicBezTo>
                  <a:pt x="946" y="384"/>
                  <a:pt x="951" y="389"/>
                  <a:pt x="951" y="396"/>
                </a:cubicBezTo>
                <a:cubicBezTo>
                  <a:pt x="951" y="402"/>
                  <a:pt x="946" y="407"/>
                  <a:pt x="939" y="407"/>
                </a:cubicBezTo>
                <a:cubicBezTo>
                  <a:pt x="933" y="407"/>
                  <a:pt x="928" y="402"/>
                  <a:pt x="928" y="396"/>
                </a:cubicBezTo>
                <a:cubicBezTo>
                  <a:pt x="928" y="389"/>
                  <a:pt x="933" y="384"/>
                  <a:pt x="939" y="384"/>
                </a:cubicBezTo>
                <a:close/>
                <a:moveTo>
                  <a:pt x="1612" y="416"/>
                </a:moveTo>
                <a:cubicBezTo>
                  <a:pt x="1618" y="416"/>
                  <a:pt x="1623" y="421"/>
                  <a:pt x="1623" y="428"/>
                </a:cubicBezTo>
                <a:cubicBezTo>
                  <a:pt x="1623" y="434"/>
                  <a:pt x="1618" y="439"/>
                  <a:pt x="1612" y="439"/>
                </a:cubicBezTo>
                <a:cubicBezTo>
                  <a:pt x="1605" y="439"/>
                  <a:pt x="1600" y="434"/>
                  <a:pt x="1600" y="428"/>
                </a:cubicBezTo>
                <a:cubicBezTo>
                  <a:pt x="1600" y="421"/>
                  <a:pt x="1605" y="416"/>
                  <a:pt x="1612" y="416"/>
                </a:cubicBezTo>
                <a:close/>
                <a:moveTo>
                  <a:pt x="1580" y="416"/>
                </a:moveTo>
                <a:cubicBezTo>
                  <a:pt x="1586" y="416"/>
                  <a:pt x="1591" y="421"/>
                  <a:pt x="1591" y="428"/>
                </a:cubicBezTo>
                <a:cubicBezTo>
                  <a:pt x="1591" y="434"/>
                  <a:pt x="1586" y="439"/>
                  <a:pt x="1580" y="439"/>
                </a:cubicBezTo>
                <a:cubicBezTo>
                  <a:pt x="1573" y="439"/>
                  <a:pt x="1568" y="434"/>
                  <a:pt x="1568" y="428"/>
                </a:cubicBezTo>
                <a:cubicBezTo>
                  <a:pt x="1568" y="421"/>
                  <a:pt x="1573" y="416"/>
                  <a:pt x="1580" y="416"/>
                </a:cubicBezTo>
                <a:close/>
                <a:moveTo>
                  <a:pt x="1548" y="416"/>
                </a:moveTo>
                <a:cubicBezTo>
                  <a:pt x="1554" y="416"/>
                  <a:pt x="1559" y="421"/>
                  <a:pt x="1559" y="428"/>
                </a:cubicBezTo>
                <a:cubicBezTo>
                  <a:pt x="1559" y="434"/>
                  <a:pt x="1554" y="439"/>
                  <a:pt x="1548" y="439"/>
                </a:cubicBezTo>
                <a:cubicBezTo>
                  <a:pt x="1541" y="439"/>
                  <a:pt x="1536" y="434"/>
                  <a:pt x="1536" y="428"/>
                </a:cubicBezTo>
                <a:cubicBezTo>
                  <a:pt x="1536" y="421"/>
                  <a:pt x="1541" y="416"/>
                  <a:pt x="1548" y="416"/>
                </a:cubicBezTo>
                <a:close/>
                <a:moveTo>
                  <a:pt x="1516" y="416"/>
                </a:moveTo>
                <a:cubicBezTo>
                  <a:pt x="1522" y="416"/>
                  <a:pt x="1527" y="421"/>
                  <a:pt x="1527" y="428"/>
                </a:cubicBezTo>
                <a:cubicBezTo>
                  <a:pt x="1527" y="434"/>
                  <a:pt x="1522" y="439"/>
                  <a:pt x="1516" y="439"/>
                </a:cubicBezTo>
                <a:cubicBezTo>
                  <a:pt x="1509" y="439"/>
                  <a:pt x="1504" y="434"/>
                  <a:pt x="1504" y="428"/>
                </a:cubicBezTo>
                <a:cubicBezTo>
                  <a:pt x="1504" y="421"/>
                  <a:pt x="1509" y="416"/>
                  <a:pt x="1516" y="416"/>
                </a:cubicBezTo>
                <a:close/>
                <a:moveTo>
                  <a:pt x="1484" y="416"/>
                </a:moveTo>
                <a:cubicBezTo>
                  <a:pt x="1490" y="416"/>
                  <a:pt x="1495" y="421"/>
                  <a:pt x="1495" y="428"/>
                </a:cubicBezTo>
                <a:cubicBezTo>
                  <a:pt x="1495" y="434"/>
                  <a:pt x="1490" y="439"/>
                  <a:pt x="1484" y="439"/>
                </a:cubicBezTo>
                <a:cubicBezTo>
                  <a:pt x="1477" y="439"/>
                  <a:pt x="1472" y="434"/>
                  <a:pt x="1472" y="428"/>
                </a:cubicBezTo>
                <a:cubicBezTo>
                  <a:pt x="1472" y="421"/>
                  <a:pt x="1477" y="416"/>
                  <a:pt x="1484" y="416"/>
                </a:cubicBezTo>
                <a:close/>
                <a:moveTo>
                  <a:pt x="1452" y="416"/>
                </a:moveTo>
                <a:cubicBezTo>
                  <a:pt x="1458" y="416"/>
                  <a:pt x="1463" y="421"/>
                  <a:pt x="1463" y="428"/>
                </a:cubicBezTo>
                <a:cubicBezTo>
                  <a:pt x="1463" y="434"/>
                  <a:pt x="1458" y="439"/>
                  <a:pt x="1452" y="439"/>
                </a:cubicBezTo>
                <a:cubicBezTo>
                  <a:pt x="1445" y="439"/>
                  <a:pt x="1440" y="434"/>
                  <a:pt x="1440" y="428"/>
                </a:cubicBezTo>
                <a:cubicBezTo>
                  <a:pt x="1440" y="421"/>
                  <a:pt x="1445" y="416"/>
                  <a:pt x="1452" y="416"/>
                </a:cubicBezTo>
                <a:close/>
                <a:moveTo>
                  <a:pt x="1420" y="416"/>
                </a:moveTo>
                <a:cubicBezTo>
                  <a:pt x="1426" y="416"/>
                  <a:pt x="1431" y="421"/>
                  <a:pt x="1431" y="428"/>
                </a:cubicBezTo>
                <a:cubicBezTo>
                  <a:pt x="1431" y="434"/>
                  <a:pt x="1426" y="439"/>
                  <a:pt x="1420" y="439"/>
                </a:cubicBezTo>
                <a:cubicBezTo>
                  <a:pt x="1413" y="439"/>
                  <a:pt x="1408" y="434"/>
                  <a:pt x="1408" y="428"/>
                </a:cubicBezTo>
                <a:cubicBezTo>
                  <a:pt x="1408" y="421"/>
                  <a:pt x="1413" y="416"/>
                  <a:pt x="1420" y="416"/>
                </a:cubicBezTo>
                <a:close/>
                <a:moveTo>
                  <a:pt x="1388" y="416"/>
                </a:moveTo>
                <a:cubicBezTo>
                  <a:pt x="1394" y="416"/>
                  <a:pt x="1399" y="421"/>
                  <a:pt x="1399" y="428"/>
                </a:cubicBezTo>
                <a:cubicBezTo>
                  <a:pt x="1399" y="434"/>
                  <a:pt x="1394" y="439"/>
                  <a:pt x="1388" y="439"/>
                </a:cubicBezTo>
                <a:cubicBezTo>
                  <a:pt x="1381" y="439"/>
                  <a:pt x="1376" y="434"/>
                  <a:pt x="1376" y="428"/>
                </a:cubicBezTo>
                <a:cubicBezTo>
                  <a:pt x="1376" y="421"/>
                  <a:pt x="1381" y="416"/>
                  <a:pt x="1388" y="416"/>
                </a:cubicBezTo>
                <a:close/>
                <a:moveTo>
                  <a:pt x="1356" y="416"/>
                </a:moveTo>
                <a:cubicBezTo>
                  <a:pt x="1362" y="416"/>
                  <a:pt x="1367" y="421"/>
                  <a:pt x="1367" y="428"/>
                </a:cubicBezTo>
                <a:cubicBezTo>
                  <a:pt x="1367" y="434"/>
                  <a:pt x="1362" y="439"/>
                  <a:pt x="1356" y="439"/>
                </a:cubicBezTo>
                <a:cubicBezTo>
                  <a:pt x="1349" y="439"/>
                  <a:pt x="1344" y="434"/>
                  <a:pt x="1344" y="428"/>
                </a:cubicBezTo>
                <a:cubicBezTo>
                  <a:pt x="1344" y="421"/>
                  <a:pt x="1349" y="416"/>
                  <a:pt x="1356" y="416"/>
                </a:cubicBezTo>
                <a:close/>
                <a:moveTo>
                  <a:pt x="1324" y="416"/>
                </a:moveTo>
                <a:cubicBezTo>
                  <a:pt x="1330" y="416"/>
                  <a:pt x="1335" y="421"/>
                  <a:pt x="1335" y="428"/>
                </a:cubicBezTo>
                <a:cubicBezTo>
                  <a:pt x="1335" y="434"/>
                  <a:pt x="1330" y="439"/>
                  <a:pt x="1324" y="439"/>
                </a:cubicBezTo>
                <a:cubicBezTo>
                  <a:pt x="1317" y="439"/>
                  <a:pt x="1312" y="434"/>
                  <a:pt x="1312" y="428"/>
                </a:cubicBezTo>
                <a:cubicBezTo>
                  <a:pt x="1312" y="421"/>
                  <a:pt x="1317" y="416"/>
                  <a:pt x="1324" y="416"/>
                </a:cubicBezTo>
                <a:close/>
                <a:moveTo>
                  <a:pt x="1292" y="416"/>
                </a:moveTo>
                <a:cubicBezTo>
                  <a:pt x="1298" y="416"/>
                  <a:pt x="1303" y="421"/>
                  <a:pt x="1303" y="428"/>
                </a:cubicBezTo>
                <a:cubicBezTo>
                  <a:pt x="1303" y="434"/>
                  <a:pt x="1298" y="439"/>
                  <a:pt x="1292" y="439"/>
                </a:cubicBezTo>
                <a:cubicBezTo>
                  <a:pt x="1285" y="439"/>
                  <a:pt x="1280" y="434"/>
                  <a:pt x="1280" y="428"/>
                </a:cubicBezTo>
                <a:cubicBezTo>
                  <a:pt x="1280" y="421"/>
                  <a:pt x="1285" y="416"/>
                  <a:pt x="1292" y="416"/>
                </a:cubicBezTo>
                <a:close/>
                <a:moveTo>
                  <a:pt x="1228" y="416"/>
                </a:moveTo>
                <a:cubicBezTo>
                  <a:pt x="1234" y="416"/>
                  <a:pt x="1239" y="421"/>
                  <a:pt x="1239" y="428"/>
                </a:cubicBezTo>
                <a:cubicBezTo>
                  <a:pt x="1239" y="434"/>
                  <a:pt x="1234" y="439"/>
                  <a:pt x="1228" y="439"/>
                </a:cubicBezTo>
                <a:cubicBezTo>
                  <a:pt x="1221" y="439"/>
                  <a:pt x="1216" y="434"/>
                  <a:pt x="1216" y="428"/>
                </a:cubicBezTo>
                <a:cubicBezTo>
                  <a:pt x="1216" y="421"/>
                  <a:pt x="1221" y="416"/>
                  <a:pt x="1228" y="416"/>
                </a:cubicBezTo>
                <a:close/>
                <a:moveTo>
                  <a:pt x="1196" y="416"/>
                </a:moveTo>
                <a:cubicBezTo>
                  <a:pt x="1202" y="416"/>
                  <a:pt x="1207" y="421"/>
                  <a:pt x="1207" y="428"/>
                </a:cubicBezTo>
                <a:cubicBezTo>
                  <a:pt x="1207" y="434"/>
                  <a:pt x="1202" y="439"/>
                  <a:pt x="1196" y="439"/>
                </a:cubicBezTo>
                <a:cubicBezTo>
                  <a:pt x="1189" y="439"/>
                  <a:pt x="1184" y="434"/>
                  <a:pt x="1184" y="428"/>
                </a:cubicBezTo>
                <a:cubicBezTo>
                  <a:pt x="1184" y="421"/>
                  <a:pt x="1189" y="416"/>
                  <a:pt x="1196" y="416"/>
                </a:cubicBezTo>
                <a:close/>
                <a:moveTo>
                  <a:pt x="1132" y="416"/>
                </a:moveTo>
                <a:cubicBezTo>
                  <a:pt x="1138" y="416"/>
                  <a:pt x="1143" y="421"/>
                  <a:pt x="1143" y="428"/>
                </a:cubicBezTo>
                <a:cubicBezTo>
                  <a:pt x="1143" y="434"/>
                  <a:pt x="1138" y="439"/>
                  <a:pt x="1132" y="439"/>
                </a:cubicBezTo>
                <a:cubicBezTo>
                  <a:pt x="1125" y="439"/>
                  <a:pt x="1120" y="434"/>
                  <a:pt x="1120" y="428"/>
                </a:cubicBezTo>
                <a:cubicBezTo>
                  <a:pt x="1120" y="421"/>
                  <a:pt x="1125" y="416"/>
                  <a:pt x="1132" y="416"/>
                </a:cubicBezTo>
                <a:close/>
                <a:moveTo>
                  <a:pt x="1100" y="416"/>
                </a:moveTo>
                <a:cubicBezTo>
                  <a:pt x="1106" y="416"/>
                  <a:pt x="1111" y="421"/>
                  <a:pt x="1111" y="428"/>
                </a:cubicBezTo>
                <a:cubicBezTo>
                  <a:pt x="1111" y="434"/>
                  <a:pt x="1106" y="439"/>
                  <a:pt x="1100" y="439"/>
                </a:cubicBezTo>
                <a:cubicBezTo>
                  <a:pt x="1093" y="439"/>
                  <a:pt x="1088" y="434"/>
                  <a:pt x="1088" y="428"/>
                </a:cubicBezTo>
                <a:cubicBezTo>
                  <a:pt x="1088" y="421"/>
                  <a:pt x="1093" y="416"/>
                  <a:pt x="1100" y="416"/>
                </a:cubicBezTo>
                <a:close/>
                <a:moveTo>
                  <a:pt x="1067" y="416"/>
                </a:moveTo>
                <a:cubicBezTo>
                  <a:pt x="1074" y="416"/>
                  <a:pt x="1079" y="421"/>
                  <a:pt x="1079" y="428"/>
                </a:cubicBezTo>
                <a:cubicBezTo>
                  <a:pt x="1079" y="434"/>
                  <a:pt x="1074" y="439"/>
                  <a:pt x="1067" y="439"/>
                </a:cubicBezTo>
                <a:cubicBezTo>
                  <a:pt x="1061" y="439"/>
                  <a:pt x="1056" y="434"/>
                  <a:pt x="1056" y="428"/>
                </a:cubicBezTo>
                <a:cubicBezTo>
                  <a:pt x="1056" y="421"/>
                  <a:pt x="1061" y="416"/>
                  <a:pt x="1067" y="416"/>
                </a:cubicBezTo>
                <a:close/>
                <a:moveTo>
                  <a:pt x="1035" y="416"/>
                </a:moveTo>
                <a:cubicBezTo>
                  <a:pt x="1042" y="416"/>
                  <a:pt x="1047" y="421"/>
                  <a:pt x="1047" y="428"/>
                </a:cubicBezTo>
                <a:cubicBezTo>
                  <a:pt x="1047" y="434"/>
                  <a:pt x="1042" y="439"/>
                  <a:pt x="1035" y="439"/>
                </a:cubicBezTo>
                <a:cubicBezTo>
                  <a:pt x="1029" y="439"/>
                  <a:pt x="1024" y="434"/>
                  <a:pt x="1024" y="428"/>
                </a:cubicBezTo>
                <a:cubicBezTo>
                  <a:pt x="1024" y="421"/>
                  <a:pt x="1029" y="416"/>
                  <a:pt x="1035" y="416"/>
                </a:cubicBezTo>
                <a:close/>
                <a:moveTo>
                  <a:pt x="1003" y="416"/>
                </a:moveTo>
                <a:cubicBezTo>
                  <a:pt x="1010" y="416"/>
                  <a:pt x="1015" y="421"/>
                  <a:pt x="1015" y="428"/>
                </a:cubicBezTo>
                <a:cubicBezTo>
                  <a:pt x="1015" y="434"/>
                  <a:pt x="1010" y="439"/>
                  <a:pt x="1003" y="439"/>
                </a:cubicBezTo>
                <a:cubicBezTo>
                  <a:pt x="997" y="439"/>
                  <a:pt x="992" y="434"/>
                  <a:pt x="992" y="428"/>
                </a:cubicBezTo>
                <a:cubicBezTo>
                  <a:pt x="992" y="421"/>
                  <a:pt x="997" y="416"/>
                  <a:pt x="1003" y="416"/>
                </a:cubicBezTo>
                <a:close/>
                <a:moveTo>
                  <a:pt x="939" y="416"/>
                </a:moveTo>
                <a:cubicBezTo>
                  <a:pt x="946" y="416"/>
                  <a:pt x="951" y="421"/>
                  <a:pt x="951" y="428"/>
                </a:cubicBezTo>
                <a:cubicBezTo>
                  <a:pt x="951" y="434"/>
                  <a:pt x="946" y="439"/>
                  <a:pt x="939" y="439"/>
                </a:cubicBezTo>
                <a:cubicBezTo>
                  <a:pt x="933" y="439"/>
                  <a:pt x="928" y="434"/>
                  <a:pt x="928" y="428"/>
                </a:cubicBezTo>
                <a:cubicBezTo>
                  <a:pt x="928" y="421"/>
                  <a:pt x="933" y="416"/>
                  <a:pt x="939" y="416"/>
                </a:cubicBezTo>
                <a:close/>
                <a:moveTo>
                  <a:pt x="1644" y="448"/>
                </a:moveTo>
                <a:cubicBezTo>
                  <a:pt x="1650" y="448"/>
                  <a:pt x="1655" y="453"/>
                  <a:pt x="1655" y="460"/>
                </a:cubicBezTo>
                <a:cubicBezTo>
                  <a:pt x="1655" y="466"/>
                  <a:pt x="1650" y="471"/>
                  <a:pt x="1644" y="471"/>
                </a:cubicBezTo>
                <a:cubicBezTo>
                  <a:pt x="1637" y="471"/>
                  <a:pt x="1632" y="466"/>
                  <a:pt x="1632" y="460"/>
                </a:cubicBezTo>
                <a:cubicBezTo>
                  <a:pt x="1632" y="453"/>
                  <a:pt x="1637" y="448"/>
                  <a:pt x="1644" y="448"/>
                </a:cubicBezTo>
                <a:close/>
                <a:moveTo>
                  <a:pt x="1772" y="0"/>
                </a:moveTo>
                <a:cubicBezTo>
                  <a:pt x="1778" y="0"/>
                  <a:pt x="1783" y="5"/>
                  <a:pt x="1783" y="11"/>
                </a:cubicBezTo>
                <a:cubicBezTo>
                  <a:pt x="1783" y="18"/>
                  <a:pt x="1778" y="23"/>
                  <a:pt x="1772" y="23"/>
                </a:cubicBezTo>
                <a:cubicBezTo>
                  <a:pt x="1765" y="23"/>
                  <a:pt x="1760" y="18"/>
                  <a:pt x="1760" y="11"/>
                </a:cubicBezTo>
                <a:cubicBezTo>
                  <a:pt x="1760" y="5"/>
                  <a:pt x="1765" y="0"/>
                  <a:pt x="1772" y="0"/>
                </a:cubicBezTo>
                <a:close/>
                <a:moveTo>
                  <a:pt x="1868" y="64"/>
                </a:moveTo>
                <a:cubicBezTo>
                  <a:pt x="1874" y="64"/>
                  <a:pt x="1879" y="69"/>
                  <a:pt x="1879" y="76"/>
                </a:cubicBezTo>
                <a:cubicBezTo>
                  <a:pt x="1879" y="82"/>
                  <a:pt x="1874" y="87"/>
                  <a:pt x="1868" y="87"/>
                </a:cubicBezTo>
                <a:cubicBezTo>
                  <a:pt x="1861" y="87"/>
                  <a:pt x="1856" y="82"/>
                  <a:pt x="1856" y="76"/>
                </a:cubicBezTo>
                <a:cubicBezTo>
                  <a:pt x="1856" y="69"/>
                  <a:pt x="1861" y="64"/>
                  <a:pt x="1868" y="64"/>
                </a:cubicBezTo>
                <a:close/>
                <a:moveTo>
                  <a:pt x="1836" y="64"/>
                </a:moveTo>
                <a:cubicBezTo>
                  <a:pt x="1842" y="64"/>
                  <a:pt x="1847" y="69"/>
                  <a:pt x="1847" y="76"/>
                </a:cubicBezTo>
                <a:cubicBezTo>
                  <a:pt x="1847" y="82"/>
                  <a:pt x="1842" y="87"/>
                  <a:pt x="1836" y="87"/>
                </a:cubicBezTo>
                <a:cubicBezTo>
                  <a:pt x="1829" y="87"/>
                  <a:pt x="1824" y="82"/>
                  <a:pt x="1824" y="76"/>
                </a:cubicBezTo>
                <a:cubicBezTo>
                  <a:pt x="1824" y="69"/>
                  <a:pt x="1829" y="64"/>
                  <a:pt x="1836" y="64"/>
                </a:cubicBezTo>
                <a:close/>
                <a:moveTo>
                  <a:pt x="1804" y="64"/>
                </a:moveTo>
                <a:cubicBezTo>
                  <a:pt x="1810" y="64"/>
                  <a:pt x="1815" y="69"/>
                  <a:pt x="1815" y="76"/>
                </a:cubicBezTo>
                <a:cubicBezTo>
                  <a:pt x="1815" y="82"/>
                  <a:pt x="1810" y="87"/>
                  <a:pt x="1804" y="87"/>
                </a:cubicBezTo>
                <a:cubicBezTo>
                  <a:pt x="1797" y="87"/>
                  <a:pt x="1792" y="82"/>
                  <a:pt x="1792" y="76"/>
                </a:cubicBezTo>
                <a:cubicBezTo>
                  <a:pt x="1792" y="69"/>
                  <a:pt x="1797" y="64"/>
                  <a:pt x="1804" y="64"/>
                </a:cubicBezTo>
                <a:close/>
                <a:moveTo>
                  <a:pt x="1772" y="64"/>
                </a:moveTo>
                <a:cubicBezTo>
                  <a:pt x="1778" y="64"/>
                  <a:pt x="1783" y="69"/>
                  <a:pt x="1783" y="76"/>
                </a:cubicBezTo>
                <a:cubicBezTo>
                  <a:pt x="1783" y="82"/>
                  <a:pt x="1778" y="87"/>
                  <a:pt x="1772" y="87"/>
                </a:cubicBezTo>
                <a:cubicBezTo>
                  <a:pt x="1765" y="87"/>
                  <a:pt x="1760" y="82"/>
                  <a:pt x="1760" y="76"/>
                </a:cubicBezTo>
                <a:cubicBezTo>
                  <a:pt x="1760" y="69"/>
                  <a:pt x="1765" y="64"/>
                  <a:pt x="1772" y="64"/>
                </a:cubicBezTo>
                <a:close/>
                <a:moveTo>
                  <a:pt x="1676" y="64"/>
                </a:moveTo>
                <a:cubicBezTo>
                  <a:pt x="1682" y="64"/>
                  <a:pt x="1687" y="69"/>
                  <a:pt x="1687" y="76"/>
                </a:cubicBezTo>
                <a:cubicBezTo>
                  <a:pt x="1687" y="82"/>
                  <a:pt x="1682" y="87"/>
                  <a:pt x="1676" y="87"/>
                </a:cubicBezTo>
                <a:cubicBezTo>
                  <a:pt x="1669" y="87"/>
                  <a:pt x="1664" y="82"/>
                  <a:pt x="1664" y="76"/>
                </a:cubicBezTo>
                <a:cubicBezTo>
                  <a:pt x="1664" y="69"/>
                  <a:pt x="1669" y="64"/>
                  <a:pt x="1676" y="64"/>
                </a:cubicBezTo>
                <a:close/>
                <a:moveTo>
                  <a:pt x="1644" y="64"/>
                </a:moveTo>
                <a:cubicBezTo>
                  <a:pt x="1650" y="64"/>
                  <a:pt x="1655" y="69"/>
                  <a:pt x="1655" y="76"/>
                </a:cubicBezTo>
                <a:cubicBezTo>
                  <a:pt x="1655" y="82"/>
                  <a:pt x="1650" y="87"/>
                  <a:pt x="1644" y="87"/>
                </a:cubicBezTo>
                <a:cubicBezTo>
                  <a:pt x="1637" y="87"/>
                  <a:pt x="1632" y="82"/>
                  <a:pt x="1632" y="76"/>
                </a:cubicBezTo>
                <a:cubicBezTo>
                  <a:pt x="1632" y="69"/>
                  <a:pt x="1637" y="64"/>
                  <a:pt x="1644" y="64"/>
                </a:cubicBezTo>
                <a:close/>
                <a:moveTo>
                  <a:pt x="1900" y="96"/>
                </a:moveTo>
                <a:cubicBezTo>
                  <a:pt x="1906" y="96"/>
                  <a:pt x="1911" y="101"/>
                  <a:pt x="1911" y="108"/>
                </a:cubicBezTo>
                <a:cubicBezTo>
                  <a:pt x="1911" y="114"/>
                  <a:pt x="1906" y="119"/>
                  <a:pt x="1900" y="119"/>
                </a:cubicBezTo>
                <a:cubicBezTo>
                  <a:pt x="1893" y="119"/>
                  <a:pt x="1888" y="114"/>
                  <a:pt x="1888" y="108"/>
                </a:cubicBezTo>
                <a:cubicBezTo>
                  <a:pt x="1888" y="101"/>
                  <a:pt x="1893" y="96"/>
                  <a:pt x="1900" y="96"/>
                </a:cubicBezTo>
                <a:close/>
                <a:moveTo>
                  <a:pt x="1868" y="96"/>
                </a:moveTo>
                <a:cubicBezTo>
                  <a:pt x="1874" y="96"/>
                  <a:pt x="1879" y="101"/>
                  <a:pt x="1879" y="108"/>
                </a:cubicBezTo>
                <a:cubicBezTo>
                  <a:pt x="1879" y="114"/>
                  <a:pt x="1874" y="119"/>
                  <a:pt x="1868" y="119"/>
                </a:cubicBezTo>
                <a:cubicBezTo>
                  <a:pt x="1861" y="119"/>
                  <a:pt x="1856" y="114"/>
                  <a:pt x="1856" y="108"/>
                </a:cubicBezTo>
                <a:cubicBezTo>
                  <a:pt x="1856" y="101"/>
                  <a:pt x="1861" y="96"/>
                  <a:pt x="1868" y="96"/>
                </a:cubicBezTo>
                <a:close/>
                <a:moveTo>
                  <a:pt x="1836" y="96"/>
                </a:moveTo>
                <a:cubicBezTo>
                  <a:pt x="1842" y="96"/>
                  <a:pt x="1847" y="101"/>
                  <a:pt x="1847" y="108"/>
                </a:cubicBezTo>
                <a:cubicBezTo>
                  <a:pt x="1847" y="114"/>
                  <a:pt x="1842" y="119"/>
                  <a:pt x="1836" y="119"/>
                </a:cubicBezTo>
                <a:cubicBezTo>
                  <a:pt x="1829" y="119"/>
                  <a:pt x="1824" y="114"/>
                  <a:pt x="1824" y="108"/>
                </a:cubicBezTo>
                <a:cubicBezTo>
                  <a:pt x="1824" y="101"/>
                  <a:pt x="1829" y="96"/>
                  <a:pt x="1836" y="96"/>
                </a:cubicBezTo>
                <a:close/>
                <a:moveTo>
                  <a:pt x="1804" y="96"/>
                </a:moveTo>
                <a:cubicBezTo>
                  <a:pt x="1810" y="96"/>
                  <a:pt x="1815" y="101"/>
                  <a:pt x="1815" y="108"/>
                </a:cubicBezTo>
                <a:cubicBezTo>
                  <a:pt x="1815" y="114"/>
                  <a:pt x="1810" y="119"/>
                  <a:pt x="1804" y="119"/>
                </a:cubicBezTo>
                <a:cubicBezTo>
                  <a:pt x="1797" y="119"/>
                  <a:pt x="1792" y="114"/>
                  <a:pt x="1792" y="108"/>
                </a:cubicBezTo>
                <a:cubicBezTo>
                  <a:pt x="1792" y="101"/>
                  <a:pt x="1797" y="96"/>
                  <a:pt x="1804" y="96"/>
                </a:cubicBezTo>
                <a:close/>
                <a:moveTo>
                  <a:pt x="1772" y="96"/>
                </a:moveTo>
                <a:cubicBezTo>
                  <a:pt x="1778" y="96"/>
                  <a:pt x="1783" y="101"/>
                  <a:pt x="1783" y="108"/>
                </a:cubicBezTo>
                <a:cubicBezTo>
                  <a:pt x="1783" y="114"/>
                  <a:pt x="1778" y="119"/>
                  <a:pt x="1772" y="119"/>
                </a:cubicBezTo>
                <a:cubicBezTo>
                  <a:pt x="1765" y="119"/>
                  <a:pt x="1760" y="114"/>
                  <a:pt x="1760" y="108"/>
                </a:cubicBezTo>
                <a:cubicBezTo>
                  <a:pt x="1760" y="101"/>
                  <a:pt x="1765" y="96"/>
                  <a:pt x="1772" y="96"/>
                </a:cubicBezTo>
                <a:close/>
                <a:moveTo>
                  <a:pt x="1740" y="96"/>
                </a:moveTo>
                <a:cubicBezTo>
                  <a:pt x="1746" y="96"/>
                  <a:pt x="1751" y="101"/>
                  <a:pt x="1751" y="108"/>
                </a:cubicBezTo>
                <a:cubicBezTo>
                  <a:pt x="1751" y="114"/>
                  <a:pt x="1746" y="119"/>
                  <a:pt x="1740" y="119"/>
                </a:cubicBezTo>
                <a:cubicBezTo>
                  <a:pt x="1733" y="119"/>
                  <a:pt x="1728" y="114"/>
                  <a:pt x="1728" y="108"/>
                </a:cubicBezTo>
                <a:cubicBezTo>
                  <a:pt x="1728" y="101"/>
                  <a:pt x="1733" y="96"/>
                  <a:pt x="1740" y="96"/>
                </a:cubicBezTo>
                <a:close/>
                <a:moveTo>
                  <a:pt x="1708" y="96"/>
                </a:moveTo>
                <a:cubicBezTo>
                  <a:pt x="1714" y="96"/>
                  <a:pt x="1719" y="101"/>
                  <a:pt x="1719" y="108"/>
                </a:cubicBezTo>
                <a:cubicBezTo>
                  <a:pt x="1719" y="114"/>
                  <a:pt x="1714" y="119"/>
                  <a:pt x="1708" y="119"/>
                </a:cubicBezTo>
                <a:cubicBezTo>
                  <a:pt x="1701" y="119"/>
                  <a:pt x="1696" y="114"/>
                  <a:pt x="1696" y="108"/>
                </a:cubicBezTo>
                <a:cubicBezTo>
                  <a:pt x="1696" y="101"/>
                  <a:pt x="1701" y="96"/>
                  <a:pt x="1708" y="96"/>
                </a:cubicBezTo>
                <a:close/>
                <a:moveTo>
                  <a:pt x="1676" y="96"/>
                </a:moveTo>
                <a:cubicBezTo>
                  <a:pt x="1682" y="96"/>
                  <a:pt x="1687" y="101"/>
                  <a:pt x="1687" y="108"/>
                </a:cubicBezTo>
                <a:cubicBezTo>
                  <a:pt x="1687" y="114"/>
                  <a:pt x="1682" y="119"/>
                  <a:pt x="1676" y="119"/>
                </a:cubicBezTo>
                <a:cubicBezTo>
                  <a:pt x="1669" y="119"/>
                  <a:pt x="1664" y="114"/>
                  <a:pt x="1664" y="108"/>
                </a:cubicBezTo>
                <a:cubicBezTo>
                  <a:pt x="1664" y="101"/>
                  <a:pt x="1669" y="96"/>
                  <a:pt x="1676" y="96"/>
                </a:cubicBezTo>
                <a:close/>
                <a:moveTo>
                  <a:pt x="1644" y="96"/>
                </a:moveTo>
                <a:cubicBezTo>
                  <a:pt x="1650" y="96"/>
                  <a:pt x="1655" y="101"/>
                  <a:pt x="1655" y="108"/>
                </a:cubicBezTo>
                <a:cubicBezTo>
                  <a:pt x="1655" y="114"/>
                  <a:pt x="1650" y="119"/>
                  <a:pt x="1644" y="119"/>
                </a:cubicBezTo>
                <a:cubicBezTo>
                  <a:pt x="1637" y="119"/>
                  <a:pt x="1632" y="114"/>
                  <a:pt x="1632" y="108"/>
                </a:cubicBezTo>
                <a:cubicBezTo>
                  <a:pt x="1632" y="101"/>
                  <a:pt x="1637" y="96"/>
                  <a:pt x="1644" y="96"/>
                </a:cubicBezTo>
                <a:close/>
                <a:moveTo>
                  <a:pt x="1836" y="128"/>
                </a:moveTo>
                <a:cubicBezTo>
                  <a:pt x="1842" y="128"/>
                  <a:pt x="1847" y="133"/>
                  <a:pt x="1847" y="140"/>
                </a:cubicBezTo>
                <a:cubicBezTo>
                  <a:pt x="1847" y="146"/>
                  <a:pt x="1842" y="151"/>
                  <a:pt x="1836" y="151"/>
                </a:cubicBezTo>
                <a:cubicBezTo>
                  <a:pt x="1829" y="151"/>
                  <a:pt x="1824" y="146"/>
                  <a:pt x="1824" y="140"/>
                </a:cubicBezTo>
                <a:cubicBezTo>
                  <a:pt x="1824" y="133"/>
                  <a:pt x="1829" y="128"/>
                  <a:pt x="1836" y="128"/>
                </a:cubicBezTo>
                <a:close/>
                <a:moveTo>
                  <a:pt x="1804" y="128"/>
                </a:moveTo>
                <a:cubicBezTo>
                  <a:pt x="1810" y="128"/>
                  <a:pt x="1815" y="133"/>
                  <a:pt x="1815" y="140"/>
                </a:cubicBezTo>
                <a:cubicBezTo>
                  <a:pt x="1815" y="146"/>
                  <a:pt x="1810" y="151"/>
                  <a:pt x="1804" y="151"/>
                </a:cubicBezTo>
                <a:cubicBezTo>
                  <a:pt x="1797" y="151"/>
                  <a:pt x="1792" y="146"/>
                  <a:pt x="1792" y="140"/>
                </a:cubicBezTo>
                <a:cubicBezTo>
                  <a:pt x="1792" y="133"/>
                  <a:pt x="1797" y="128"/>
                  <a:pt x="1804" y="128"/>
                </a:cubicBezTo>
                <a:close/>
                <a:moveTo>
                  <a:pt x="1772" y="128"/>
                </a:moveTo>
                <a:cubicBezTo>
                  <a:pt x="1778" y="128"/>
                  <a:pt x="1783" y="133"/>
                  <a:pt x="1783" y="140"/>
                </a:cubicBezTo>
                <a:cubicBezTo>
                  <a:pt x="1783" y="146"/>
                  <a:pt x="1778" y="151"/>
                  <a:pt x="1772" y="151"/>
                </a:cubicBezTo>
                <a:cubicBezTo>
                  <a:pt x="1765" y="151"/>
                  <a:pt x="1760" y="146"/>
                  <a:pt x="1760" y="140"/>
                </a:cubicBezTo>
                <a:cubicBezTo>
                  <a:pt x="1760" y="133"/>
                  <a:pt x="1765" y="128"/>
                  <a:pt x="1772" y="128"/>
                </a:cubicBezTo>
                <a:close/>
                <a:moveTo>
                  <a:pt x="1740" y="128"/>
                </a:moveTo>
                <a:cubicBezTo>
                  <a:pt x="1746" y="128"/>
                  <a:pt x="1751" y="133"/>
                  <a:pt x="1751" y="140"/>
                </a:cubicBezTo>
                <a:cubicBezTo>
                  <a:pt x="1751" y="146"/>
                  <a:pt x="1746" y="151"/>
                  <a:pt x="1740" y="151"/>
                </a:cubicBezTo>
                <a:cubicBezTo>
                  <a:pt x="1733" y="151"/>
                  <a:pt x="1728" y="146"/>
                  <a:pt x="1728" y="140"/>
                </a:cubicBezTo>
                <a:cubicBezTo>
                  <a:pt x="1728" y="133"/>
                  <a:pt x="1733" y="128"/>
                  <a:pt x="1740" y="128"/>
                </a:cubicBezTo>
                <a:close/>
                <a:moveTo>
                  <a:pt x="1708" y="128"/>
                </a:moveTo>
                <a:cubicBezTo>
                  <a:pt x="1714" y="128"/>
                  <a:pt x="1719" y="133"/>
                  <a:pt x="1719" y="140"/>
                </a:cubicBezTo>
                <a:cubicBezTo>
                  <a:pt x="1719" y="146"/>
                  <a:pt x="1714" y="151"/>
                  <a:pt x="1708" y="151"/>
                </a:cubicBezTo>
                <a:cubicBezTo>
                  <a:pt x="1701" y="151"/>
                  <a:pt x="1696" y="146"/>
                  <a:pt x="1696" y="140"/>
                </a:cubicBezTo>
                <a:cubicBezTo>
                  <a:pt x="1696" y="133"/>
                  <a:pt x="1701" y="128"/>
                  <a:pt x="1708" y="128"/>
                </a:cubicBezTo>
                <a:close/>
                <a:moveTo>
                  <a:pt x="1676" y="128"/>
                </a:moveTo>
                <a:cubicBezTo>
                  <a:pt x="1682" y="128"/>
                  <a:pt x="1687" y="133"/>
                  <a:pt x="1687" y="140"/>
                </a:cubicBezTo>
                <a:cubicBezTo>
                  <a:pt x="1687" y="146"/>
                  <a:pt x="1682" y="151"/>
                  <a:pt x="1676" y="151"/>
                </a:cubicBezTo>
                <a:cubicBezTo>
                  <a:pt x="1669" y="151"/>
                  <a:pt x="1664" y="146"/>
                  <a:pt x="1664" y="140"/>
                </a:cubicBezTo>
                <a:cubicBezTo>
                  <a:pt x="1664" y="133"/>
                  <a:pt x="1669" y="128"/>
                  <a:pt x="1676" y="128"/>
                </a:cubicBezTo>
                <a:close/>
                <a:moveTo>
                  <a:pt x="1644" y="128"/>
                </a:moveTo>
                <a:cubicBezTo>
                  <a:pt x="1650" y="128"/>
                  <a:pt x="1655" y="133"/>
                  <a:pt x="1655" y="140"/>
                </a:cubicBezTo>
                <a:cubicBezTo>
                  <a:pt x="1655" y="146"/>
                  <a:pt x="1650" y="151"/>
                  <a:pt x="1644" y="151"/>
                </a:cubicBezTo>
                <a:cubicBezTo>
                  <a:pt x="1637" y="151"/>
                  <a:pt x="1632" y="146"/>
                  <a:pt x="1632" y="140"/>
                </a:cubicBezTo>
                <a:cubicBezTo>
                  <a:pt x="1632" y="133"/>
                  <a:pt x="1637" y="128"/>
                  <a:pt x="1644" y="128"/>
                </a:cubicBezTo>
                <a:close/>
                <a:moveTo>
                  <a:pt x="1868" y="160"/>
                </a:moveTo>
                <a:cubicBezTo>
                  <a:pt x="1874" y="160"/>
                  <a:pt x="1879" y="165"/>
                  <a:pt x="1879" y="172"/>
                </a:cubicBezTo>
                <a:cubicBezTo>
                  <a:pt x="1879" y="178"/>
                  <a:pt x="1874" y="183"/>
                  <a:pt x="1868" y="183"/>
                </a:cubicBezTo>
                <a:cubicBezTo>
                  <a:pt x="1861" y="183"/>
                  <a:pt x="1856" y="178"/>
                  <a:pt x="1856" y="172"/>
                </a:cubicBezTo>
                <a:cubicBezTo>
                  <a:pt x="1856" y="165"/>
                  <a:pt x="1861" y="160"/>
                  <a:pt x="1868" y="160"/>
                </a:cubicBezTo>
                <a:close/>
                <a:moveTo>
                  <a:pt x="1836" y="160"/>
                </a:moveTo>
                <a:cubicBezTo>
                  <a:pt x="1842" y="160"/>
                  <a:pt x="1847" y="165"/>
                  <a:pt x="1847" y="172"/>
                </a:cubicBezTo>
                <a:cubicBezTo>
                  <a:pt x="1847" y="178"/>
                  <a:pt x="1842" y="183"/>
                  <a:pt x="1836" y="183"/>
                </a:cubicBezTo>
                <a:cubicBezTo>
                  <a:pt x="1829" y="183"/>
                  <a:pt x="1824" y="178"/>
                  <a:pt x="1824" y="172"/>
                </a:cubicBezTo>
                <a:cubicBezTo>
                  <a:pt x="1824" y="165"/>
                  <a:pt x="1829" y="160"/>
                  <a:pt x="1836" y="160"/>
                </a:cubicBezTo>
                <a:close/>
                <a:moveTo>
                  <a:pt x="1804" y="160"/>
                </a:moveTo>
                <a:cubicBezTo>
                  <a:pt x="1810" y="160"/>
                  <a:pt x="1815" y="165"/>
                  <a:pt x="1815" y="172"/>
                </a:cubicBezTo>
                <a:cubicBezTo>
                  <a:pt x="1815" y="178"/>
                  <a:pt x="1810" y="183"/>
                  <a:pt x="1804" y="183"/>
                </a:cubicBezTo>
                <a:cubicBezTo>
                  <a:pt x="1797" y="183"/>
                  <a:pt x="1792" y="178"/>
                  <a:pt x="1792" y="172"/>
                </a:cubicBezTo>
                <a:cubicBezTo>
                  <a:pt x="1792" y="165"/>
                  <a:pt x="1797" y="160"/>
                  <a:pt x="1804" y="160"/>
                </a:cubicBezTo>
                <a:close/>
                <a:moveTo>
                  <a:pt x="1772" y="160"/>
                </a:moveTo>
                <a:cubicBezTo>
                  <a:pt x="1778" y="160"/>
                  <a:pt x="1783" y="165"/>
                  <a:pt x="1783" y="172"/>
                </a:cubicBezTo>
                <a:cubicBezTo>
                  <a:pt x="1783" y="178"/>
                  <a:pt x="1778" y="183"/>
                  <a:pt x="1772" y="183"/>
                </a:cubicBezTo>
                <a:cubicBezTo>
                  <a:pt x="1765" y="183"/>
                  <a:pt x="1760" y="178"/>
                  <a:pt x="1760" y="172"/>
                </a:cubicBezTo>
                <a:cubicBezTo>
                  <a:pt x="1760" y="165"/>
                  <a:pt x="1765" y="160"/>
                  <a:pt x="1772" y="160"/>
                </a:cubicBezTo>
                <a:close/>
                <a:moveTo>
                  <a:pt x="1740" y="160"/>
                </a:moveTo>
                <a:cubicBezTo>
                  <a:pt x="1746" y="160"/>
                  <a:pt x="1751" y="165"/>
                  <a:pt x="1751" y="172"/>
                </a:cubicBezTo>
                <a:cubicBezTo>
                  <a:pt x="1751" y="178"/>
                  <a:pt x="1746" y="183"/>
                  <a:pt x="1740" y="183"/>
                </a:cubicBezTo>
                <a:cubicBezTo>
                  <a:pt x="1733" y="183"/>
                  <a:pt x="1728" y="178"/>
                  <a:pt x="1728" y="172"/>
                </a:cubicBezTo>
                <a:cubicBezTo>
                  <a:pt x="1728" y="165"/>
                  <a:pt x="1733" y="160"/>
                  <a:pt x="1740" y="160"/>
                </a:cubicBezTo>
                <a:close/>
                <a:moveTo>
                  <a:pt x="1708" y="160"/>
                </a:moveTo>
                <a:cubicBezTo>
                  <a:pt x="1714" y="160"/>
                  <a:pt x="1719" y="165"/>
                  <a:pt x="1719" y="172"/>
                </a:cubicBezTo>
                <a:cubicBezTo>
                  <a:pt x="1719" y="178"/>
                  <a:pt x="1714" y="183"/>
                  <a:pt x="1708" y="183"/>
                </a:cubicBezTo>
                <a:cubicBezTo>
                  <a:pt x="1701" y="183"/>
                  <a:pt x="1696" y="178"/>
                  <a:pt x="1696" y="172"/>
                </a:cubicBezTo>
                <a:cubicBezTo>
                  <a:pt x="1696" y="165"/>
                  <a:pt x="1701" y="160"/>
                  <a:pt x="1708" y="160"/>
                </a:cubicBezTo>
                <a:close/>
                <a:moveTo>
                  <a:pt x="1676" y="160"/>
                </a:moveTo>
                <a:cubicBezTo>
                  <a:pt x="1682" y="160"/>
                  <a:pt x="1687" y="165"/>
                  <a:pt x="1687" y="172"/>
                </a:cubicBezTo>
                <a:cubicBezTo>
                  <a:pt x="1687" y="178"/>
                  <a:pt x="1682" y="183"/>
                  <a:pt x="1676" y="183"/>
                </a:cubicBezTo>
                <a:cubicBezTo>
                  <a:pt x="1669" y="183"/>
                  <a:pt x="1664" y="178"/>
                  <a:pt x="1664" y="172"/>
                </a:cubicBezTo>
                <a:cubicBezTo>
                  <a:pt x="1664" y="165"/>
                  <a:pt x="1669" y="160"/>
                  <a:pt x="1676" y="160"/>
                </a:cubicBezTo>
                <a:close/>
                <a:moveTo>
                  <a:pt x="1644" y="160"/>
                </a:moveTo>
                <a:cubicBezTo>
                  <a:pt x="1650" y="160"/>
                  <a:pt x="1655" y="165"/>
                  <a:pt x="1655" y="172"/>
                </a:cubicBezTo>
                <a:cubicBezTo>
                  <a:pt x="1655" y="178"/>
                  <a:pt x="1650" y="183"/>
                  <a:pt x="1644" y="183"/>
                </a:cubicBezTo>
                <a:cubicBezTo>
                  <a:pt x="1637" y="183"/>
                  <a:pt x="1632" y="178"/>
                  <a:pt x="1632" y="172"/>
                </a:cubicBezTo>
                <a:cubicBezTo>
                  <a:pt x="1632" y="165"/>
                  <a:pt x="1637" y="160"/>
                  <a:pt x="1644" y="160"/>
                </a:cubicBezTo>
                <a:close/>
                <a:moveTo>
                  <a:pt x="1804" y="192"/>
                </a:moveTo>
                <a:cubicBezTo>
                  <a:pt x="1818" y="192"/>
                  <a:pt x="1818" y="215"/>
                  <a:pt x="1804" y="215"/>
                </a:cubicBezTo>
                <a:cubicBezTo>
                  <a:pt x="1797" y="215"/>
                  <a:pt x="1792" y="210"/>
                  <a:pt x="1792" y="204"/>
                </a:cubicBezTo>
                <a:cubicBezTo>
                  <a:pt x="1792" y="197"/>
                  <a:pt x="1797" y="192"/>
                  <a:pt x="1804" y="192"/>
                </a:cubicBezTo>
                <a:close/>
                <a:moveTo>
                  <a:pt x="1772" y="192"/>
                </a:moveTo>
                <a:cubicBezTo>
                  <a:pt x="1778" y="192"/>
                  <a:pt x="1783" y="197"/>
                  <a:pt x="1783" y="204"/>
                </a:cubicBezTo>
                <a:cubicBezTo>
                  <a:pt x="1783" y="210"/>
                  <a:pt x="1778" y="215"/>
                  <a:pt x="1772" y="215"/>
                </a:cubicBezTo>
                <a:cubicBezTo>
                  <a:pt x="1765" y="215"/>
                  <a:pt x="1760" y="210"/>
                  <a:pt x="1760" y="204"/>
                </a:cubicBezTo>
                <a:cubicBezTo>
                  <a:pt x="1760" y="197"/>
                  <a:pt x="1765" y="192"/>
                  <a:pt x="1772" y="192"/>
                </a:cubicBezTo>
                <a:close/>
                <a:moveTo>
                  <a:pt x="1740" y="192"/>
                </a:moveTo>
                <a:cubicBezTo>
                  <a:pt x="1746" y="192"/>
                  <a:pt x="1751" y="197"/>
                  <a:pt x="1751" y="204"/>
                </a:cubicBezTo>
                <a:cubicBezTo>
                  <a:pt x="1751" y="210"/>
                  <a:pt x="1746" y="215"/>
                  <a:pt x="1740" y="215"/>
                </a:cubicBezTo>
                <a:cubicBezTo>
                  <a:pt x="1733" y="215"/>
                  <a:pt x="1728" y="210"/>
                  <a:pt x="1728" y="204"/>
                </a:cubicBezTo>
                <a:cubicBezTo>
                  <a:pt x="1728" y="197"/>
                  <a:pt x="1733" y="192"/>
                  <a:pt x="1740" y="192"/>
                </a:cubicBezTo>
                <a:close/>
                <a:moveTo>
                  <a:pt x="1708" y="192"/>
                </a:moveTo>
                <a:cubicBezTo>
                  <a:pt x="1714" y="192"/>
                  <a:pt x="1719" y="197"/>
                  <a:pt x="1719" y="204"/>
                </a:cubicBezTo>
                <a:cubicBezTo>
                  <a:pt x="1719" y="210"/>
                  <a:pt x="1714" y="215"/>
                  <a:pt x="1708" y="215"/>
                </a:cubicBezTo>
                <a:cubicBezTo>
                  <a:pt x="1701" y="215"/>
                  <a:pt x="1696" y="210"/>
                  <a:pt x="1696" y="204"/>
                </a:cubicBezTo>
                <a:cubicBezTo>
                  <a:pt x="1696" y="197"/>
                  <a:pt x="1701" y="192"/>
                  <a:pt x="1708" y="192"/>
                </a:cubicBezTo>
                <a:close/>
                <a:moveTo>
                  <a:pt x="1676" y="192"/>
                </a:moveTo>
                <a:cubicBezTo>
                  <a:pt x="1682" y="192"/>
                  <a:pt x="1687" y="197"/>
                  <a:pt x="1687" y="204"/>
                </a:cubicBezTo>
                <a:cubicBezTo>
                  <a:pt x="1687" y="210"/>
                  <a:pt x="1682" y="215"/>
                  <a:pt x="1676" y="215"/>
                </a:cubicBezTo>
                <a:cubicBezTo>
                  <a:pt x="1669" y="215"/>
                  <a:pt x="1664" y="210"/>
                  <a:pt x="1664" y="204"/>
                </a:cubicBezTo>
                <a:cubicBezTo>
                  <a:pt x="1664" y="197"/>
                  <a:pt x="1669" y="192"/>
                  <a:pt x="1676" y="192"/>
                </a:cubicBezTo>
                <a:close/>
                <a:moveTo>
                  <a:pt x="1644" y="192"/>
                </a:moveTo>
                <a:cubicBezTo>
                  <a:pt x="1650" y="192"/>
                  <a:pt x="1655" y="197"/>
                  <a:pt x="1655" y="204"/>
                </a:cubicBezTo>
                <a:cubicBezTo>
                  <a:pt x="1655" y="210"/>
                  <a:pt x="1650" y="215"/>
                  <a:pt x="1644" y="215"/>
                </a:cubicBezTo>
                <a:cubicBezTo>
                  <a:pt x="1637" y="215"/>
                  <a:pt x="1632" y="210"/>
                  <a:pt x="1632" y="204"/>
                </a:cubicBezTo>
                <a:cubicBezTo>
                  <a:pt x="1632" y="197"/>
                  <a:pt x="1637" y="192"/>
                  <a:pt x="1644" y="192"/>
                </a:cubicBezTo>
                <a:close/>
                <a:moveTo>
                  <a:pt x="1836" y="224"/>
                </a:moveTo>
                <a:cubicBezTo>
                  <a:pt x="1842" y="224"/>
                  <a:pt x="1847" y="229"/>
                  <a:pt x="1847" y="236"/>
                </a:cubicBezTo>
                <a:cubicBezTo>
                  <a:pt x="1847" y="242"/>
                  <a:pt x="1842" y="247"/>
                  <a:pt x="1836" y="247"/>
                </a:cubicBezTo>
                <a:cubicBezTo>
                  <a:pt x="1829" y="247"/>
                  <a:pt x="1824" y="242"/>
                  <a:pt x="1824" y="236"/>
                </a:cubicBezTo>
                <a:cubicBezTo>
                  <a:pt x="1824" y="229"/>
                  <a:pt x="1829" y="224"/>
                  <a:pt x="1836" y="224"/>
                </a:cubicBezTo>
                <a:close/>
                <a:moveTo>
                  <a:pt x="1804" y="224"/>
                </a:moveTo>
                <a:cubicBezTo>
                  <a:pt x="1810" y="224"/>
                  <a:pt x="1815" y="229"/>
                  <a:pt x="1815" y="236"/>
                </a:cubicBezTo>
                <a:cubicBezTo>
                  <a:pt x="1815" y="242"/>
                  <a:pt x="1810" y="247"/>
                  <a:pt x="1804" y="247"/>
                </a:cubicBezTo>
                <a:cubicBezTo>
                  <a:pt x="1797" y="247"/>
                  <a:pt x="1792" y="242"/>
                  <a:pt x="1792" y="236"/>
                </a:cubicBezTo>
                <a:cubicBezTo>
                  <a:pt x="1792" y="229"/>
                  <a:pt x="1797" y="224"/>
                  <a:pt x="1804" y="224"/>
                </a:cubicBezTo>
                <a:close/>
                <a:moveTo>
                  <a:pt x="1740" y="224"/>
                </a:moveTo>
                <a:cubicBezTo>
                  <a:pt x="1746" y="224"/>
                  <a:pt x="1751" y="229"/>
                  <a:pt x="1751" y="236"/>
                </a:cubicBezTo>
                <a:cubicBezTo>
                  <a:pt x="1751" y="242"/>
                  <a:pt x="1746" y="247"/>
                  <a:pt x="1740" y="247"/>
                </a:cubicBezTo>
                <a:cubicBezTo>
                  <a:pt x="1733" y="247"/>
                  <a:pt x="1728" y="242"/>
                  <a:pt x="1728" y="236"/>
                </a:cubicBezTo>
                <a:cubicBezTo>
                  <a:pt x="1728" y="229"/>
                  <a:pt x="1733" y="224"/>
                  <a:pt x="1740" y="224"/>
                </a:cubicBezTo>
                <a:close/>
                <a:moveTo>
                  <a:pt x="1708" y="224"/>
                </a:moveTo>
                <a:cubicBezTo>
                  <a:pt x="1714" y="224"/>
                  <a:pt x="1719" y="229"/>
                  <a:pt x="1719" y="236"/>
                </a:cubicBezTo>
                <a:cubicBezTo>
                  <a:pt x="1719" y="242"/>
                  <a:pt x="1714" y="247"/>
                  <a:pt x="1708" y="247"/>
                </a:cubicBezTo>
                <a:cubicBezTo>
                  <a:pt x="1701" y="247"/>
                  <a:pt x="1696" y="242"/>
                  <a:pt x="1696" y="236"/>
                </a:cubicBezTo>
                <a:cubicBezTo>
                  <a:pt x="1696" y="229"/>
                  <a:pt x="1701" y="224"/>
                  <a:pt x="1708" y="224"/>
                </a:cubicBezTo>
                <a:close/>
                <a:moveTo>
                  <a:pt x="1676" y="224"/>
                </a:moveTo>
                <a:cubicBezTo>
                  <a:pt x="1682" y="224"/>
                  <a:pt x="1687" y="229"/>
                  <a:pt x="1687" y="236"/>
                </a:cubicBezTo>
                <a:cubicBezTo>
                  <a:pt x="1687" y="242"/>
                  <a:pt x="1682" y="247"/>
                  <a:pt x="1676" y="247"/>
                </a:cubicBezTo>
                <a:cubicBezTo>
                  <a:pt x="1669" y="247"/>
                  <a:pt x="1664" y="242"/>
                  <a:pt x="1664" y="236"/>
                </a:cubicBezTo>
                <a:cubicBezTo>
                  <a:pt x="1664" y="229"/>
                  <a:pt x="1669" y="224"/>
                  <a:pt x="1676" y="224"/>
                </a:cubicBezTo>
                <a:close/>
                <a:moveTo>
                  <a:pt x="1644" y="224"/>
                </a:moveTo>
                <a:cubicBezTo>
                  <a:pt x="1650" y="224"/>
                  <a:pt x="1655" y="229"/>
                  <a:pt x="1655" y="236"/>
                </a:cubicBezTo>
                <a:cubicBezTo>
                  <a:pt x="1655" y="242"/>
                  <a:pt x="1650" y="247"/>
                  <a:pt x="1644" y="247"/>
                </a:cubicBezTo>
                <a:cubicBezTo>
                  <a:pt x="1637" y="247"/>
                  <a:pt x="1632" y="242"/>
                  <a:pt x="1632" y="236"/>
                </a:cubicBezTo>
                <a:cubicBezTo>
                  <a:pt x="1632" y="229"/>
                  <a:pt x="1637" y="224"/>
                  <a:pt x="1644" y="224"/>
                </a:cubicBezTo>
                <a:close/>
                <a:moveTo>
                  <a:pt x="1836" y="256"/>
                </a:moveTo>
                <a:cubicBezTo>
                  <a:pt x="1842" y="256"/>
                  <a:pt x="1847" y="261"/>
                  <a:pt x="1847" y="268"/>
                </a:cubicBezTo>
                <a:cubicBezTo>
                  <a:pt x="1847" y="274"/>
                  <a:pt x="1842" y="279"/>
                  <a:pt x="1836" y="279"/>
                </a:cubicBezTo>
                <a:cubicBezTo>
                  <a:pt x="1829" y="279"/>
                  <a:pt x="1824" y="274"/>
                  <a:pt x="1824" y="268"/>
                </a:cubicBezTo>
                <a:cubicBezTo>
                  <a:pt x="1824" y="261"/>
                  <a:pt x="1829" y="256"/>
                  <a:pt x="1836" y="256"/>
                </a:cubicBezTo>
                <a:close/>
                <a:moveTo>
                  <a:pt x="1804" y="256"/>
                </a:moveTo>
                <a:cubicBezTo>
                  <a:pt x="1810" y="256"/>
                  <a:pt x="1815" y="261"/>
                  <a:pt x="1815" y="268"/>
                </a:cubicBezTo>
                <a:cubicBezTo>
                  <a:pt x="1815" y="274"/>
                  <a:pt x="1810" y="279"/>
                  <a:pt x="1804" y="279"/>
                </a:cubicBezTo>
                <a:cubicBezTo>
                  <a:pt x="1797" y="279"/>
                  <a:pt x="1792" y="274"/>
                  <a:pt x="1792" y="268"/>
                </a:cubicBezTo>
                <a:cubicBezTo>
                  <a:pt x="1792" y="261"/>
                  <a:pt x="1797" y="256"/>
                  <a:pt x="1804" y="256"/>
                </a:cubicBezTo>
                <a:close/>
                <a:moveTo>
                  <a:pt x="1676" y="256"/>
                </a:moveTo>
                <a:cubicBezTo>
                  <a:pt x="1682" y="256"/>
                  <a:pt x="1687" y="261"/>
                  <a:pt x="1687" y="268"/>
                </a:cubicBezTo>
                <a:cubicBezTo>
                  <a:pt x="1687" y="274"/>
                  <a:pt x="1682" y="279"/>
                  <a:pt x="1676" y="279"/>
                </a:cubicBezTo>
                <a:cubicBezTo>
                  <a:pt x="1669" y="279"/>
                  <a:pt x="1664" y="274"/>
                  <a:pt x="1664" y="268"/>
                </a:cubicBezTo>
                <a:cubicBezTo>
                  <a:pt x="1664" y="261"/>
                  <a:pt x="1669" y="256"/>
                  <a:pt x="1676" y="256"/>
                </a:cubicBezTo>
                <a:close/>
                <a:moveTo>
                  <a:pt x="1644" y="256"/>
                </a:moveTo>
                <a:cubicBezTo>
                  <a:pt x="1650" y="256"/>
                  <a:pt x="1655" y="261"/>
                  <a:pt x="1655" y="268"/>
                </a:cubicBezTo>
                <a:cubicBezTo>
                  <a:pt x="1655" y="274"/>
                  <a:pt x="1650" y="279"/>
                  <a:pt x="1644" y="279"/>
                </a:cubicBezTo>
                <a:cubicBezTo>
                  <a:pt x="1637" y="279"/>
                  <a:pt x="1632" y="274"/>
                  <a:pt x="1632" y="268"/>
                </a:cubicBezTo>
                <a:cubicBezTo>
                  <a:pt x="1632" y="261"/>
                  <a:pt x="1637" y="256"/>
                  <a:pt x="1644" y="256"/>
                </a:cubicBezTo>
                <a:close/>
                <a:moveTo>
                  <a:pt x="1836" y="288"/>
                </a:moveTo>
                <a:cubicBezTo>
                  <a:pt x="1842" y="288"/>
                  <a:pt x="1847" y="293"/>
                  <a:pt x="1847" y="300"/>
                </a:cubicBezTo>
                <a:cubicBezTo>
                  <a:pt x="1847" y="306"/>
                  <a:pt x="1842" y="311"/>
                  <a:pt x="1836" y="311"/>
                </a:cubicBezTo>
                <a:cubicBezTo>
                  <a:pt x="1829" y="311"/>
                  <a:pt x="1824" y="306"/>
                  <a:pt x="1824" y="300"/>
                </a:cubicBezTo>
                <a:cubicBezTo>
                  <a:pt x="1824" y="293"/>
                  <a:pt x="1829" y="288"/>
                  <a:pt x="1836" y="288"/>
                </a:cubicBezTo>
                <a:close/>
                <a:moveTo>
                  <a:pt x="1676" y="288"/>
                </a:moveTo>
                <a:cubicBezTo>
                  <a:pt x="1682" y="288"/>
                  <a:pt x="1687" y="293"/>
                  <a:pt x="1687" y="300"/>
                </a:cubicBezTo>
                <a:cubicBezTo>
                  <a:pt x="1687" y="306"/>
                  <a:pt x="1682" y="311"/>
                  <a:pt x="1676" y="311"/>
                </a:cubicBezTo>
                <a:cubicBezTo>
                  <a:pt x="1669" y="311"/>
                  <a:pt x="1664" y="306"/>
                  <a:pt x="1664" y="300"/>
                </a:cubicBezTo>
                <a:cubicBezTo>
                  <a:pt x="1664" y="293"/>
                  <a:pt x="1669" y="288"/>
                  <a:pt x="1676" y="288"/>
                </a:cubicBezTo>
                <a:close/>
                <a:moveTo>
                  <a:pt x="1644" y="288"/>
                </a:moveTo>
                <a:cubicBezTo>
                  <a:pt x="1650" y="288"/>
                  <a:pt x="1655" y="293"/>
                  <a:pt x="1655" y="300"/>
                </a:cubicBezTo>
                <a:cubicBezTo>
                  <a:pt x="1655" y="306"/>
                  <a:pt x="1650" y="311"/>
                  <a:pt x="1644" y="311"/>
                </a:cubicBezTo>
                <a:cubicBezTo>
                  <a:pt x="1637" y="311"/>
                  <a:pt x="1632" y="306"/>
                  <a:pt x="1632" y="300"/>
                </a:cubicBezTo>
                <a:cubicBezTo>
                  <a:pt x="1632" y="293"/>
                  <a:pt x="1637" y="288"/>
                  <a:pt x="1644" y="288"/>
                </a:cubicBezTo>
                <a:close/>
                <a:moveTo>
                  <a:pt x="1836" y="320"/>
                </a:moveTo>
                <a:cubicBezTo>
                  <a:pt x="1842" y="320"/>
                  <a:pt x="1847" y="325"/>
                  <a:pt x="1847" y="332"/>
                </a:cubicBezTo>
                <a:cubicBezTo>
                  <a:pt x="1847" y="338"/>
                  <a:pt x="1842" y="343"/>
                  <a:pt x="1836" y="343"/>
                </a:cubicBezTo>
                <a:cubicBezTo>
                  <a:pt x="1829" y="343"/>
                  <a:pt x="1824" y="338"/>
                  <a:pt x="1824" y="332"/>
                </a:cubicBezTo>
                <a:cubicBezTo>
                  <a:pt x="1824" y="325"/>
                  <a:pt x="1829" y="320"/>
                  <a:pt x="1836" y="320"/>
                </a:cubicBezTo>
                <a:close/>
                <a:moveTo>
                  <a:pt x="1740" y="320"/>
                </a:moveTo>
                <a:cubicBezTo>
                  <a:pt x="1746" y="320"/>
                  <a:pt x="1751" y="325"/>
                  <a:pt x="1751" y="332"/>
                </a:cubicBezTo>
                <a:cubicBezTo>
                  <a:pt x="1751" y="338"/>
                  <a:pt x="1746" y="343"/>
                  <a:pt x="1740" y="343"/>
                </a:cubicBezTo>
                <a:cubicBezTo>
                  <a:pt x="1733" y="343"/>
                  <a:pt x="1728" y="338"/>
                  <a:pt x="1728" y="332"/>
                </a:cubicBezTo>
                <a:cubicBezTo>
                  <a:pt x="1728" y="325"/>
                  <a:pt x="1733" y="320"/>
                  <a:pt x="1740" y="320"/>
                </a:cubicBezTo>
                <a:close/>
                <a:moveTo>
                  <a:pt x="1708" y="320"/>
                </a:moveTo>
                <a:cubicBezTo>
                  <a:pt x="1714" y="320"/>
                  <a:pt x="1719" y="325"/>
                  <a:pt x="1719" y="332"/>
                </a:cubicBezTo>
                <a:cubicBezTo>
                  <a:pt x="1719" y="338"/>
                  <a:pt x="1714" y="343"/>
                  <a:pt x="1708" y="343"/>
                </a:cubicBezTo>
                <a:cubicBezTo>
                  <a:pt x="1701" y="343"/>
                  <a:pt x="1696" y="338"/>
                  <a:pt x="1696" y="332"/>
                </a:cubicBezTo>
                <a:cubicBezTo>
                  <a:pt x="1696" y="325"/>
                  <a:pt x="1701" y="320"/>
                  <a:pt x="1708" y="320"/>
                </a:cubicBezTo>
                <a:close/>
                <a:moveTo>
                  <a:pt x="1676" y="320"/>
                </a:moveTo>
                <a:cubicBezTo>
                  <a:pt x="1682" y="320"/>
                  <a:pt x="1687" y="325"/>
                  <a:pt x="1687" y="332"/>
                </a:cubicBezTo>
                <a:cubicBezTo>
                  <a:pt x="1687" y="338"/>
                  <a:pt x="1682" y="343"/>
                  <a:pt x="1676" y="343"/>
                </a:cubicBezTo>
                <a:cubicBezTo>
                  <a:pt x="1669" y="343"/>
                  <a:pt x="1664" y="338"/>
                  <a:pt x="1664" y="332"/>
                </a:cubicBezTo>
                <a:cubicBezTo>
                  <a:pt x="1664" y="325"/>
                  <a:pt x="1669" y="320"/>
                  <a:pt x="1676" y="320"/>
                </a:cubicBezTo>
                <a:close/>
                <a:moveTo>
                  <a:pt x="1644" y="320"/>
                </a:moveTo>
                <a:cubicBezTo>
                  <a:pt x="1650" y="320"/>
                  <a:pt x="1655" y="325"/>
                  <a:pt x="1655" y="332"/>
                </a:cubicBezTo>
                <a:cubicBezTo>
                  <a:pt x="1655" y="338"/>
                  <a:pt x="1650" y="343"/>
                  <a:pt x="1644" y="343"/>
                </a:cubicBezTo>
                <a:cubicBezTo>
                  <a:pt x="1637" y="343"/>
                  <a:pt x="1632" y="338"/>
                  <a:pt x="1632" y="332"/>
                </a:cubicBezTo>
                <a:cubicBezTo>
                  <a:pt x="1632" y="325"/>
                  <a:pt x="1637" y="320"/>
                  <a:pt x="1644" y="320"/>
                </a:cubicBezTo>
                <a:close/>
                <a:moveTo>
                  <a:pt x="1772" y="352"/>
                </a:moveTo>
                <a:cubicBezTo>
                  <a:pt x="1778" y="352"/>
                  <a:pt x="1783" y="357"/>
                  <a:pt x="1783" y="364"/>
                </a:cubicBezTo>
                <a:cubicBezTo>
                  <a:pt x="1783" y="370"/>
                  <a:pt x="1778" y="375"/>
                  <a:pt x="1772" y="375"/>
                </a:cubicBezTo>
                <a:cubicBezTo>
                  <a:pt x="1765" y="375"/>
                  <a:pt x="1760" y="370"/>
                  <a:pt x="1760" y="364"/>
                </a:cubicBezTo>
                <a:cubicBezTo>
                  <a:pt x="1760" y="357"/>
                  <a:pt x="1765" y="352"/>
                  <a:pt x="1772" y="352"/>
                </a:cubicBezTo>
                <a:close/>
                <a:moveTo>
                  <a:pt x="1740" y="352"/>
                </a:moveTo>
                <a:cubicBezTo>
                  <a:pt x="1746" y="352"/>
                  <a:pt x="1751" y="357"/>
                  <a:pt x="1751" y="364"/>
                </a:cubicBezTo>
                <a:cubicBezTo>
                  <a:pt x="1751" y="370"/>
                  <a:pt x="1746" y="375"/>
                  <a:pt x="1740" y="375"/>
                </a:cubicBezTo>
                <a:cubicBezTo>
                  <a:pt x="1733" y="375"/>
                  <a:pt x="1728" y="370"/>
                  <a:pt x="1728" y="364"/>
                </a:cubicBezTo>
                <a:cubicBezTo>
                  <a:pt x="1728" y="357"/>
                  <a:pt x="1733" y="352"/>
                  <a:pt x="1740" y="352"/>
                </a:cubicBezTo>
                <a:close/>
                <a:moveTo>
                  <a:pt x="1708" y="352"/>
                </a:moveTo>
                <a:cubicBezTo>
                  <a:pt x="1714" y="352"/>
                  <a:pt x="1719" y="357"/>
                  <a:pt x="1719" y="364"/>
                </a:cubicBezTo>
                <a:cubicBezTo>
                  <a:pt x="1719" y="370"/>
                  <a:pt x="1714" y="375"/>
                  <a:pt x="1708" y="375"/>
                </a:cubicBezTo>
                <a:cubicBezTo>
                  <a:pt x="1701" y="375"/>
                  <a:pt x="1696" y="370"/>
                  <a:pt x="1696" y="364"/>
                </a:cubicBezTo>
                <a:cubicBezTo>
                  <a:pt x="1696" y="357"/>
                  <a:pt x="1701" y="352"/>
                  <a:pt x="1708" y="352"/>
                </a:cubicBezTo>
                <a:close/>
                <a:moveTo>
                  <a:pt x="1676" y="352"/>
                </a:moveTo>
                <a:cubicBezTo>
                  <a:pt x="1682" y="352"/>
                  <a:pt x="1687" y="357"/>
                  <a:pt x="1687" y="364"/>
                </a:cubicBezTo>
                <a:cubicBezTo>
                  <a:pt x="1687" y="370"/>
                  <a:pt x="1682" y="375"/>
                  <a:pt x="1676" y="375"/>
                </a:cubicBezTo>
                <a:cubicBezTo>
                  <a:pt x="1669" y="375"/>
                  <a:pt x="1664" y="370"/>
                  <a:pt x="1664" y="364"/>
                </a:cubicBezTo>
                <a:cubicBezTo>
                  <a:pt x="1664" y="357"/>
                  <a:pt x="1669" y="352"/>
                  <a:pt x="1676" y="352"/>
                </a:cubicBezTo>
                <a:close/>
                <a:moveTo>
                  <a:pt x="1644" y="352"/>
                </a:moveTo>
                <a:cubicBezTo>
                  <a:pt x="1650" y="352"/>
                  <a:pt x="1655" y="357"/>
                  <a:pt x="1655" y="364"/>
                </a:cubicBezTo>
                <a:cubicBezTo>
                  <a:pt x="1655" y="370"/>
                  <a:pt x="1650" y="375"/>
                  <a:pt x="1644" y="375"/>
                </a:cubicBezTo>
                <a:cubicBezTo>
                  <a:pt x="1637" y="375"/>
                  <a:pt x="1632" y="370"/>
                  <a:pt x="1632" y="364"/>
                </a:cubicBezTo>
                <a:cubicBezTo>
                  <a:pt x="1632" y="357"/>
                  <a:pt x="1637" y="352"/>
                  <a:pt x="1644" y="352"/>
                </a:cubicBezTo>
                <a:close/>
                <a:moveTo>
                  <a:pt x="1804" y="384"/>
                </a:moveTo>
                <a:cubicBezTo>
                  <a:pt x="1810" y="384"/>
                  <a:pt x="1815" y="389"/>
                  <a:pt x="1815" y="396"/>
                </a:cubicBezTo>
                <a:cubicBezTo>
                  <a:pt x="1815" y="402"/>
                  <a:pt x="1810" y="407"/>
                  <a:pt x="1804" y="407"/>
                </a:cubicBezTo>
                <a:cubicBezTo>
                  <a:pt x="1797" y="407"/>
                  <a:pt x="1792" y="402"/>
                  <a:pt x="1792" y="396"/>
                </a:cubicBezTo>
                <a:cubicBezTo>
                  <a:pt x="1792" y="389"/>
                  <a:pt x="1797" y="384"/>
                  <a:pt x="1804" y="384"/>
                </a:cubicBezTo>
                <a:close/>
                <a:moveTo>
                  <a:pt x="1740" y="384"/>
                </a:moveTo>
                <a:cubicBezTo>
                  <a:pt x="1746" y="384"/>
                  <a:pt x="1751" y="389"/>
                  <a:pt x="1751" y="396"/>
                </a:cubicBezTo>
                <a:cubicBezTo>
                  <a:pt x="1751" y="402"/>
                  <a:pt x="1746" y="407"/>
                  <a:pt x="1740" y="407"/>
                </a:cubicBezTo>
                <a:cubicBezTo>
                  <a:pt x="1733" y="407"/>
                  <a:pt x="1728" y="402"/>
                  <a:pt x="1728" y="396"/>
                </a:cubicBezTo>
                <a:cubicBezTo>
                  <a:pt x="1728" y="389"/>
                  <a:pt x="1733" y="384"/>
                  <a:pt x="1740" y="384"/>
                </a:cubicBezTo>
                <a:close/>
                <a:moveTo>
                  <a:pt x="1708" y="384"/>
                </a:moveTo>
                <a:cubicBezTo>
                  <a:pt x="1714" y="384"/>
                  <a:pt x="1719" y="389"/>
                  <a:pt x="1719" y="396"/>
                </a:cubicBezTo>
                <a:cubicBezTo>
                  <a:pt x="1719" y="402"/>
                  <a:pt x="1714" y="407"/>
                  <a:pt x="1708" y="407"/>
                </a:cubicBezTo>
                <a:cubicBezTo>
                  <a:pt x="1701" y="407"/>
                  <a:pt x="1696" y="402"/>
                  <a:pt x="1696" y="396"/>
                </a:cubicBezTo>
                <a:cubicBezTo>
                  <a:pt x="1696" y="389"/>
                  <a:pt x="1701" y="384"/>
                  <a:pt x="1708" y="384"/>
                </a:cubicBezTo>
                <a:close/>
                <a:moveTo>
                  <a:pt x="1676" y="384"/>
                </a:moveTo>
                <a:cubicBezTo>
                  <a:pt x="1682" y="384"/>
                  <a:pt x="1687" y="389"/>
                  <a:pt x="1687" y="396"/>
                </a:cubicBezTo>
                <a:cubicBezTo>
                  <a:pt x="1687" y="402"/>
                  <a:pt x="1682" y="407"/>
                  <a:pt x="1676" y="407"/>
                </a:cubicBezTo>
                <a:cubicBezTo>
                  <a:pt x="1669" y="407"/>
                  <a:pt x="1664" y="402"/>
                  <a:pt x="1664" y="396"/>
                </a:cubicBezTo>
                <a:cubicBezTo>
                  <a:pt x="1664" y="389"/>
                  <a:pt x="1669" y="384"/>
                  <a:pt x="1676" y="384"/>
                </a:cubicBezTo>
                <a:close/>
                <a:moveTo>
                  <a:pt x="1644" y="384"/>
                </a:moveTo>
                <a:cubicBezTo>
                  <a:pt x="1650" y="384"/>
                  <a:pt x="1655" y="389"/>
                  <a:pt x="1655" y="396"/>
                </a:cubicBezTo>
                <a:cubicBezTo>
                  <a:pt x="1655" y="402"/>
                  <a:pt x="1650" y="407"/>
                  <a:pt x="1644" y="407"/>
                </a:cubicBezTo>
                <a:cubicBezTo>
                  <a:pt x="1637" y="407"/>
                  <a:pt x="1632" y="402"/>
                  <a:pt x="1632" y="396"/>
                </a:cubicBezTo>
                <a:cubicBezTo>
                  <a:pt x="1632" y="389"/>
                  <a:pt x="1637" y="384"/>
                  <a:pt x="1644" y="384"/>
                </a:cubicBezTo>
                <a:close/>
                <a:moveTo>
                  <a:pt x="1804" y="416"/>
                </a:moveTo>
                <a:cubicBezTo>
                  <a:pt x="1810" y="416"/>
                  <a:pt x="1815" y="421"/>
                  <a:pt x="1815" y="428"/>
                </a:cubicBezTo>
                <a:cubicBezTo>
                  <a:pt x="1815" y="434"/>
                  <a:pt x="1810" y="439"/>
                  <a:pt x="1804" y="439"/>
                </a:cubicBezTo>
                <a:cubicBezTo>
                  <a:pt x="1797" y="439"/>
                  <a:pt x="1792" y="434"/>
                  <a:pt x="1792" y="428"/>
                </a:cubicBezTo>
                <a:cubicBezTo>
                  <a:pt x="1792" y="421"/>
                  <a:pt x="1797" y="416"/>
                  <a:pt x="1804" y="416"/>
                </a:cubicBezTo>
                <a:close/>
                <a:moveTo>
                  <a:pt x="1708" y="416"/>
                </a:moveTo>
                <a:cubicBezTo>
                  <a:pt x="1714" y="416"/>
                  <a:pt x="1719" y="421"/>
                  <a:pt x="1719" y="428"/>
                </a:cubicBezTo>
                <a:cubicBezTo>
                  <a:pt x="1719" y="434"/>
                  <a:pt x="1714" y="439"/>
                  <a:pt x="1708" y="439"/>
                </a:cubicBezTo>
                <a:cubicBezTo>
                  <a:pt x="1701" y="439"/>
                  <a:pt x="1696" y="434"/>
                  <a:pt x="1696" y="428"/>
                </a:cubicBezTo>
                <a:cubicBezTo>
                  <a:pt x="1696" y="421"/>
                  <a:pt x="1701" y="416"/>
                  <a:pt x="1708" y="416"/>
                </a:cubicBezTo>
                <a:close/>
                <a:moveTo>
                  <a:pt x="1676" y="416"/>
                </a:moveTo>
                <a:cubicBezTo>
                  <a:pt x="1682" y="416"/>
                  <a:pt x="1687" y="421"/>
                  <a:pt x="1687" y="428"/>
                </a:cubicBezTo>
                <a:cubicBezTo>
                  <a:pt x="1687" y="434"/>
                  <a:pt x="1682" y="439"/>
                  <a:pt x="1676" y="439"/>
                </a:cubicBezTo>
                <a:cubicBezTo>
                  <a:pt x="1669" y="439"/>
                  <a:pt x="1664" y="434"/>
                  <a:pt x="1664" y="428"/>
                </a:cubicBezTo>
                <a:cubicBezTo>
                  <a:pt x="1664" y="421"/>
                  <a:pt x="1669" y="416"/>
                  <a:pt x="1676" y="416"/>
                </a:cubicBezTo>
                <a:close/>
                <a:moveTo>
                  <a:pt x="1644" y="416"/>
                </a:moveTo>
                <a:cubicBezTo>
                  <a:pt x="1650" y="416"/>
                  <a:pt x="1655" y="421"/>
                  <a:pt x="1655" y="428"/>
                </a:cubicBezTo>
                <a:cubicBezTo>
                  <a:pt x="1655" y="434"/>
                  <a:pt x="1650" y="439"/>
                  <a:pt x="1644" y="439"/>
                </a:cubicBezTo>
                <a:cubicBezTo>
                  <a:pt x="1637" y="439"/>
                  <a:pt x="1632" y="434"/>
                  <a:pt x="1632" y="428"/>
                </a:cubicBezTo>
                <a:cubicBezTo>
                  <a:pt x="1632" y="421"/>
                  <a:pt x="1637" y="416"/>
                  <a:pt x="1644" y="416"/>
                </a:cubicBezTo>
                <a:close/>
                <a:moveTo>
                  <a:pt x="1772" y="448"/>
                </a:moveTo>
                <a:cubicBezTo>
                  <a:pt x="1778" y="448"/>
                  <a:pt x="1783" y="453"/>
                  <a:pt x="1783" y="460"/>
                </a:cubicBezTo>
                <a:cubicBezTo>
                  <a:pt x="1783" y="466"/>
                  <a:pt x="1778" y="471"/>
                  <a:pt x="1772" y="471"/>
                </a:cubicBezTo>
                <a:cubicBezTo>
                  <a:pt x="1765" y="471"/>
                  <a:pt x="1760" y="466"/>
                  <a:pt x="1760" y="460"/>
                </a:cubicBezTo>
                <a:cubicBezTo>
                  <a:pt x="1760" y="453"/>
                  <a:pt x="1765" y="448"/>
                  <a:pt x="1772" y="448"/>
                </a:cubicBezTo>
                <a:close/>
                <a:moveTo>
                  <a:pt x="1708" y="448"/>
                </a:moveTo>
                <a:cubicBezTo>
                  <a:pt x="1714" y="448"/>
                  <a:pt x="1719" y="453"/>
                  <a:pt x="1719" y="460"/>
                </a:cubicBezTo>
                <a:cubicBezTo>
                  <a:pt x="1719" y="466"/>
                  <a:pt x="1714" y="471"/>
                  <a:pt x="1708" y="471"/>
                </a:cubicBezTo>
                <a:cubicBezTo>
                  <a:pt x="1701" y="471"/>
                  <a:pt x="1696" y="466"/>
                  <a:pt x="1696" y="460"/>
                </a:cubicBezTo>
                <a:cubicBezTo>
                  <a:pt x="1696" y="453"/>
                  <a:pt x="1701" y="448"/>
                  <a:pt x="1708" y="448"/>
                </a:cubicBezTo>
                <a:close/>
                <a:moveTo>
                  <a:pt x="1676" y="448"/>
                </a:moveTo>
                <a:cubicBezTo>
                  <a:pt x="1682" y="448"/>
                  <a:pt x="1687" y="453"/>
                  <a:pt x="1687" y="460"/>
                </a:cubicBezTo>
                <a:cubicBezTo>
                  <a:pt x="1687" y="466"/>
                  <a:pt x="1682" y="471"/>
                  <a:pt x="1676" y="471"/>
                </a:cubicBezTo>
                <a:cubicBezTo>
                  <a:pt x="1669" y="471"/>
                  <a:pt x="1664" y="466"/>
                  <a:pt x="1664" y="460"/>
                </a:cubicBezTo>
                <a:cubicBezTo>
                  <a:pt x="1664" y="453"/>
                  <a:pt x="1669" y="448"/>
                  <a:pt x="1676" y="448"/>
                </a:cubicBezTo>
                <a:close/>
                <a:moveTo>
                  <a:pt x="1612" y="448"/>
                </a:moveTo>
                <a:cubicBezTo>
                  <a:pt x="1618" y="448"/>
                  <a:pt x="1623" y="453"/>
                  <a:pt x="1623" y="460"/>
                </a:cubicBezTo>
                <a:cubicBezTo>
                  <a:pt x="1623" y="466"/>
                  <a:pt x="1618" y="471"/>
                  <a:pt x="1612" y="471"/>
                </a:cubicBezTo>
                <a:cubicBezTo>
                  <a:pt x="1605" y="471"/>
                  <a:pt x="1600" y="466"/>
                  <a:pt x="1600" y="460"/>
                </a:cubicBezTo>
                <a:cubicBezTo>
                  <a:pt x="1600" y="453"/>
                  <a:pt x="1605" y="448"/>
                  <a:pt x="1612" y="448"/>
                </a:cubicBezTo>
                <a:close/>
                <a:moveTo>
                  <a:pt x="1580" y="448"/>
                </a:moveTo>
                <a:cubicBezTo>
                  <a:pt x="1586" y="448"/>
                  <a:pt x="1591" y="453"/>
                  <a:pt x="1591" y="460"/>
                </a:cubicBezTo>
                <a:cubicBezTo>
                  <a:pt x="1591" y="466"/>
                  <a:pt x="1586" y="471"/>
                  <a:pt x="1580" y="471"/>
                </a:cubicBezTo>
                <a:cubicBezTo>
                  <a:pt x="1573" y="471"/>
                  <a:pt x="1568" y="466"/>
                  <a:pt x="1568" y="460"/>
                </a:cubicBezTo>
                <a:cubicBezTo>
                  <a:pt x="1568" y="453"/>
                  <a:pt x="1573" y="448"/>
                  <a:pt x="1580" y="448"/>
                </a:cubicBezTo>
                <a:close/>
                <a:moveTo>
                  <a:pt x="1548" y="448"/>
                </a:moveTo>
                <a:cubicBezTo>
                  <a:pt x="1554" y="448"/>
                  <a:pt x="1559" y="453"/>
                  <a:pt x="1559" y="460"/>
                </a:cubicBezTo>
                <a:cubicBezTo>
                  <a:pt x="1559" y="466"/>
                  <a:pt x="1554" y="471"/>
                  <a:pt x="1548" y="471"/>
                </a:cubicBezTo>
                <a:cubicBezTo>
                  <a:pt x="1541" y="471"/>
                  <a:pt x="1536" y="466"/>
                  <a:pt x="1536" y="460"/>
                </a:cubicBezTo>
                <a:cubicBezTo>
                  <a:pt x="1536" y="453"/>
                  <a:pt x="1541" y="448"/>
                  <a:pt x="1548" y="448"/>
                </a:cubicBezTo>
                <a:close/>
                <a:moveTo>
                  <a:pt x="1516" y="448"/>
                </a:moveTo>
                <a:cubicBezTo>
                  <a:pt x="1522" y="448"/>
                  <a:pt x="1527" y="453"/>
                  <a:pt x="1527" y="460"/>
                </a:cubicBezTo>
                <a:cubicBezTo>
                  <a:pt x="1527" y="466"/>
                  <a:pt x="1522" y="471"/>
                  <a:pt x="1516" y="471"/>
                </a:cubicBezTo>
                <a:cubicBezTo>
                  <a:pt x="1509" y="471"/>
                  <a:pt x="1504" y="466"/>
                  <a:pt x="1504" y="460"/>
                </a:cubicBezTo>
                <a:cubicBezTo>
                  <a:pt x="1504" y="453"/>
                  <a:pt x="1509" y="448"/>
                  <a:pt x="1516" y="448"/>
                </a:cubicBezTo>
                <a:close/>
                <a:moveTo>
                  <a:pt x="1484" y="448"/>
                </a:moveTo>
                <a:cubicBezTo>
                  <a:pt x="1490" y="448"/>
                  <a:pt x="1495" y="453"/>
                  <a:pt x="1495" y="460"/>
                </a:cubicBezTo>
                <a:cubicBezTo>
                  <a:pt x="1495" y="466"/>
                  <a:pt x="1490" y="471"/>
                  <a:pt x="1484" y="471"/>
                </a:cubicBezTo>
                <a:cubicBezTo>
                  <a:pt x="1477" y="471"/>
                  <a:pt x="1472" y="466"/>
                  <a:pt x="1472" y="460"/>
                </a:cubicBezTo>
                <a:cubicBezTo>
                  <a:pt x="1472" y="453"/>
                  <a:pt x="1477" y="448"/>
                  <a:pt x="1484" y="448"/>
                </a:cubicBezTo>
                <a:close/>
                <a:moveTo>
                  <a:pt x="1452" y="448"/>
                </a:moveTo>
                <a:cubicBezTo>
                  <a:pt x="1458" y="448"/>
                  <a:pt x="1463" y="453"/>
                  <a:pt x="1463" y="460"/>
                </a:cubicBezTo>
                <a:cubicBezTo>
                  <a:pt x="1463" y="466"/>
                  <a:pt x="1458" y="471"/>
                  <a:pt x="1452" y="471"/>
                </a:cubicBezTo>
                <a:cubicBezTo>
                  <a:pt x="1445" y="471"/>
                  <a:pt x="1440" y="466"/>
                  <a:pt x="1440" y="460"/>
                </a:cubicBezTo>
                <a:cubicBezTo>
                  <a:pt x="1440" y="453"/>
                  <a:pt x="1445" y="448"/>
                  <a:pt x="1452" y="448"/>
                </a:cubicBezTo>
                <a:close/>
                <a:moveTo>
                  <a:pt x="1420" y="448"/>
                </a:moveTo>
                <a:cubicBezTo>
                  <a:pt x="1426" y="448"/>
                  <a:pt x="1431" y="453"/>
                  <a:pt x="1431" y="460"/>
                </a:cubicBezTo>
                <a:cubicBezTo>
                  <a:pt x="1431" y="466"/>
                  <a:pt x="1426" y="471"/>
                  <a:pt x="1420" y="471"/>
                </a:cubicBezTo>
                <a:cubicBezTo>
                  <a:pt x="1413" y="471"/>
                  <a:pt x="1408" y="466"/>
                  <a:pt x="1408" y="460"/>
                </a:cubicBezTo>
                <a:cubicBezTo>
                  <a:pt x="1408" y="453"/>
                  <a:pt x="1413" y="448"/>
                  <a:pt x="1420" y="448"/>
                </a:cubicBezTo>
                <a:close/>
                <a:moveTo>
                  <a:pt x="1388" y="448"/>
                </a:moveTo>
                <a:cubicBezTo>
                  <a:pt x="1394" y="448"/>
                  <a:pt x="1399" y="453"/>
                  <a:pt x="1399" y="460"/>
                </a:cubicBezTo>
                <a:cubicBezTo>
                  <a:pt x="1399" y="466"/>
                  <a:pt x="1394" y="471"/>
                  <a:pt x="1388" y="471"/>
                </a:cubicBezTo>
                <a:cubicBezTo>
                  <a:pt x="1381" y="471"/>
                  <a:pt x="1376" y="466"/>
                  <a:pt x="1376" y="460"/>
                </a:cubicBezTo>
                <a:cubicBezTo>
                  <a:pt x="1376" y="453"/>
                  <a:pt x="1381" y="448"/>
                  <a:pt x="1388" y="448"/>
                </a:cubicBezTo>
                <a:close/>
                <a:moveTo>
                  <a:pt x="1356" y="448"/>
                </a:moveTo>
                <a:cubicBezTo>
                  <a:pt x="1362" y="448"/>
                  <a:pt x="1367" y="453"/>
                  <a:pt x="1367" y="460"/>
                </a:cubicBezTo>
                <a:cubicBezTo>
                  <a:pt x="1367" y="466"/>
                  <a:pt x="1362" y="471"/>
                  <a:pt x="1356" y="471"/>
                </a:cubicBezTo>
                <a:cubicBezTo>
                  <a:pt x="1349" y="471"/>
                  <a:pt x="1344" y="466"/>
                  <a:pt x="1344" y="460"/>
                </a:cubicBezTo>
                <a:cubicBezTo>
                  <a:pt x="1344" y="453"/>
                  <a:pt x="1349" y="448"/>
                  <a:pt x="1356" y="448"/>
                </a:cubicBezTo>
                <a:close/>
                <a:moveTo>
                  <a:pt x="1324" y="448"/>
                </a:moveTo>
                <a:cubicBezTo>
                  <a:pt x="1330" y="448"/>
                  <a:pt x="1335" y="453"/>
                  <a:pt x="1335" y="460"/>
                </a:cubicBezTo>
                <a:cubicBezTo>
                  <a:pt x="1335" y="466"/>
                  <a:pt x="1330" y="471"/>
                  <a:pt x="1324" y="471"/>
                </a:cubicBezTo>
                <a:cubicBezTo>
                  <a:pt x="1317" y="471"/>
                  <a:pt x="1312" y="466"/>
                  <a:pt x="1312" y="460"/>
                </a:cubicBezTo>
                <a:cubicBezTo>
                  <a:pt x="1312" y="453"/>
                  <a:pt x="1317" y="448"/>
                  <a:pt x="1324" y="448"/>
                </a:cubicBezTo>
                <a:close/>
                <a:moveTo>
                  <a:pt x="1292" y="448"/>
                </a:moveTo>
                <a:cubicBezTo>
                  <a:pt x="1298" y="448"/>
                  <a:pt x="1303" y="453"/>
                  <a:pt x="1303" y="460"/>
                </a:cubicBezTo>
                <a:cubicBezTo>
                  <a:pt x="1303" y="466"/>
                  <a:pt x="1298" y="471"/>
                  <a:pt x="1292" y="471"/>
                </a:cubicBezTo>
                <a:cubicBezTo>
                  <a:pt x="1285" y="471"/>
                  <a:pt x="1280" y="466"/>
                  <a:pt x="1280" y="460"/>
                </a:cubicBezTo>
                <a:cubicBezTo>
                  <a:pt x="1280" y="453"/>
                  <a:pt x="1285" y="448"/>
                  <a:pt x="1292" y="448"/>
                </a:cubicBezTo>
                <a:close/>
                <a:moveTo>
                  <a:pt x="1260" y="448"/>
                </a:moveTo>
                <a:cubicBezTo>
                  <a:pt x="1266" y="448"/>
                  <a:pt x="1271" y="453"/>
                  <a:pt x="1271" y="460"/>
                </a:cubicBezTo>
                <a:cubicBezTo>
                  <a:pt x="1271" y="466"/>
                  <a:pt x="1266" y="471"/>
                  <a:pt x="1260" y="471"/>
                </a:cubicBezTo>
                <a:cubicBezTo>
                  <a:pt x="1253" y="471"/>
                  <a:pt x="1248" y="466"/>
                  <a:pt x="1248" y="460"/>
                </a:cubicBezTo>
                <a:cubicBezTo>
                  <a:pt x="1248" y="453"/>
                  <a:pt x="1253" y="448"/>
                  <a:pt x="1260" y="448"/>
                </a:cubicBezTo>
                <a:close/>
                <a:moveTo>
                  <a:pt x="1228" y="448"/>
                </a:moveTo>
                <a:cubicBezTo>
                  <a:pt x="1234" y="448"/>
                  <a:pt x="1239" y="453"/>
                  <a:pt x="1239" y="460"/>
                </a:cubicBezTo>
                <a:cubicBezTo>
                  <a:pt x="1239" y="466"/>
                  <a:pt x="1234" y="471"/>
                  <a:pt x="1228" y="471"/>
                </a:cubicBezTo>
                <a:cubicBezTo>
                  <a:pt x="1221" y="471"/>
                  <a:pt x="1216" y="466"/>
                  <a:pt x="1216" y="460"/>
                </a:cubicBezTo>
                <a:cubicBezTo>
                  <a:pt x="1216" y="453"/>
                  <a:pt x="1221" y="448"/>
                  <a:pt x="1228" y="448"/>
                </a:cubicBezTo>
                <a:close/>
                <a:moveTo>
                  <a:pt x="1196" y="448"/>
                </a:moveTo>
                <a:cubicBezTo>
                  <a:pt x="1202" y="448"/>
                  <a:pt x="1207" y="453"/>
                  <a:pt x="1207" y="460"/>
                </a:cubicBezTo>
                <a:cubicBezTo>
                  <a:pt x="1207" y="466"/>
                  <a:pt x="1202" y="471"/>
                  <a:pt x="1196" y="471"/>
                </a:cubicBezTo>
                <a:cubicBezTo>
                  <a:pt x="1189" y="471"/>
                  <a:pt x="1184" y="466"/>
                  <a:pt x="1184" y="460"/>
                </a:cubicBezTo>
                <a:cubicBezTo>
                  <a:pt x="1184" y="453"/>
                  <a:pt x="1189" y="448"/>
                  <a:pt x="1196" y="448"/>
                </a:cubicBezTo>
                <a:close/>
                <a:moveTo>
                  <a:pt x="1100" y="448"/>
                </a:moveTo>
                <a:cubicBezTo>
                  <a:pt x="1106" y="448"/>
                  <a:pt x="1111" y="453"/>
                  <a:pt x="1111" y="460"/>
                </a:cubicBezTo>
                <a:cubicBezTo>
                  <a:pt x="1111" y="466"/>
                  <a:pt x="1106" y="471"/>
                  <a:pt x="1100" y="471"/>
                </a:cubicBezTo>
                <a:cubicBezTo>
                  <a:pt x="1093" y="471"/>
                  <a:pt x="1088" y="466"/>
                  <a:pt x="1088" y="460"/>
                </a:cubicBezTo>
                <a:cubicBezTo>
                  <a:pt x="1088" y="453"/>
                  <a:pt x="1093" y="448"/>
                  <a:pt x="1100" y="448"/>
                </a:cubicBezTo>
                <a:close/>
                <a:moveTo>
                  <a:pt x="1067" y="448"/>
                </a:moveTo>
                <a:cubicBezTo>
                  <a:pt x="1074" y="448"/>
                  <a:pt x="1079" y="453"/>
                  <a:pt x="1079" y="460"/>
                </a:cubicBezTo>
                <a:cubicBezTo>
                  <a:pt x="1079" y="466"/>
                  <a:pt x="1074" y="471"/>
                  <a:pt x="1067" y="471"/>
                </a:cubicBezTo>
                <a:cubicBezTo>
                  <a:pt x="1061" y="471"/>
                  <a:pt x="1056" y="466"/>
                  <a:pt x="1056" y="460"/>
                </a:cubicBezTo>
                <a:cubicBezTo>
                  <a:pt x="1056" y="453"/>
                  <a:pt x="1061" y="448"/>
                  <a:pt x="1067" y="448"/>
                </a:cubicBezTo>
                <a:close/>
                <a:moveTo>
                  <a:pt x="1035" y="448"/>
                </a:moveTo>
                <a:cubicBezTo>
                  <a:pt x="1042" y="448"/>
                  <a:pt x="1047" y="453"/>
                  <a:pt x="1047" y="460"/>
                </a:cubicBezTo>
                <a:cubicBezTo>
                  <a:pt x="1047" y="466"/>
                  <a:pt x="1042" y="471"/>
                  <a:pt x="1035" y="471"/>
                </a:cubicBezTo>
                <a:cubicBezTo>
                  <a:pt x="1029" y="471"/>
                  <a:pt x="1024" y="466"/>
                  <a:pt x="1024" y="460"/>
                </a:cubicBezTo>
                <a:cubicBezTo>
                  <a:pt x="1024" y="453"/>
                  <a:pt x="1029" y="448"/>
                  <a:pt x="1035" y="448"/>
                </a:cubicBezTo>
                <a:close/>
                <a:moveTo>
                  <a:pt x="1003" y="448"/>
                </a:moveTo>
                <a:cubicBezTo>
                  <a:pt x="1010" y="448"/>
                  <a:pt x="1015" y="453"/>
                  <a:pt x="1015" y="460"/>
                </a:cubicBezTo>
                <a:cubicBezTo>
                  <a:pt x="1015" y="466"/>
                  <a:pt x="1010" y="471"/>
                  <a:pt x="1003" y="471"/>
                </a:cubicBezTo>
                <a:cubicBezTo>
                  <a:pt x="997" y="471"/>
                  <a:pt x="992" y="466"/>
                  <a:pt x="992" y="460"/>
                </a:cubicBezTo>
                <a:cubicBezTo>
                  <a:pt x="992" y="453"/>
                  <a:pt x="997" y="448"/>
                  <a:pt x="1003" y="448"/>
                </a:cubicBezTo>
                <a:close/>
                <a:moveTo>
                  <a:pt x="971" y="448"/>
                </a:moveTo>
                <a:cubicBezTo>
                  <a:pt x="978" y="448"/>
                  <a:pt x="983" y="453"/>
                  <a:pt x="983" y="460"/>
                </a:cubicBezTo>
                <a:cubicBezTo>
                  <a:pt x="983" y="466"/>
                  <a:pt x="978" y="471"/>
                  <a:pt x="971" y="471"/>
                </a:cubicBezTo>
                <a:cubicBezTo>
                  <a:pt x="965" y="471"/>
                  <a:pt x="960" y="466"/>
                  <a:pt x="960" y="460"/>
                </a:cubicBezTo>
                <a:cubicBezTo>
                  <a:pt x="960" y="453"/>
                  <a:pt x="965" y="448"/>
                  <a:pt x="971" y="448"/>
                </a:cubicBezTo>
                <a:close/>
                <a:moveTo>
                  <a:pt x="1772" y="480"/>
                </a:moveTo>
                <a:cubicBezTo>
                  <a:pt x="1778" y="480"/>
                  <a:pt x="1783" y="485"/>
                  <a:pt x="1783" y="492"/>
                </a:cubicBezTo>
                <a:cubicBezTo>
                  <a:pt x="1783" y="498"/>
                  <a:pt x="1778" y="503"/>
                  <a:pt x="1772" y="503"/>
                </a:cubicBezTo>
                <a:cubicBezTo>
                  <a:pt x="1765" y="503"/>
                  <a:pt x="1760" y="498"/>
                  <a:pt x="1760" y="492"/>
                </a:cubicBezTo>
                <a:cubicBezTo>
                  <a:pt x="1760" y="485"/>
                  <a:pt x="1765" y="480"/>
                  <a:pt x="1772" y="480"/>
                </a:cubicBezTo>
                <a:close/>
                <a:moveTo>
                  <a:pt x="1740" y="480"/>
                </a:moveTo>
                <a:cubicBezTo>
                  <a:pt x="1746" y="480"/>
                  <a:pt x="1751" y="485"/>
                  <a:pt x="1751" y="492"/>
                </a:cubicBezTo>
                <a:cubicBezTo>
                  <a:pt x="1751" y="498"/>
                  <a:pt x="1746" y="503"/>
                  <a:pt x="1740" y="503"/>
                </a:cubicBezTo>
                <a:cubicBezTo>
                  <a:pt x="1733" y="503"/>
                  <a:pt x="1728" y="498"/>
                  <a:pt x="1728" y="492"/>
                </a:cubicBezTo>
                <a:cubicBezTo>
                  <a:pt x="1728" y="485"/>
                  <a:pt x="1733" y="480"/>
                  <a:pt x="1740" y="480"/>
                </a:cubicBezTo>
                <a:close/>
                <a:moveTo>
                  <a:pt x="1708" y="480"/>
                </a:moveTo>
                <a:cubicBezTo>
                  <a:pt x="1714" y="480"/>
                  <a:pt x="1719" y="485"/>
                  <a:pt x="1719" y="492"/>
                </a:cubicBezTo>
                <a:cubicBezTo>
                  <a:pt x="1719" y="498"/>
                  <a:pt x="1714" y="503"/>
                  <a:pt x="1708" y="503"/>
                </a:cubicBezTo>
                <a:cubicBezTo>
                  <a:pt x="1701" y="503"/>
                  <a:pt x="1696" y="498"/>
                  <a:pt x="1696" y="492"/>
                </a:cubicBezTo>
                <a:cubicBezTo>
                  <a:pt x="1696" y="485"/>
                  <a:pt x="1701" y="480"/>
                  <a:pt x="1708" y="480"/>
                </a:cubicBezTo>
                <a:close/>
                <a:moveTo>
                  <a:pt x="1644" y="480"/>
                </a:moveTo>
                <a:cubicBezTo>
                  <a:pt x="1650" y="480"/>
                  <a:pt x="1655" y="485"/>
                  <a:pt x="1655" y="492"/>
                </a:cubicBezTo>
                <a:cubicBezTo>
                  <a:pt x="1655" y="498"/>
                  <a:pt x="1650" y="503"/>
                  <a:pt x="1644" y="503"/>
                </a:cubicBezTo>
                <a:cubicBezTo>
                  <a:pt x="1637" y="503"/>
                  <a:pt x="1632" y="498"/>
                  <a:pt x="1632" y="492"/>
                </a:cubicBezTo>
                <a:cubicBezTo>
                  <a:pt x="1632" y="485"/>
                  <a:pt x="1637" y="480"/>
                  <a:pt x="1644" y="480"/>
                </a:cubicBezTo>
                <a:close/>
                <a:moveTo>
                  <a:pt x="1612" y="480"/>
                </a:moveTo>
                <a:cubicBezTo>
                  <a:pt x="1618" y="480"/>
                  <a:pt x="1623" y="485"/>
                  <a:pt x="1623" y="492"/>
                </a:cubicBezTo>
                <a:cubicBezTo>
                  <a:pt x="1623" y="498"/>
                  <a:pt x="1618" y="503"/>
                  <a:pt x="1612" y="503"/>
                </a:cubicBezTo>
                <a:cubicBezTo>
                  <a:pt x="1605" y="503"/>
                  <a:pt x="1600" y="498"/>
                  <a:pt x="1600" y="492"/>
                </a:cubicBezTo>
                <a:cubicBezTo>
                  <a:pt x="1600" y="485"/>
                  <a:pt x="1605" y="480"/>
                  <a:pt x="1612" y="480"/>
                </a:cubicBezTo>
                <a:close/>
                <a:moveTo>
                  <a:pt x="1580" y="480"/>
                </a:moveTo>
                <a:cubicBezTo>
                  <a:pt x="1586" y="480"/>
                  <a:pt x="1591" y="485"/>
                  <a:pt x="1591" y="492"/>
                </a:cubicBezTo>
                <a:cubicBezTo>
                  <a:pt x="1591" y="498"/>
                  <a:pt x="1586" y="503"/>
                  <a:pt x="1580" y="503"/>
                </a:cubicBezTo>
                <a:cubicBezTo>
                  <a:pt x="1573" y="503"/>
                  <a:pt x="1568" y="498"/>
                  <a:pt x="1568" y="492"/>
                </a:cubicBezTo>
                <a:cubicBezTo>
                  <a:pt x="1568" y="485"/>
                  <a:pt x="1573" y="480"/>
                  <a:pt x="1580" y="480"/>
                </a:cubicBezTo>
                <a:close/>
                <a:moveTo>
                  <a:pt x="1548" y="480"/>
                </a:moveTo>
                <a:cubicBezTo>
                  <a:pt x="1554" y="480"/>
                  <a:pt x="1559" y="485"/>
                  <a:pt x="1559" y="492"/>
                </a:cubicBezTo>
                <a:cubicBezTo>
                  <a:pt x="1559" y="498"/>
                  <a:pt x="1554" y="503"/>
                  <a:pt x="1548" y="503"/>
                </a:cubicBezTo>
                <a:cubicBezTo>
                  <a:pt x="1541" y="503"/>
                  <a:pt x="1536" y="498"/>
                  <a:pt x="1536" y="492"/>
                </a:cubicBezTo>
                <a:cubicBezTo>
                  <a:pt x="1536" y="485"/>
                  <a:pt x="1541" y="480"/>
                  <a:pt x="1548" y="480"/>
                </a:cubicBezTo>
                <a:close/>
                <a:moveTo>
                  <a:pt x="1740" y="512"/>
                </a:moveTo>
                <a:cubicBezTo>
                  <a:pt x="1746" y="512"/>
                  <a:pt x="1751" y="517"/>
                  <a:pt x="1751" y="524"/>
                </a:cubicBezTo>
                <a:cubicBezTo>
                  <a:pt x="1751" y="530"/>
                  <a:pt x="1746" y="535"/>
                  <a:pt x="1740" y="535"/>
                </a:cubicBezTo>
                <a:cubicBezTo>
                  <a:pt x="1733" y="535"/>
                  <a:pt x="1728" y="530"/>
                  <a:pt x="1728" y="524"/>
                </a:cubicBezTo>
                <a:cubicBezTo>
                  <a:pt x="1728" y="517"/>
                  <a:pt x="1733" y="512"/>
                  <a:pt x="1740" y="512"/>
                </a:cubicBezTo>
                <a:close/>
                <a:moveTo>
                  <a:pt x="1676" y="512"/>
                </a:moveTo>
                <a:cubicBezTo>
                  <a:pt x="1682" y="512"/>
                  <a:pt x="1687" y="517"/>
                  <a:pt x="1687" y="524"/>
                </a:cubicBezTo>
                <a:cubicBezTo>
                  <a:pt x="1687" y="530"/>
                  <a:pt x="1682" y="535"/>
                  <a:pt x="1676" y="535"/>
                </a:cubicBezTo>
                <a:cubicBezTo>
                  <a:pt x="1669" y="535"/>
                  <a:pt x="1664" y="530"/>
                  <a:pt x="1664" y="524"/>
                </a:cubicBezTo>
                <a:cubicBezTo>
                  <a:pt x="1664" y="517"/>
                  <a:pt x="1669" y="512"/>
                  <a:pt x="1676" y="512"/>
                </a:cubicBezTo>
                <a:close/>
                <a:moveTo>
                  <a:pt x="1644" y="512"/>
                </a:moveTo>
                <a:cubicBezTo>
                  <a:pt x="1650" y="512"/>
                  <a:pt x="1655" y="517"/>
                  <a:pt x="1655" y="524"/>
                </a:cubicBezTo>
                <a:cubicBezTo>
                  <a:pt x="1655" y="530"/>
                  <a:pt x="1650" y="535"/>
                  <a:pt x="1644" y="535"/>
                </a:cubicBezTo>
                <a:cubicBezTo>
                  <a:pt x="1637" y="535"/>
                  <a:pt x="1632" y="530"/>
                  <a:pt x="1632" y="524"/>
                </a:cubicBezTo>
                <a:cubicBezTo>
                  <a:pt x="1632" y="517"/>
                  <a:pt x="1637" y="512"/>
                  <a:pt x="1644" y="512"/>
                </a:cubicBezTo>
                <a:close/>
                <a:moveTo>
                  <a:pt x="1612" y="512"/>
                </a:moveTo>
                <a:cubicBezTo>
                  <a:pt x="1618" y="512"/>
                  <a:pt x="1623" y="517"/>
                  <a:pt x="1623" y="524"/>
                </a:cubicBezTo>
                <a:cubicBezTo>
                  <a:pt x="1623" y="530"/>
                  <a:pt x="1618" y="535"/>
                  <a:pt x="1612" y="535"/>
                </a:cubicBezTo>
                <a:cubicBezTo>
                  <a:pt x="1605" y="535"/>
                  <a:pt x="1600" y="530"/>
                  <a:pt x="1600" y="524"/>
                </a:cubicBezTo>
                <a:cubicBezTo>
                  <a:pt x="1600" y="517"/>
                  <a:pt x="1605" y="512"/>
                  <a:pt x="1612" y="512"/>
                </a:cubicBezTo>
                <a:close/>
                <a:moveTo>
                  <a:pt x="1580" y="512"/>
                </a:moveTo>
                <a:cubicBezTo>
                  <a:pt x="1586" y="512"/>
                  <a:pt x="1591" y="517"/>
                  <a:pt x="1591" y="524"/>
                </a:cubicBezTo>
                <a:cubicBezTo>
                  <a:pt x="1591" y="530"/>
                  <a:pt x="1586" y="535"/>
                  <a:pt x="1580" y="535"/>
                </a:cubicBezTo>
                <a:cubicBezTo>
                  <a:pt x="1573" y="535"/>
                  <a:pt x="1568" y="530"/>
                  <a:pt x="1568" y="524"/>
                </a:cubicBezTo>
                <a:cubicBezTo>
                  <a:pt x="1568" y="517"/>
                  <a:pt x="1573" y="512"/>
                  <a:pt x="1580" y="512"/>
                </a:cubicBezTo>
                <a:close/>
                <a:moveTo>
                  <a:pt x="1548" y="512"/>
                </a:moveTo>
                <a:cubicBezTo>
                  <a:pt x="1554" y="512"/>
                  <a:pt x="1559" y="517"/>
                  <a:pt x="1559" y="524"/>
                </a:cubicBezTo>
                <a:cubicBezTo>
                  <a:pt x="1559" y="530"/>
                  <a:pt x="1554" y="535"/>
                  <a:pt x="1548" y="535"/>
                </a:cubicBezTo>
                <a:cubicBezTo>
                  <a:pt x="1541" y="535"/>
                  <a:pt x="1536" y="530"/>
                  <a:pt x="1536" y="524"/>
                </a:cubicBezTo>
                <a:cubicBezTo>
                  <a:pt x="1536" y="517"/>
                  <a:pt x="1541" y="512"/>
                  <a:pt x="1548" y="512"/>
                </a:cubicBezTo>
                <a:close/>
                <a:moveTo>
                  <a:pt x="1676" y="544"/>
                </a:moveTo>
                <a:cubicBezTo>
                  <a:pt x="1682" y="544"/>
                  <a:pt x="1687" y="549"/>
                  <a:pt x="1687" y="556"/>
                </a:cubicBezTo>
                <a:cubicBezTo>
                  <a:pt x="1687" y="562"/>
                  <a:pt x="1682" y="567"/>
                  <a:pt x="1676" y="567"/>
                </a:cubicBezTo>
                <a:cubicBezTo>
                  <a:pt x="1669" y="567"/>
                  <a:pt x="1664" y="562"/>
                  <a:pt x="1664" y="556"/>
                </a:cubicBezTo>
                <a:cubicBezTo>
                  <a:pt x="1664" y="549"/>
                  <a:pt x="1669" y="544"/>
                  <a:pt x="1676" y="544"/>
                </a:cubicBezTo>
                <a:close/>
                <a:moveTo>
                  <a:pt x="1644" y="544"/>
                </a:moveTo>
                <a:cubicBezTo>
                  <a:pt x="1650" y="544"/>
                  <a:pt x="1655" y="549"/>
                  <a:pt x="1655" y="556"/>
                </a:cubicBezTo>
                <a:cubicBezTo>
                  <a:pt x="1655" y="562"/>
                  <a:pt x="1650" y="567"/>
                  <a:pt x="1644" y="567"/>
                </a:cubicBezTo>
                <a:cubicBezTo>
                  <a:pt x="1637" y="567"/>
                  <a:pt x="1632" y="562"/>
                  <a:pt x="1632" y="556"/>
                </a:cubicBezTo>
                <a:cubicBezTo>
                  <a:pt x="1632" y="549"/>
                  <a:pt x="1637" y="544"/>
                  <a:pt x="1644" y="544"/>
                </a:cubicBezTo>
                <a:close/>
                <a:moveTo>
                  <a:pt x="1612" y="544"/>
                </a:moveTo>
                <a:cubicBezTo>
                  <a:pt x="1618" y="544"/>
                  <a:pt x="1623" y="549"/>
                  <a:pt x="1623" y="556"/>
                </a:cubicBezTo>
                <a:cubicBezTo>
                  <a:pt x="1623" y="562"/>
                  <a:pt x="1618" y="567"/>
                  <a:pt x="1612" y="567"/>
                </a:cubicBezTo>
                <a:cubicBezTo>
                  <a:pt x="1605" y="567"/>
                  <a:pt x="1600" y="562"/>
                  <a:pt x="1600" y="556"/>
                </a:cubicBezTo>
                <a:cubicBezTo>
                  <a:pt x="1600" y="549"/>
                  <a:pt x="1605" y="544"/>
                  <a:pt x="1612" y="544"/>
                </a:cubicBezTo>
                <a:close/>
                <a:moveTo>
                  <a:pt x="1580" y="544"/>
                </a:moveTo>
                <a:cubicBezTo>
                  <a:pt x="1586" y="544"/>
                  <a:pt x="1591" y="549"/>
                  <a:pt x="1591" y="556"/>
                </a:cubicBezTo>
                <a:cubicBezTo>
                  <a:pt x="1591" y="562"/>
                  <a:pt x="1586" y="567"/>
                  <a:pt x="1580" y="567"/>
                </a:cubicBezTo>
                <a:cubicBezTo>
                  <a:pt x="1573" y="567"/>
                  <a:pt x="1568" y="562"/>
                  <a:pt x="1568" y="556"/>
                </a:cubicBezTo>
                <a:cubicBezTo>
                  <a:pt x="1568" y="549"/>
                  <a:pt x="1573" y="544"/>
                  <a:pt x="1580" y="544"/>
                </a:cubicBezTo>
                <a:close/>
                <a:moveTo>
                  <a:pt x="1548" y="544"/>
                </a:moveTo>
                <a:cubicBezTo>
                  <a:pt x="1554" y="544"/>
                  <a:pt x="1559" y="549"/>
                  <a:pt x="1559" y="556"/>
                </a:cubicBezTo>
                <a:cubicBezTo>
                  <a:pt x="1559" y="562"/>
                  <a:pt x="1554" y="567"/>
                  <a:pt x="1548" y="567"/>
                </a:cubicBezTo>
                <a:cubicBezTo>
                  <a:pt x="1541" y="567"/>
                  <a:pt x="1536" y="562"/>
                  <a:pt x="1536" y="556"/>
                </a:cubicBezTo>
                <a:cubicBezTo>
                  <a:pt x="1536" y="549"/>
                  <a:pt x="1541" y="544"/>
                  <a:pt x="1548" y="544"/>
                </a:cubicBezTo>
                <a:close/>
                <a:moveTo>
                  <a:pt x="1644" y="576"/>
                </a:moveTo>
                <a:cubicBezTo>
                  <a:pt x="1650" y="576"/>
                  <a:pt x="1655" y="581"/>
                  <a:pt x="1655" y="588"/>
                </a:cubicBezTo>
                <a:cubicBezTo>
                  <a:pt x="1655" y="594"/>
                  <a:pt x="1650" y="599"/>
                  <a:pt x="1644" y="599"/>
                </a:cubicBezTo>
                <a:cubicBezTo>
                  <a:pt x="1637" y="599"/>
                  <a:pt x="1632" y="594"/>
                  <a:pt x="1632" y="588"/>
                </a:cubicBezTo>
                <a:cubicBezTo>
                  <a:pt x="1632" y="581"/>
                  <a:pt x="1637" y="576"/>
                  <a:pt x="1644" y="576"/>
                </a:cubicBezTo>
                <a:close/>
                <a:moveTo>
                  <a:pt x="1612" y="576"/>
                </a:moveTo>
                <a:cubicBezTo>
                  <a:pt x="1618" y="576"/>
                  <a:pt x="1623" y="581"/>
                  <a:pt x="1623" y="588"/>
                </a:cubicBezTo>
                <a:cubicBezTo>
                  <a:pt x="1623" y="594"/>
                  <a:pt x="1618" y="599"/>
                  <a:pt x="1612" y="599"/>
                </a:cubicBezTo>
                <a:cubicBezTo>
                  <a:pt x="1605" y="599"/>
                  <a:pt x="1600" y="594"/>
                  <a:pt x="1600" y="588"/>
                </a:cubicBezTo>
                <a:cubicBezTo>
                  <a:pt x="1600" y="581"/>
                  <a:pt x="1605" y="576"/>
                  <a:pt x="1612" y="576"/>
                </a:cubicBezTo>
                <a:close/>
                <a:moveTo>
                  <a:pt x="1580" y="576"/>
                </a:moveTo>
                <a:cubicBezTo>
                  <a:pt x="1586" y="576"/>
                  <a:pt x="1591" y="581"/>
                  <a:pt x="1591" y="588"/>
                </a:cubicBezTo>
                <a:cubicBezTo>
                  <a:pt x="1591" y="594"/>
                  <a:pt x="1586" y="599"/>
                  <a:pt x="1580" y="599"/>
                </a:cubicBezTo>
                <a:cubicBezTo>
                  <a:pt x="1573" y="599"/>
                  <a:pt x="1568" y="594"/>
                  <a:pt x="1568" y="588"/>
                </a:cubicBezTo>
                <a:cubicBezTo>
                  <a:pt x="1568" y="581"/>
                  <a:pt x="1573" y="576"/>
                  <a:pt x="1580" y="576"/>
                </a:cubicBezTo>
                <a:close/>
                <a:moveTo>
                  <a:pt x="1548" y="576"/>
                </a:moveTo>
                <a:cubicBezTo>
                  <a:pt x="1554" y="576"/>
                  <a:pt x="1559" y="581"/>
                  <a:pt x="1559" y="588"/>
                </a:cubicBezTo>
                <a:cubicBezTo>
                  <a:pt x="1559" y="594"/>
                  <a:pt x="1554" y="599"/>
                  <a:pt x="1548" y="599"/>
                </a:cubicBezTo>
                <a:cubicBezTo>
                  <a:pt x="1541" y="599"/>
                  <a:pt x="1536" y="594"/>
                  <a:pt x="1536" y="588"/>
                </a:cubicBezTo>
                <a:cubicBezTo>
                  <a:pt x="1536" y="581"/>
                  <a:pt x="1541" y="576"/>
                  <a:pt x="1548" y="576"/>
                </a:cubicBezTo>
                <a:close/>
                <a:moveTo>
                  <a:pt x="1708" y="608"/>
                </a:moveTo>
                <a:cubicBezTo>
                  <a:pt x="1714" y="608"/>
                  <a:pt x="1719" y="613"/>
                  <a:pt x="1719" y="620"/>
                </a:cubicBezTo>
                <a:cubicBezTo>
                  <a:pt x="1719" y="626"/>
                  <a:pt x="1714" y="631"/>
                  <a:pt x="1708" y="631"/>
                </a:cubicBezTo>
                <a:cubicBezTo>
                  <a:pt x="1701" y="631"/>
                  <a:pt x="1696" y="626"/>
                  <a:pt x="1696" y="620"/>
                </a:cubicBezTo>
                <a:cubicBezTo>
                  <a:pt x="1696" y="613"/>
                  <a:pt x="1701" y="608"/>
                  <a:pt x="1708" y="608"/>
                </a:cubicBezTo>
                <a:close/>
                <a:moveTo>
                  <a:pt x="1644" y="608"/>
                </a:moveTo>
                <a:cubicBezTo>
                  <a:pt x="1650" y="608"/>
                  <a:pt x="1655" y="613"/>
                  <a:pt x="1655" y="620"/>
                </a:cubicBezTo>
                <a:cubicBezTo>
                  <a:pt x="1655" y="626"/>
                  <a:pt x="1650" y="631"/>
                  <a:pt x="1644" y="631"/>
                </a:cubicBezTo>
                <a:cubicBezTo>
                  <a:pt x="1637" y="631"/>
                  <a:pt x="1632" y="626"/>
                  <a:pt x="1632" y="620"/>
                </a:cubicBezTo>
                <a:cubicBezTo>
                  <a:pt x="1632" y="613"/>
                  <a:pt x="1637" y="608"/>
                  <a:pt x="1644" y="608"/>
                </a:cubicBezTo>
                <a:close/>
                <a:moveTo>
                  <a:pt x="1580" y="608"/>
                </a:moveTo>
                <a:cubicBezTo>
                  <a:pt x="1586" y="608"/>
                  <a:pt x="1591" y="613"/>
                  <a:pt x="1591" y="620"/>
                </a:cubicBezTo>
                <a:cubicBezTo>
                  <a:pt x="1591" y="626"/>
                  <a:pt x="1586" y="631"/>
                  <a:pt x="1580" y="631"/>
                </a:cubicBezTo>
                <a:cubicBezTo>
                  <a:pt x="1573" y="631"/>
                  <a:pt x="1568" y="626"/>
                  <a:pt x="1568" y="620"/>
                </a:cubicBezTo>
                <a:cubicBezTo>
                  <a:pt x="1568" y="613"/>
                  <a:pt x="1573" y="608"/>
                  <a:pt x="1580" y="608"/>
                </a:cubicBezTo>
                <a:close/>
                <a:moveTo>
                  <a:pt x="1548" y="608"/>
                </a:moveTo>
                <a:cubicBezTo>
                  <a:pt x="1554" y="608"/>
                  <a:pt x="1559" y="613"/>
                  <a:pt x="1559" y="620"/>
                </a:cubicBezTo>
                <a:cubicBezTo>
                  <a:pt x="1559" y="626"/>
                  <a:pt x="1554" y="631"/>
                  <a:pt x="1548" y="631"/>
                </a:cubicBezTo>
                <a:cubicBezTo>
                  <a:pt x="1541" y="631"/>
                  <a:pt x="1536" y="626"/>
                  <a:pt x="1536" y="620"/>
                </a:cubicBezTo>
                <a:cubicBezTo>
                  <a:pt x="1536" y="613"/>
                  <a:pt x="1541" y="608"/>
                  <a:pt x="1548" y="608"/>
                </a:cubicBezTo>
                <a:close/>
                <a:moveTo>
                  <a:pt x="1100" y="961"/>
                </a:moveTo>
                <a:cubicBezTo>
                  <a:pt x="1106" y="961"/>
                  <a:pt x="1111" y="966"/>
                  <a:pt x="1111" y="972"/>
                </a:cubicBezTo>
                <a:cubicBezTo>
                  <a:pt x="1111" y="978"/>
                  <a:pt x="1106" y="983"/>
                  <a:pt x="1100" y="983"/>
                </a:cubicBezTo>
                <a:cubicBezTo>
                  <a:pt x="1093" y="983"/>
                  <a:pt x="1088" y="978"/>
                  <a:pt x="1088" y="972"/>
                </a:cubicBezTo>
                <a:cubicBezTo>
                  <a:pt x="1088" y="966"/>
                  <a:pt x="1093" y="961"/>
                  <a:pt x="1100" y="961"/>
                </a:cubicBezTo>
                <a:close/>
                <a:moveTo>
                  <a:pt x="1516" y="480"/>
                </a:moveTo>
                <a:cubicBezTo>
                  <a:pt x="1522" y="480"/>
                  <a:pt x="1527" y="485"/>
                  <a:pt x="1527" y="492"/>
                </a:cubicBezTo>
                <a:cubicBezTo>
                  <a:pt x="1527" y="498"/>
                  <a:pt x="1522" y="503"/>
                  <a:pt x="1516" y="503"/>
                </a:cubicBezTo>
                <a:cubicBezTo>
                  <a:pt x="1509" y="503"/>
                  <a:pt x="1504" y="498"/>
                  <a:pt x="1504" y="492"/>
                </a:cubicBezTo>
                <a:cubicBezTo>
                  <a:pt x="1504" y="485"/>
                  <a:pt x="1509" y="480"/>
                  <a:pt x="1516" y="480"/>
                </a:cubicBezTo>
                <a:close/>
                <a:moveTo>
                  <a:pt x="1484" y="480"/>
                </a:moveTo>
                <a:cubicBezTo>
                  <a:pt x="1490" y="480"/>
                  <a:pt x="1495" y="485"/>
                  <a:pt x="1495" y="492"/>
                </a:cubicBezTo>
                <a:cubicBezTo>
                  <a:pt x="1495" y="498"/>
                  <a:pt x="1490" y="503"/>
                  <a:pt x="1484" y="503"/>
                </a:cubicBezTo>
                <a:cubicBezTo>
                  <a:pt x="1477" y="503"/>
                  <a:pt x="1472" y="498"/>
                  <a:pt x="1472" y="492"/>
                </a:cubicBezTo>
                <a:cubicBezTo>
                  <a:pt x="1472" y="485"/>
                  <a:pt x="1477" y="480"/>
                  <a:pt x="1484" y="480"/>
                </a:cubicBezTo>
                <a:close/>
                <a:moveTo>
                  <a:pt x="1452" y="480"/>
                </a:moveTo>
                <a:cubicBezTo>
                  <a:pt x="1458" y="480"/>
                  <a:pt x="1463" y="485"/>
                  <a:pt x="1463" y="492"/>
                </a:cubicBezTo>
                <a:cubicBezTo>
                  <a:pt x="1463" y="498"/>
                  <a:pt x="1458" y="503"/>
                  <a:pt x="1452" y="503"/>
                </a:cubicBezTo>
                <a:cubicBezTo>
                  <a:pt x="1445" y="503"/>
                  <a:pt x="1440" y="498"/>
                  <a:pt x="1440" y="492"/>
                </a:cubicBezTo>
                <a:cubicBezTo>
                  <a:pt x="1440" y="485"/>
                  <a:pt x="1445" y="480"/>
                  <a:pt x="1452" y="480"/>
                </a:cubicBezTo>
                <a:close/>
                <a:moveTo>
                  <a:pt x="1420" y="480"/>
                </a:moveTo>
                <a:cubicBezTo>
                  <a:pt x="1426" y="480"/>
                  <a:pt x="1431" y="485"/>
                  <a:pt x="1431" y="492"/>
                </a:cubicBezTo>
                <a:cubicBezTo>
                  <a:pt x="1431" y="498"/>
                  <a:pt x="1426" y="503"/>
                  <a:pt x="1420" y="503"/>
                </a:cubicBezTo>
                <a:cubicBezTo>
                  <a:pt x="1413" y="503"/>
                  <a:pt x="1408" y="498"/>
                  <a:pt x="1408" y="492"/>
                </a:cubicBezTo>
                <a:cubicBezTo>
                  <a:pt x="1408" y="485"/>
                  <a:pt x="1413" y="480"/>
                  <a:pt x="1420" y="480"/>
                </a:cubicBezTo>
                <a:close/>
                <a:moveTo>
                  <a:pt x="1388" y="480"/>
                </a:moveTo>
                <a:cubicBezTo>
                  <a:pt x="1394" y="480"/>
                  <a:pt x="1399" y="485"/>
                  <a:pt x="1399" y="492"/>
                </a:cubicBezTo>
                <a:cubicBezTo>
                  <a:pt x="1399" y="498"/>
                  <a:pt x="1394" y="503"/>
                  <a:pt x="1388" y="503"/>
                </a:cubicBezTo>
                <a:cubicBezTo>
                  <a:pt x="1381" y="503"/>
                  <a:pt x="1376" y="498"/>
                  <a:pt x="1376" y="492"/>
                </a:cubicBezTo>
                <a:cubicBezTo>
                  <a:pt x="1376" y="485"/>
                  <a:pt x="1381" y="480"/>
                  <a:pt x="1388" y="480"/>
                </a:cubicBezTo>
                <a:close/>
                <a:moveTo>
                  <a:pt x="1356" y="480"/>
                </a:moveTo>
                <a:cubicBezTo>
                  <a:pt x="1362" y="480"/>
                  <a:pt x="1367" y="485"/>
                  <a:pt x="1367" y="492"/>
                </a:cubicBezTo>
                <a:cubicBezTo>
                  <a:pt x="1367" y="498"/>
                  <a:pt x="1362" y="503"/>
                  <a:pt x="1356" y="503"/>
                </a:cubicBezTo>
                <a:cubicBezTo>
                  <a:pt x="1349" y="503"/>
                  <a:pt x="1344" y="498"/>
                  <a:pt x="1344" y="492"/>
                </a:cubicBezTo>
                <a:cubicBezTo>
                  <a:pt x="1344" y="485"/>
                  <a:pt x="1349" y="480"/>
                  <a:pt x="1356" y="480"/>
                </a:cubicBezTo>
                <a:close/>
                <a:moveTo>
                  <a:pt x="1324" y="480"/>
                </a:moveTo>
                <a:cubicBezTo>
                  <a:pt x="1330" y="480"/>
                  <a:pt x="1335" y="485"/>
                  <a:pt x="1335" y="492"/>
                </a:cubicBezTo>
                <a:cubicBezTo>
                  <a:pt x="1335" y="498"/>
                  <a:pt x="1330" y="503"/>
                  <a:pt x="1324" y="503"/>
                </a:cubicBezTo>
                <a:cubicBezTo>
                  <a:pt x="1317" y="503"/>
                  <a:pt x="1312" y="498"/>
                  <a:pt x="1312" y="492"/>
                </a:cubicBezTo>
                <a:cubicBezTo>
                  <a:pt x="1312" y="485"/>
                  <a:pt x="1317" y="480"/>
                  <a:pt x="1324" y="480"/>
                </a:cubicBezTo>
                <a:close/>
                <a:moveTo>
                  <a:pt x="1292" y="480"/>
                </a:moveTo>
                <a:cubicBezTo>
                  <a:pt x="1298" y="480"/>
                  <a:pt x="1303" y="485"/>
                  <a:pt x="1303" y="492"/>
                </a:cubicBezTo>
                <a:cubicBezTo>
                  <a:pt x="1303" y="498"/>
                  <a:pt x="1298" y="503"/>
                  <a:pt x="1292" y="503"/>
                </a:cubicBezTo>
                <a:cubicBezTo>
                  <a:pt x="1285" y="503"/>
                  <a:pt x="1280" y="498"/>
                  <a:pt x="1280" y="492"/>
                </a:cubicBezTo>
                <a:cubicBezTo>
                  <a:pt x="1280" y="485"/>
                  <a:pt x="1285" y="480"/>
                  <a:pt x="1292" y="480"/>
                </a:cubicBezTo>
                <a:close/>
                <a:moveTo>
                  <a:pt x="1260" y="480"/>
                </a:moveTo>
                <a:cubicBezTo>
                  <a:pt x="1266" y="480"/>
                  <a:pt x="1271" y="485"/>
                  <a:pt x="1271" y="492"/>
                </a:cubicBezTo>
                <a:cubicBezTo>
                  <a:pt x="1271" y="498"/>
                  <a:pt x="1266" y="503"/>
                  <a:pt x="1260" y="503"/>
                </a:cubicBezTo>
                <a:cubicBezTo>
                  <a:pt x="1253" y="503"/>
                  <a:pt x="1248" y="498"/>
                  <a:pt x="1248" y="492"/>
                </a:cubicBezTo>
                <a:cubicBezTo>
                  <a:pt x="1248" y="485"/>
                  <a:pt x="1253" y="480"/>
                  <a:pt x="1260" y="480"/>
                </a:cubicBezTo>
                <a:close/>
                <a:moveTo>
                  <a:pt x="1228" y="480"/>
                </a:moveTo>
                <a:cubicBezTo>
                  <a:pt x="1234" y="480"/>
                  <a:pt x="1239" y="485"/>
                  <a:pt x="1239" y="492"/>
                </a:cubicBezTo>
                <a:cubicBezTo>
                  <a:pt x="1239" y="498"/>
                  <a:pt x="1234" y="503"/>
                  <a:pt x="1228" y="503"/>
                </a:cubicBezTo>
                <a:cubicBezTo>
                  <a:pt x="1221" y="503"/>
                  <a:pt x="1216" y="498"/>
                  <a:pt x="1216" y="492"/>
                </a:cubicBezTo>
                <a:cubicBezTo>
                  <a:pt x="1216" y="485"/>
                  <a:pt x="1221" y="480"/>
                  <a:pt x="1228" y="480"/>
                </a:cubicBezTo>
                <a:close/>
                <a:moveTo>
                  <a:pt x="1196" y="480"/>
                </a:moveTo>
                <a:cubicBezTo>
                  <a:pt x="1202" y="480"/>
                  <a:pt x="1207" y="485"/>
                  <a:pt x="1207" y="492"/>
                </a:cubicBezTo>
                <a:cubicBezTo>
                  <a:pt x="1207" y="498"/>
                  <a:pt x="1202" y="503"/>
                  <a:pt x="1196" y="503"/>
                </a:cubicBezTo>
                <a:cubicBezTo>
                  <a:pt x="1189" y="503"/>
                  <a:pt x="1184" y="498"/>
                  <a:pt x="1184" y="492"/>
                </a:cubicBezTo>
                <a:cubicBezTo>
                  <a:pt x="1184" y="485"/>
                  <a:pt x="1189" y="480"/>
                  <a:pt x="1196" y="480"/>
                </a:cubicBezTo>
                <a:close/>
                <a:moveTo>
                  <a:pt x="1164" y="480"/>
                </a:moveTo>
                <a:cubicBezTo>
                  <a:pt x="1170" y="480"/>
                  <a:pt x="1175" y="485"/>
                  <a:pt x="1175" y="492"/>
                </a:cubicBezTo>
                <a:cubicBezTo>
                  <a:pt x="1175" y="498"/>
                  <a:pt x="1170" y="503"/>
                  <a:pt x="1164" y="503"/>
                </a:cubicBezTo>
                <a:cubicBezTo>
                  <a:pt x="1157" y="503"/>
                  <a:pt x="1152" y="498"/>
                  <a:pt x="1152" y="492"/>
                </a:cubicBezTo>
                <a:cubicBezTo>
                  <a:pt x="1152" y="485"/>
                  <a:pt x="1157" y="480"/>
                  <a:pt x="1164" y="480"/>
                </a:cubicBezTo>
                <a:close/>
                <a:moveTo>
                  <a:pt x="1132" y="480"/>
                </a:moveTo>
                <a:cubicBezTo>
                  <a:pt x="1138" y="480"/>
                  <a:pt x="1143" y="485"/>
                  <a:pt x="1143" y="492"/>
                </a:cubicBezTo>
                <a:cubicBezTo>
                  <a:pt x="1143" y="498"/>
                  <a:pt x="1138" y="503"/>
                  <a:pt x="1132" y="503"/>
                </a:cubicBezTo>
                <a:cubicBezTo>
                  <a:pt x="1125" y="503"/>
                  <a:pt x="1120" y="498"/>
                  <a:pt x="1120" y="492"/>
                </a:cubicBezTo>
                <a:cubicBezTo>
                  <a:pt x="1120" y="485"/>
                  <a:pt x="1125" y="480"/>
                  <a:pt x="1132" y="480"/>
                </a:cubicBezTo>
                <a:close/>
                <a:moveTo>
                  <a:pt x="1100" y="480"/>
                </a:moveTo>
                <a:cubicBezTo>
                  <a:pt x="1106" y="480"/>
                  <a:pt x="1111" y="485"/>
                  <a:pt x="1111" y="492"/>
                </a:cubicBezTo>
                <a:cubicBezTo>
                  <a:pt x="1111" y="498"/>
                  <a:pt x="1106" y="503"/>
                  <a:pt x="1100" y="503"/>
                </a:cubicBezTo>
                <a:cubicBezTo>
                  <a:pt x="1093" y="503"/>
                  <a:pt x="1088" y="498"/>
                  <a:pt x="1088" y="492"/>
                </a:cubicBezTo>
                <a:cubicBezTo>
                  <a:pt x="1088" y="485"/>
                  <a:pt x="1093" y="480"/>
                  <a:pt x="1100" y="480"/>
                </a:cubicBezTo>
                <a:close/>
                <a:moveTo>
                  <a:pt x="1067" y="480"/>
                </a:moveTo>
                <a:cubicBezTo>
                  <a:pt x="1074" y="480"/>
                  <a:pt x="1079" y="485"/>
                  <a:pt x="1079" y="492"/>
                </a:cubicBezTo>
                <a:cubicBezTo>
                  <a:pt x="1079" y="498"/>
                  <a:pt x="1074" y="503"/>
                  <a:pt x="1067" y="503"/>
                </a:cubicBezTo>
                <a:cubicBezTo>
                  <a:pt x="1061" y="503"/>
                  <a:pt x="1056" y="498"/>
                  <a:pt x="1056" y="492"/>
                </a:cubicBezTo>
                <a:cubicBezTo>
                  <a:pt x="1056" y="485"/>
                  <a:pt x="1061" y="480"/>
                  <a:pt x="1067" y="480"/>
                </a:cubicBezTo>
                <a:close/>
                <a:moveTo>
                  <a:pt x="1035" y="480"/>
                </a:moveTo>
                <a:cubicBezTo>
                  <a:pt x="1042" y="480"/>
                  <a:pt x="1047" y="485"/>
                  <a:pt x="1047" y="492"/>
                </a:cubicBezTo>
                <a:cubicBezTo>
                  <a:pt x="1047" y="498"/>
                  <a:pt x="1042" y="503"/>
                  <a:pt x="1035" y="503"/>
                </a:cubicBezTo>
                <a:cubicBezTo>
                  <a:pt x="1029" y="503"/>
                  <a:pt x="1024" y="498"/>
                  <a:pt x="1024" y="492"/>
                </a:cubicBezTo>
                <a:cubicBezTo>
                  <a:pt x="1024" y="485"/>
                  <a:pt x="1029" y="480"/>
                  <a:pt x="1035" y="480"/>
                </a:cubicBezTo>
                <a:close/>
                <a:moveTo>
                  <a:pt x="971" y="480"/>
                </a:moveTo>
                <a:cubicBezTo>
                  <a:pt x="978" y="480"/>
                  <a:pt x="983" y="485"/>
                  <a:pt x="983" y="492"/>
                </a:cubicBezTo>
                <a:cubicBezTo>
                  <a:pt x="983" y="498"/>
                  <a:pt x="978" y="503"/>
                  <a:pt x="971" y="503"/>
                </a:cubicBezTo>
                <a:cubicBezTo>
                  <a:pt x="965" y="503"/>
                  <a:pt x="960" y="498"/>
                  <a:pt x="960" y="492"/>
                </a:cubicBezTo>
                <a:cubicBezTo>
                  <a:pt x="960" y="485"/>
                  <a:pt x="965" y="480"/>
                  <a:pt x="971" y="480"/>
                </a:cubicBezTo>
                <a:close/>
                <a:moveTo>
                  <a:pt x="939" y="480"/>
                </a:moveTo>
                <a:cubicBezTo>
                  <a:pt x="946" y="480"/>
                  <a:pt x="951" y="485"/>
                  <a:pt x="951" y="492"/>
                </a:cubicBezTo>
                <a:cubicBezTo>
                  <a:pt x="951" y="498"/>
                  <a:pt x="946" y="503"/>
                  <a:pt x="939" y="503"/>
                </a:cubicBezTo>
                <a:cubicBezTo>
                  <a:pt x="933" y="503"/>
                  <a:pt x="928" y="498"/>
                  <a:pt x="928" y="492"/>
                </a:cubicBezTo>
                <a:cubicBezTo>
                  <a:pt x="928" y="485"/>
                  <a:pt x="933" y="480"/>
                  <a:pt x="939" y="480"/>
                </a:cubicBezTo>
                <a:close/>
                <a:moveTo>
                  <a:pt x="1516" y="512"/>
                </a:moveTo>
                <a:cubicBezTo>
                  <a:pt x="1522" y="512"/>
                  <a:pt x="1527" y="517"/>
                  <a:pt x="1527" y="524"/>
                </a:cubicBezTo>
                <a:cubicBezTo>
                  <a:pt x="1527" y="530"/>
                  <a:pt x="1522" y="535"/>
                  <a:pt x="1516" y="535"/>
                </a:cubicBezTo>
                <a:cubicBezTo>
                  <a:pt x="1509" y="535"/>
                  <a:pt x="1504" y="530"/>
                  <a:pt x="1504" y="524"/>
                </a:cubicBezTo>
                <a:cubicBezTo>
                  <a:pt x="1504" y="517"/>
                  <a:pt x="1509" y="512"/>
                  <a:pt x="1516" y="512"/>
                </a:cubicBezTo>
                <a:close/>
                <a:moveTo>
                  <a:pt x="1484" y="512"/>
                </a:moveTo>
                <a:cubicBezTo>
                  <a:pt x="1490" y="512"/>
                  <a:pt x="1495" y="517"/>
                  <a:pt x="1495" y="524"/>
                </a:cubicBezTo>
                <a:cubicBezTo>
                  <a:pt x="1495" y="530"/>
                  <a:pt x="1490" y="535"/>
                  <a:pt x="1484" y="535"/>
                </a:cubicBezTo>
                <a:cubicBezTo>
                  <a:pt x="1477" y="535"/>
                  <a:pt x="1472" y="530"/>
                  <a:pt x="1472" y="524"/>
                </a:cubicBezTo>
                <a:cubicBezTo>
                  <a:pt x="1472" y="517"/>
                  <a:pt x="1477" y="512"/>
                  <a:pt x="1484" y="512"/>
                </a:cubicBezTo>
                <a:close/>
                <a:moveTo>
                  <a:pt x="1452" y="512"/>
                </a:moveTo>
                <a:cubicBezTo>
                  <a:pt x="1458" y="512"/>
                  <a:pt x="1463" y="517"/>
                  <a:pt x="1463" y="524"/>
                </a:cubicBezTo>
                <a:cubicBezTo>
                  <a:pt x="1463" y="530"/>
                  <a:pt x="1458" y="535"/>
                  <a:pt x="1452" y="535"/>
                </a:cubicBezTo>
                <a:cubicBezTo>
                  <a:pt x="1445" y="535"/>
                  <a:pt x="1440" y="530"/>
                  <a:pt x="1440" y="524"/>
                </a:cubicBezTo>
                <a:cubicBezTo>
                  <a:pt x="1440" y="517"/>
                  <a:pt x="1445" y="512"/>
                  <a:pt x="1452" y="512"/>
                </a:cubicBezTo>
                <a:close/>
                <a:moveTo>
                  <a:pt x="1420" y="512"/>
                </a:moveTo>
                <a:cubicBezTo>
                  <a:pt x="1426" y="512"/>
                  <a:pt x="1431" y="517"/>
                  <a:pt x="1431" y="524"/>
                </a:cubicBezTo>
                <a:cubicBezTo>
                  <a:pt x="1431" y="530"/>
                  <a:pt x="1426" y="535"/>
                  <a:pt x="1420" y="535"/>
                </a:cubicBezTo>
                <a:cubicBezTo>
                  <a:pt x="1413" y="535"/>
                  <a:pt x="1408" y="530"/>
                  <a:pt x="1408" y="524"/>
                </a:cubicBezTo>
                <a:cubicBezTo>
                  <a:pt x="1408" y="517"/>
                  <a:pt x="1413" y="512"/>
                  <a:pt x="1420" y="512"/>
                </a:cubicBezTo>
                <a:close/>
                <a:moveTo>
                  <a:pt x="1388" y="512"/>
                </a:moveTo>
                <a:cubicBezTo>
                  <a:pt x="1394" y="512"/>
                  <a:pt x="1399" y="517"/>
                  <a:pt x="1399" y="524"/>
                </a:cubicBezTo>
                <a:cubicBezTo>
                  <a:pt x="1399" y="530"/>
                  <a:pt x="1394" y="535"/>
                  <a:pt x="1388" y="535"/>
                </a:cubicBezTo>
                <a:cubicBezTo>
                  <a:pt x="1381" y="535"/>
                  <a:pt x="1376" y="530"/>
                  <a:pt x="1376" y="524"/>
                </a:cubicBezTo>
                <a:cubicBezTo>
                  <a:pt x="1376" y="517"/>
                  <a:pt x="1381" y="512"/>
                  <a:pt x="1388" y="512"/>
                </a:cubicBezTo>
                <a:close/>
                <a:moveTo>
                  <a:pt x="1356" y="512"/>
                </a:moveTo>
                <a:cubicBezTo>
                  <a:pt x="1362" y="512"/>
                  <a:pt x="1367" y="517"/>
                  <a:pt x="1367" y="524"/>
                </a:cubicBezTo>
                <a:cubicBezTo>
                  <a:pt x="1367" y="530"/>
                  <a:pt x="1362" y="535"/>
                  <a:pt x="1356" y="535"/>
                </a:cubicBezTo>
                <a:cubicBezTo>
                  <a:pt x="1349" y="535"/>
                  <a:pt x="1344" y="530"/>
                  <a:pt x="1344" y="524"/>
                </a:cubicBezTo>
                <a:cubicBezTo>
                  <a:pt x="1344" y="517"/>
                  <a:pt x="1349" y="512"/>
                  <a:pt x="1356" y="512"/>
                </a:cubicBezTo>
                <a:close/>
                <a:moveTo>
                  <a:pt x="1324" y="512"/>
                </a:moveTo>
                <a:cubicBezTo>
                  <a:pt x="1330" y="512"/>
                  <a:pt x="1335" y="517"/>
                  <a:pt x="1335" y="524"/>
                </a:cubicBezTo>
                <a:cubicBezTo>
                  <a:pt x="1335" y="530"/>
                  <a:pt x="1330" y="535"/>
                  <a:pt x="1324" y="535"/>
                </a:cubicBezTo>
                <a:cubicBezTo>
                  <a:pt x="1317" y="535"/>
                  <a:pt x="1312" y="530"/>
                  <a:pt x="1312" y="524"/>
                </a:cubicBezTo>
                <a:cubicBezTo>
                  <a:pt x="1312" y="517"/>
                  <a:pt x="1317" y="512"/>
                  <a:pt x="1324" y="512"/>
                </a:cubicBezTo>
                <a:close/>
                <a:moveTo>
                  <a:pt x="1292" y="512"/>
                </a:moveTo>
                <a:cubicBezTo>
                  <a:pt x="1298" y="512"/>
                  <a:pt x="1303" y="517"/>
                  <a:pt x="1303" y="524"/>
                </a:cubicBezTo>
                <a:cubicBezTo>
                  <a:pt x="1303" y="530"/>
                  <a:pt x="1298" y="535"/>
                  <a:pt x="1292" y="535"/>
                </a:cubicBezTo>
                <a:cubicBezTo>
                  <a:pt x="1285" y="535"/>
                  <a:pt x="1280" y="530"/>
                  <a:pt x="1280" y="524"/>
                </a:cubicBezTo>
                <a:cubicBezTo>
                  <a:pt x="1280" y="517"/>
                  <a:pt x="1285" y="512"/>
                  <a:pt x="1292" y="512"/>
                </a:cubicBezTo>
                <a:close/>
                <a:moveTo>
                  <a:pt x="1260" y="512"/>
                </a:moveTo>
                <a:cubicBezTo>
                  <a:pt x="1266" y="512"/>
                  <a:pt x="1271" y="517"/>
                  <a:pt x="1271" y="524"/>
                </a:cubicBezTo>
                <a:cubicBezTo>
                  <a:pt x="1271" y="530"/>
                  <a:pt x="1266" y="535"/>
                  <a:pt x="1260" y="535"/>
                </a:cubicBezTo>
                <a:cubicBezTo>
                  <a:pt x="1253" y="535"/>
                  <a:pt x="1248" y="530"/>
                  <a:pt x="1248" y="524"/>
                </a:cubicBezTo>
                <a:cubicBezTo>
                  <a:pt x="1248" y="517"/>
                  <a:pt x="1253" y="512"/>
                  <a:pt x="1260" y="512"/>
                </a:cubicBezTo>
                <a:close/>
                <a:moveTo>
                  <a:pt x="1228" y="512"/>
                </a:moveTo>
                <a:cubicBezTo>
                  <a:pt x="1234" y="512"/>
                  <a:pt x="1239" y="517"/>
                  <a:pt x="1239" y="524"/>
                </a:cubicBezTo>
                <a:cubicBezTo>
                  <a:pt x="1239" y="530"/>
                  <a:pt x="1234" y="535"/>
                  <a:pt x="1228" y="535"/>
                </a:cubicBezTo>
                <a:cubicBezTo>
                  <a:pt x="1221" y="535"/>
                  <a:pt x="1216" y="530"/>
                  <a:pt x="1216" y="524"/>
                </a:cubicBezTo>
                <a:cubicBezTo>
                  <a:pt x="1216" y="517"/>
                  <a:pt x="1221" y="512"/>
                  <a:pt x="1228" y="512"/>
                </a:cubicBezTo>
                <a:close/>
                <a:moveTo>
                  <a:pt x="1196" y="512"/>
                </a:moveTo>
                <a:cubicBezTo>
                  <a:pt x="1202" y="512"/>
                  <a:pt x="1207" y="517"/>
                  <a:pt x="1207" y="524"/>
                </a:cubicBezTo>
                <a:cubicBezTo>
                  <a:pt x="1207" y="530"/>
                  <a:pt x="1202" y="535"/>
                  <a:pt x="1196" y="535"/>
                </a:cubicBezTo>
                <a:cubicBezTo>
                  <a:pt x="1189" y="535"/>
                  <a:pt x="1184" y="530"/>
                  <a:pt x="1184" y="524"/>
                </a:cubicBezTo>
                <a:cubicBezTo>
                  <a:pt x="1184" y="517"/>
                  <a:pt x="1189" y="512"/>
                  <a:pt x="1196" y="512"/>
                </a:cubicBezTo>
                <a:close/>
                <a:moveTo>
                  <a:pt x="1164" y="512"/>
                </a:moveTo>
                <a:cubicBezTo>
                  <a:pt x="1170" y="512"/>
                  <a:pt x="1175" y="517"/>
                  <a:pt x="1175" y="524"/>
                </a:cubicBezTo>
                <a:cubicBezTo>
                  <a:pt x="1175" y="530"/>
                  <a:pt x="1170" y="535"/>
                  <a:pt x="1164" y="535"/>
                </a:cubicBezTo>
                <a:cubicBezTo>
                  <a:pt x="1157" y="535"/>
                  <a:pt x="1152" y="530"/>
                  <a:pt x="1152" y="524"/>
                </a:cubicBezTo>
                <a:cubicBezTo>
                  <a:pt x="1152" y="517"/>
                  <a:pt x="1157" y="512"/>
                  <a:pt x="1164" y="512"/>
                </a:cubicBezTo>
                <a:close/>
                <a:moveTo>
                  <a:pt x="1100" y="512"/>
                </a:moveTo>
                <a:cubicBezTo>
                  <a:pt x="1106" y="512"/>
                  <a:pt x="1111" y="517"/>
                  <a:pt x="1111" y="524"/>
                </a:cubicBezTo>
                <a:cubicBezTo>
                  <a:pt x="1111" y="530"/>
                  <a:pt x="1106" y="535"/>
                  <a:pt x="1100" y="535"/>
                </a:cubicBezTo>
                <a:cubicBezTo>
                  <a:pt x="1093" y="535"/>
                  <a:pt x="1088" y="530"/>
                  <a:pt x="1088" y="524"/>
                </a:cubicBezTo>
                <a:cubicBezTo>
                  <a:pt x="1088" y="517"/>
                  <a:pt x="1093" y="512"/>
                  <a:pt x="1100" y="512"/>
                </a:cubicBezTo>
                <a:close/>
                <a:moveTo>
                  <a:pt x="1067" y="512"/>
                </a:moveTo>
                <a:cubicBezTo>
                  <a:pt x="1074" y="512"/>
                  <a:pt x="1079" y="517"/>
                  <a:pt x="1079" y="524"/>
                </a:cubicBezTo>
                <a:cubicBezTo>
                  <a:pt x="1079" y="530"/>
                  <a:pt x="1074" y="535"/>
                  <a:pt x="1067" y="535"/>
                </a:cubicBezTo>
                <a:cubicBezTo>
                  <a:pt x="1061" y="535"/>
                  <a:pt x="1056" y="530"/>
                  <a:pt x="1056" y="524"/>
                </a:cubicBezTo>
                <a:cubicBezTo>
                  <a:pt x="1056" y="517"/>
                  <a:pt x="1061" y="512"/>
                  <a:pt x="1067" y="512"/>
                </a:cubicBezTo>
                <a:close/>
                <a:moveTo>
                  <a:pt x="1035" y="512"/>
                </a:moveTo>
                <a:cubicBezTo>
                  <a:pt x="1042" y="512"/>
                  <a:pt x="1047" y="517"/>
                  <a:pt x="1047" y="524"/>
                </a:cubicBezTo>
                <a:cubicBezTo>
                  <a:pt x="1047" y="530"/>
                  <a:pt x="1042" y="535"/>
                  <a:pt x="1035" y="535"/>
                </a:cubicBezTo>
                <a:cubicBezTo>
                  <a:pt x="1029" y="535"/>
                  <a:pt x="1024" y="530"/>
                  <a:pt x="1024" y="524"/>
                </a:cubicBezTo>
                <a:cubicBezTo>
                  <a:pt x="1024" y="517"/>
                  <a:pt x="1029" y="512"/>
                  <a:pt x="1035" y="512"/>
                </a:cubicBezTo>
                <a:close/>
                <a:moveTo>
                  <a:pt x="1003" y="512"/>
                </a:moveTo>
                <a:cubicBezTo>
                  <a:pt x="1010" y="512"/>
                  <a:pt x="1015" y="517"/>
                  <a:pt x="1015" y="524"/>
                </a:cubicBezTo>
                <a:cubicBezTo>
                  <a:pt x="1015" y="530"/>
                  <a:pt x="1010" y="535"/>
                  <a:pt x="1003" y="535"/>
                </a:cubicBezTo>
                <a:cubicBezTo>
                  <a:pt x="997" y="535"/>
                  <a:pt x="992" y="530"/>
                  <a:pt x="992" y="524"/>
                </a:cubicBezTo>
                <a:cubicBezTo>
                  <a:pt x="992" y="517"/>
                  <a:pt x="997" y="512"/>
                  <a:pt x="1003" y="512"/>
                </a:cubicBezTo>
                <a:close/>
                <a:moveTo>
                  <a:pt x="939" y="512"/>
                </a:moveTo>
                <a:cubicBezTo>
                  <a:pt x="946" y="512"/>
                  <a:pt x="951" y="517"/>
                  <a:pt x="951" y="524"/>
                </a:cubicBezTo>
                <a:cubicBezTo>
                  <a:pt x="951" y="530"/>
                  <a:pt x="946" y="535"/>
                  <a:pt x="939" y="535"/>
                </a:cubicBezTo>
                <a:cubicBezTo>
                  <a:pt x="933" y="535"/>
                  <a:pt x="928" y="530"/>
                  <a:pt x="928" y="524"/>
                </a:cubicBezTo>
                <a:cubicBezTo>
                  <a:pt x="928" y="517"/>
                  <a:pt x="933" y="512"/>
                  <a:pt x="939" y="512"/>
                </a:cubicBezTo>
                <a:close/>
                <a:moveTo>
                  <a:pt x="1516" y="544"/>
                </a:moveTo>
                <a:cubicBezTo>
                  <a:pt x="1522" y="544"/>
                  <a:pt x="1527" y="549"/>
                  <a:pt x="1527" y="556"/>
                </a:cubicBezTo>
                <a:cubicBezTo>
                  <a:pt x="1527" y="562"/>
                  <a:pt x="1522" y="567"/>
                  <a:pt x="1516" y="567"/>
                </a:cubicBezTo>
                <a:cubicBezTo>
                  <a:pt x="1509" y="567"/>
                  <a:pt x="1504" y="562"/>
                  <a:pt x="1504" y="556"/>
                </a:cubicBezTo>
                <a:cubicBezTo>
                  <a:pt x="1504" y="549"/>
                  <a:pt x="1509" y="544"/>
                  <a:pt x="1516" y="544"/>
                </a:cubicBezTo>
                <a:close/>
                <a:moveTo>
                  <a:pt x="1484" y="544"/>
                </a:moveTo>
                <a:cubicBezTo>
                  <a:pt x="1490" y="544"/>
                  <a:pt x="1495" y="549"/>
                  <a:pt x="1495" y="556"/>
                </a:cubicBezTo>
                <a:cubicBezTo>
                  <a:pt x="1495" y="562"/>
                  <a:pt x="1490" y="567"/>
                  <a:pt x="1484" y="567"/>
                </a:cubicBezTo>
                <a:cubicBezTo>
                  <a:pt x="1477" y="567"/>
                  <a:pt x="1472" y="562"/>
                  <a:pt x="1472" y="556"/>
                </a:cubicBezTo>
                <a:cubicBezTo>
                  <a:pt x="1472" y="549"/>
                  <a:pt x="1477" y="544"/>
                  <a:pt x="1484" y="544"/>
                </a:cubicBezTo>
                <a:close/>
                <a:moveTo>
                  <a:pt x="1452" y="544"/>
                </a:moveTo>
                <a:cubicBezTo>
                  <a:pt x="1458" y="544"/>
                  <a:pt x="1463" y="549"/>
                  <a:pt x="1463" y="556"/>
                </a:cubicBezTo>
                <a:cubicBezTo>
                  <a:pt x="1463" y="562"/>
                  <a:pt x="1458" y="567"/>
                  <a:pt x="1452" y="567"/>
                </a:cubicBezTo>
                <a:cubicBezTo>
                  <a:pt x="1445" y="567"/>
                  <a:pt x="1440" y="562"/>
                  <a:pt x="1440" y="556"/>
                </a:cubicBezTo>
                <a:cubicBezTo>
                  <a:pt x="1440" y="549"/>
                  <a:pt x="1445" y="544"/>
                  <a:pt x="1452" y="544"/>
                </a:cubicBezTo>
                <a:close/>
                <a:moveTo>
                  <a:pt x="1420" y="544"/>
                </a:moveTo>
                <a:cubicBezTo>
                  <a:pt x="1426" y="544"/>
                  <a:pt x="1431" y="549"/>
                  <a:pt x="1431" y="556"/>
                </a:cubicBezTo>
                <a:cubicBezTo>
                  <a:pt x="1431" y="562"/>
                  <a:pt x="1426" y="567"/>
                  <a:pt x="1420" y="567"/>
                </a:cubicBezTo>
                <a:cubicBezTo>
                  <a:pt x="1413" y="567"/>
                  <a:pt x="1408" y="562"/>
                  <a:pt x="1408" y="556"/>
                </a:cubicBezTo>
                <a:cubicBezTo>
                  <a:pt x="1408" y="549"/>
                  <a:pt x="1413" y="544"/>
                  <a:pt x="1420" y="544"/>
                </a:cubicBezTo>
                <a:close/>
                <a:moveTo>
                  <a:pt x="1388" y="544"/>
                </a:moveTo>
                <a:cubicBezTo>
                  <a:pt x="1394" y="544"/>
                  <a:pt x="1399" y="549"/>
                  <a:pt x="1399" y="556"/>
                </a:cubicBezTo>
                <a:cubicBezTo>
                  <a:pt x="1399" y="562"/>
                  <a:pt x="1394" y="567"/>
                  <a:pt x="1388" y="567"/>
                </a:cubicBezTo>
                <a:cubicBezTo>
                  <a:pt x="1381" y="567"/>
                  <a:pt x="1376" y="562"/>
                  <a:pt x="1376" y="556"/>
                </a:cubicBezTo>
                <a:cubicBezTo>
                  <a:pt x="1376" y="549"/>
                  <a:pt x="1381" y="544"/>
                  <a:pt x="1388" y="544"/>
                </a:cubicBezTo>
                <a:close/>
                <a:moveTo>
                  <a:pt x="1356" y="544"/>
                </a:moveTo>
                <a:cubicBezTo>
                  <a:pt x="1362" y="544"/>
                  <a:pt x="1367" y="549"/>
                  <a:pt x="1367" y="556"/>
                </a:cubicBezTo>
                <a:cubicBezTo>
                  <a:pt x="1367" y="562"/>
                  <a:pt x="1362" y="567"/>
                  <a:pt x="1356" y="567"/>
                </a:cubicBezTo>
                <a:cubicBezTo>
                  <a:pt x="1349" y="567"/>
                  <a:pt x="1344" y="562"/>
                  <a:pt x="1344" y="556"/>
                </a:cubicBezTo>
                <a:cubicBezTo>
                  <a:pt x="1344" y="549"/>
                  <a:pt x="1349" y="544"/>
                  <a:pt x="1356" y="544"/>
                </a:cubicBezTo>
                <a:close/>
                <a:moveTo>
                  <a:pt x="1324" y="544"/>
                </a:moveTo>
                <a:cubicBezTo>
                  <a:pt x="1330" y="544"/>
                  <a:pt x="1335" y="549"/>
                  <a:pt x="1335" y="556"/>
                </a:cubicBezTo>
                <a:cubicBezTo>
                  <a:pt x="1335" y="562"/>
                  <a:pt x="1330" y="567"/>
                  <a:pt x="1324" y="567"/>
                </a:cubicBezTo>
                <a:cubicBezTo>
                  <a:pt x="1317" y="567"/>
                  <a:pt x="1312" y="562"/>
                  <a:pt x="1312" y="556"/>
                </a:cubicBezTo>
                <a:cubicBezTo>
                  <a:pt x="1312" y="549"/>
                  <a:pt x="1317" y="544"/>
                  <a:pt x="1324" y="544"/>
                </a:cubicBezTo>
                <a:close/>
                <a:moveTo>
                  <a:pt x="1292" y="544"/>
                </a:moveTo>
                <a:cubicBezTo>
                  <a:pt x="1298" y="544"/>
                  <a:pt x="1303" y="549"/>
                  <a:pt x="1303" y="556"/>
                </a:cubicBezTo>
                <a:cubicBezTo>
                  <a:pt x="1303" y="562"/>
                  <a:pt x="1298" y="567"/>
                  <a:pt x="1292" y="567"/>
                </a:cubicBezTo>
                <a:cubicBezTo>
                  <a:pt x="1285" y="567"/>
                  <a:pt x="1280" y="562"/>
                  <a:pt x="1280" y="556"/>
                </a:cubicBezTo>
                <a:cubicBezTo>
                  <a:pt x="1280" y="549"/>
                  <a:pt x="1285" y="544"/>
                  <a:pt x="1292" y="544"/>
                </a:cubicBezTo>
                <a:close/>
                <a:moveTo>
                  <a:pt x="1228" y="544"/>
                </a:moveTo>
                <a:cubicBezTo>
                  <a:pt x="1234" y="544"/>
                  <a:pt x="1239" y="549"/>
                  <a:pt x="1239" y="556"/>
                </a:cubicBezTo>
                <a:cubicBezTo>
                  <a:pt x="1239" y="562"/>
                  <a:pt x="1234" y="567"/>
                  <a:pt x="1228" y="567"/>
                </a:cubicBezTo>
                <a:cubicBezTo>
                  <a:pt x="1221" y="567"/>
                  <a:pt x="1216" y="562"/>
                  <a:pt x="1216" y="556"/>
                </a:cubicBezTo>
                <a:cubicBezTo>
                  <a:pt x="1216" y="549"/>
                  <a:pt x="1221" y="544"/>
                  <a:pt x="1228" y="544"/>
                </a:cubicBezTo>
                <a:close/>
                <a:moveTo>
                  <a:pt x="1196" y="544"/>
                </a:moveTo>
                <a:cubicBezTo>
                  <a:pt x="1202" y="544"/>
                  <a:pt x="1207" y="549"/>
                  <a:pt x="1207" y="556"/>
                </a:cubicBezTo>
                <a:cubicBezTo>
                  <a:pt x="1207" y="562"/>
                  <a:pt x="1202" y="567"/>
                  <a:pt x="1196" y="567"/>
                </a:cubicBezTo>
                <a:cubicBezTo>
                  <a:pt x="1189" y="567"/>
                  <a:pt x="1184" y="562"/>
                  <a:pt x="1184" y="556"/>
                </a:cubicBezTo>
                <a:cubicBezTo>
                  <a:pt x="1184" y="549"/>
                  <a:pt x="1189" y="544"/>
                  <a:pt x="1196" y="544"/>
                </a:cubicBezTo>
                <a:close/>
                <a:moveTo>
                  <a:pt x="1164" y="544"/>
                </a:moveTo>
                <a:cubicBezTo>
                  <a:pt x="1170" y="544"/>
                  <a:pt x="1175" y="549"/>
                  <a:pt x="1175" y="556"/>
                </a:cubicBezTo>
                <a:cubicBezTo>
                  <a:pt x="1175" y="562"/>
                  <a:pt x="1170" y="567"/>
                  <a:pt x="1164" y="567"/>
                </a:cubicBezTo>
                <a:cubicBezTo>
                  <a:pt x="1157" y="567"/>
                  <a:pt x="1152" y="562"/>
                  <a:pt x="1152" y="556"/>
                </a:cubicBezTo>
                <a:cubicBezTo>
                  <a:pt x="1152" y="549"/>
                  <a:pt x="1157" y="544"/>
                  <a:pt x="1164" y="544"/>
                </a:cubicBezTo>
                <a:close/>
                <a:moveTo>
                  <a:pt x="1100" y="544"/>
                </a:moveTo>
                <a:cubicBezTo>
                  <a:pt x="1106" y="544"/>
                  <a:pt x="1111" y="549"/>
                  <a:pt x="1111" y="556"/>
                </a:cubicBezTo>
                <a:cubicBezTo>
                  <a:pt x="1111" y="562"/>
                  <a:pt x="1106" y="567"/>
                  <a:pt x="1100" y="567"/>
                </a:cubicBezTo>
                <a:cubicBezTo>
                  <a:pt x="1093" y="567"/>
                  <a:pt x="1088" y="562"/>
                  <a:pt x="1088" y="556"/>
                </a:cubicBezTo>
                <a:cubicBezTo>
                  <a:pt x="1088" y="549"/>
                  <a:pt x="1093" y="544"/>
                  <a:pt x="1100" y="544"/>
                </a:cubicBezTo>
                <a:close/>
                <a:moveTo>
                  <a:pt x="1035" y="544"/>
                </a:moveTo>
                <a:cubicBezTo>
                  <a:pt x="1042" y="544"/>
                  <a:pt x="1047" y="549"/>
                  <a:pt x="1047" y="556"/>
                </a:cubicBezTo>
                <a:cubicBezTo>
                  <a:pt x="1047" y="562"/>
                  <a:pt x="1042" y="567"/>
                  <a:pt x="1035" y="567"/>
                </a:cubicBezTo>
                <a:cubicBezTo>
                  <a:pt x="1029" y="567"/>
                  <a:pt x="1024" y="562"/>
                  <a:pt x="1024" y="556"/>
                </a:cubicBezTo>
                <a:cubicBezTo>
                  <a:pt x="1024" y="549"/>
                  <a:pt x="1029" y="544"/>
                  <a:pt x="1035" y="544"/>
                </a:cubicBezTo>
                <a:close/>
                <a:moveTo>
                  <a:pt x="1003" y="544"/>
                </a:moveTo>
                <a:cubicBezTo>
                  <a:pt x="1010" y="544"/>
                  <a:pt x="1015" y="549"/>
                  <a:pt x="1015" y="556"/>
                </a:cubicBezTo>
                <a:cubicBezTo>
                  <a:pt x="1015" y="562"/>
                  <a:pt x="1010" y="567"/>
                  <a:pt x="1003" y="567"/>
                </a:cubicBezTo>
                <a:cubicBezTo>
                  <a:pt x="997" y="567"/>
                  <a:pt x="992" y="562"/>
                  <a:pt x="992" y="556"/>
                </a:cubicBezTo>
                <a:cubicBezTo>
                  <a:pt x="992" y="549"/>
                  <a:pt x="997" y="544"/>
                  <a:pt x="1003" y="544"/>
                </a:cubicBezTo>
                <a:close/>
                <a:moveTo>
                  <a:pt x="971" y="544"/>
                </a:moveTo>
                <a:cubicBezTo>
                  <a:pt x="978" y="544"/>
                  <a:pt x="983" y="549"/>
                  <a:pt x="983" y="556"/>
                </a:cubicBezTo>
                <a:cubicBezTo>
                  <a:pt x="983" y="562"/>
                  <a:pt x="978" y="567"/>
                  <a:pt x="971" y="567"/>
                </a:cubicBezTo>
                <a:cubicBezTo>
                  <a:pt x="965" y="567"/>
                  <a:pt x="960" y="562"/>
                  <a:pt x="960" y="556"/>
                </a:cubicBezTo>
                <a:cubicBezTo>
                  <a:pt x="960" y="549"/>
                  <a:pt x="965" y="544"/>
                  <a:pt x="971" y="544"/>
                </a:cubicBezTo>
                <a:close/>
                <a:moveTo>
                  <a:pt x="939" y="544"/>
                </a:moveTo>
                <a:cubicBezTo>
                  <a:pt x="946" y="544"/>
                  <a:pt x="951" y="549"/>
                  <a:pt x="951" y="556"/>
                </a:cubicBezTo>
                <a:cubicBezTo>
                  <a:pt x="951" y="562"/>
                  <a:pt x="946" y="567"/>
                  <a:pt x="939" y="567"/>
                </a:cubicBezTo>
                <a:cubicBezTo>
                  <a:pt x="933" y="567"/>
                  <a:pt x="928" y="562"/>
                  <a:pt x="928" y="556"/>
                </a:cubicBezTo>
                <a:cubicBezTo>
                  <a:pt x="928" y="549"/>
                  <a:pt x="933" y="544"/>
                  <a:pt x="939" y="544"/>
                </a:cubicBezTo>
                <a:close/>
                <a:moveTo>
                  <a:pt x="1516" y="576"/>
                </a:moveTo>
                <a:cubicBezTo>
                  <a:pt x="1522" y="576"/>
                  <a:pt x="1527" y="581"/>
                  <a:pt x="1527" y="588"/>
                </a:cubicBezTo>
                <a:cubicBezTo>
                  <a:pt x="1527" y="594"/>
                  <a:pt x="1522" y="599"/>
                  <a:pt x="1516" y="599"/>
                </a:cubicBezTo>
                <a:cubicBezTo>
                  <a:pt x="1509" y="599"/>
                  <a:pt x="1504" y="594"/>
                  <a:pt x="1504" y="588"/>
                </a:cubicBezTo>
                <a:cubicBezTo>
                  <a:pt x="1504" y="581"/>
                  <a:pt x="1509" y="576"/>
                  <a:pt x="1516" y="576"/>
                </a:cubicBezTo>
                <a:close/>
                <a:moveTo>
                  <a:pt x="1484" y="576"/>
                </a:moveTo>
                <a:cubicBezTo>
                  <a:pt x="1490" y="576"/>
                  <a:pt x="1495" y="581"/>
                  <a:pt x="1495" y="588"/>
                </a:cubicBezTo>
                <a:cubicBezTo>
                  <a:pt x="1495" y="594"/>
                  <a:pt x="1490" y="599"/>
                  <a:pt x="1484" y="599"/>
                </a:cubicBezTo>
                <a:cubicBezTo>
                  <a:pt x="1477" y="599"/>
                  <a:pt x="1472" y="594"/>
                  <a:pt x="1472" y="588"/>
                </a:cubicBezTo>
                <a:cubicBezTo>
                  <a:pt x="1472" y="581"/>
                  <a:pt x="1477" y="576"/>
                  <a:pt x="1484" y="576"/>
                </a:cubicBezTo>
                <a:close/>
                <a:moveTo>
                  <a:pt x="1452" y="576"/>
                </a:moveTo>
                <a:cubicBezTo>
                  <a:pt x="1458" y="576"/>
                  <a:pt x="1463" y="581"/>
                  <a:pt x="1463" y="588"/>
                </a:cubicBezTo>
                <a:cubicBezTo>
                  <a:pt x="1463" y="594"/>
                  <a:pt x="1458" y="599"/>
                  <a:pt x="1452" y="599"/>
                </a:cubicBezTo>
                <a:cubicBezTo>
                  <a:pt x="1445" y="599"/>
                  <a:pt x="1440" y="594"/>
                  <a:pt x="1440" y="588"/>
                </a:cubicBezTo>
                <a:cubicBezTo>
                  <a:pt x="1440" y="581"/>
                  <a:pt x="1445" y="576"/>
                  <a:pt x="1452" y="576"/>
                </a:cubicBezTo>
                <a:close/>
                <a:moveTo>
                  <a:pt x="1420" y="576"/>
                </a:moveTo>
                <a:cubicBezTo>
                  <a:pt x="1426" y="576"/>
                  <a:pt x="1431" y="581"/>
                  <a:pt x="1431" y="588"/>
                </a:cubicBezTo>
                <a:cubicBezTo>
                  <a:pt x="1431" y="594"/>
                  <a:pt x="1426" y="599"/>
                  <a:pt x="1420" y="599"/>
                </a:cubicBezTo>
                <a:cubicBezTo>
                  <a:pt x="1413" y="599"/>
                  <a:pt x="1408" y="594"/>
                  <a:pt x="1408" y="588"/>
                </a:cubicBezTo>
                <a:cubicBezTo>
                  <a:pt x="1408" y="581"/>
                  <a:pt x="1413" y="576"/>
                  <a:pt x="1420" y="576"/>
                </a:cubicBezTo>
                <a:close/>
                <a:moveTo>
                  <a:pt x="1388" y="576"/>
                </a:moveTo>
                <a:cubicBezTo>
                  <a:pt x="1394" y="576"/>
                  <a:pt x="1399" y="581"/>
                  <a:pt x="1399" y="588"/>
                </a:cubicBezTo>
                <a:cubicBezTo>
                  <a:pt x="1399" y="594"/>
                  <a:pt x="1394" y="599"/>
                  <a:pt x="1388" y="599"/>
                </a:cubicBezTo>
                <a:cubicBezTo>
                  <a:pt x="1381" y="599"/>
                  <a:pt x="1376" y="594"/>
                  <a:pt x="1376" y="588"/>
                </a:cubicBezTo>
                <a:cubicBezTo>
                  <a:pt x="1376" y="581"/>
                  <a:pt x="1381" y="576"/>
                  <a:pt x="1388" y="576"/>
                </a:cubicBezTo>
                <a:close/>
                <a:moveTo>
                  <a:pt x="1260" y="576"/>
                </a:moveTo>
                <a:cubicBezTo>
                  <a:pt x="1266" y="576"/>
                  <a:pt x="1271" y="581"/>
                  <a:pt x="1271" y="588"/>
                </a:cubicBezTo>
                <a:cubicBezTo>
                  <a:pt x="1271" y="594"/>
                  <a:pt x="1266" y="599"/>
                  <a:pt x="1260" y="599"/>
                </a:cubicBezTo>
                <a:cubicBezTo>
                  <a:pt x="1253" y="599"/>
                  <a:pt x="1248" y="594"/>
                  <a:pt x="1248" y="588"/>
                </a:cubicBezTo>
                <a:cubicBezTo>
                  <a:pt x="1248" y="581"/>
                  <a:pt x="1253" y="576"/>
                  <a:pt x="1260" y="576"/>
                </a:cubicBezTo>
                <a:close/>
                <a:moveTo>
                  <a:pt x="1228" y="576"/>
                </a:moveTo>
                <a:cubicBezTo>
                  <a:pt x="1234" y="576"/>
                  <a:pt x="1239" y="581"/>
                  <a:pt x="1239" y="588"/>
                </a:cubicBezTo>
                <a:cubicBezTo>
                  <a:pt x="1239" y="594"/>
                  <a:pt x="1234" y="599"/>
                  <a:pt x="1228" y="599"/>
                </a:cubicBezTo>
                <a:cubicBezTo>
                  <a:pt x="1221" y="599"/>
                  <a:pt x="1216" y="594"/>
                  <a:pt x="1216" y="588"/>
                </a:cubicBezTo>
                <a:cubicBezTo>
                  <a:pt x="1216" y="581"/>
                  <a:pt x="1221" y="576"/>
                  <a:pt x="1228" y="576"/>
                </a:cubicBezTo>
                <a:close/>
                <a:moveTo>
                  <a:pt x="1196" y="576"/>
                </a:moveTo>
                <a:cubicBezTo>
                  <a:pt x="1202" y="576"/>
                  <a:pt x="1207" y="581"/>
                  <a:pt x="1207" y="588"/>
                </a:cubicBezTo>
                <a:cubicBezTo>
                  <a:pt x="1207" y="594"/>
                  <a:pt x="1202" y="599"/>
                  <a:pt x="1196" y="599"/>
                </a:cubicBezTo>
                <a:cubicBezTo>
                  <a:pt x="1189" y="599"/>
                  <a:pt x="1184" y="594"/>
                  <a:pt x="1184" y="588"/>
                </a:cubicBezTo>
                <a:cubicBezTo>
                  <a:pt x="1184" y="581"/>
                  <a:pt x="1189" y="576"/>
                  <a:pt x="1196" y="576"/>
                </a:cubicBezTo>
                <a:close/>
                <a:moveTo>
                  <a:pt x="1164" y="576"/>
                </a:moveTo>
                <a:cubicBezTo>
                  <a:pt x="1170" y="576"/>
                  <a:pt x="1175" y="581"/>
                  <a:pt x="1175" y="588"/>
                </a:cubicBezTo>
                <a:cubicBezTo>
                  <a:pt x="1175" y="594"/>
                  <a:pt x="1170" y="599"/>
                  <a:pt x="1164" y="599"/>
                </a:cubicBezTo>
                <a:cubicBezTo>
                  <a:pt x="1157" y="599"/>
                  <a:pt x="1152" y="594"/>
                  <a:pt x="1152" y="588"/>
                </a:cubicBezTo>
                <a:cubicBezTo>
                  <a:pt x="1152" y="581"/>
                  <a:pt x="1157" y="576"/>
                  <a:pt x="1164" y="576"/>
                </a:cubicBezTo>
                <a:close/>
                <a:moveTo>
                  <a:pt x="1132" y="576"/>
                </a:moveTo>
                <a:cubicBezTo>
                  <a:pt x="1138" y="576"/>
                  <a:pt x="1143" y="581"/>
                  <a:pt x="1143" y="588"/>
                </a:cubicBezTo>
                <a:cubicBezTo>
                  <a:pt x="1143" y="594"/>
                  <a:pt x="1138" y="599"/>
                  <a:pt x="1132" y="599"/>
                </a:cubicBezTo>
                <a:cubicBezTo>
                  <a:pt x="1125" y="599"/>
                  <a:pt x="1120" y="594"/>
                  <a:pt x="1120" y="588"/>
                </a:cubicBezTo>
                <a:cubicBezTo>
                  <a:pt x="1120" y="581"/>
                  <a:pt x="1125" y="576"/>
                  <a:pt x="1132" y="576"/>
                </a:cubicBezTo>
                <a:close/>
                <a:moveTo>
                  <a:pt x="1100" y="576"/>
                </a:moveTo>
                <a:cubicBezTo>
                  <a:pt x="1106" y="576"/>
                  <a:pt x="1111" y="581"/>
                  <a:pt x="1111" y="588"/>
                </a:cubicBezTo>
                <a:cubicBezTo>
                  <a:pt x="1111" y="594"/>
                  <a:pt x="1106" y="599"/>
                  <a:pt x="1100" y="599"/>
                </a:cubicBezTo>
                <a:cubicBezTo>
                  <a:pt x="1093" y="599"/>
                  <a:pt x="1088" y="594"/>
                  <a:pt x="1088" y="588"/>
                </a:cubicBezTo>
                <a:cubicBezTo>
                  <a:pt x="1088" y="581"/>
                  <a:pt x="1093" y="576"/>
                  <a:pt x="1100" y="576"/>
                </a:cubicBezTo>
                <a:close/>
                <a:moveTo>
                  <a:pt x="1067" y="576"/>
                </a:moveTo>
                <a:cubicBezTo>
                  <a:pt x="1074" y="576"/>
                  <a:pt x="1079" y="581"/>
                  <a:pt x="1079" y="588"/>
                </a:cubicBezTo>
                <a:cubicBezTo>
                  <a:pt x="1079" y="594"/>
                  <a:pt x="1074" y="599"/>
                  <a:pt x="1067" y="599"/>
                </a:cubicBezTo>
                <a:cubicBezTo>
                  <a:pt x="1061" y="599"/>
                  <a:pt x="1056" y="594"/>
                  <a:pt x="1056" y="588"/>
                </a:cubicBezTo>
                <a:cubicBezTo>
                  <a:pt x="1056" y="581"/>
                  <a:pt x="1061" y="576"/>
                  <a:pt x="1067" y="576"/>
                </a:cubicBezTo>
                <a:close/>
                <a:moveTo>
                  <a:pt x="1035" y="576"/>
                </a:moveTo>
                <a:cubicBezTo>
                  <a:pt x="1042" y="576"/>
                  <a:pt x="1047" y="581"/>
                  <a:pt x="1047" y="588"/>
                </a:cubicBezTo>
                <a:cubicBezTo>
                  <a:pt x="1047" y="594"/>
                  <a:pt x="1042" y="599"/>
                  <a:pt x="1035" y="599"/>
                </a:cubicBezTo>
                <a:cubicBezTo>
                  <a:pt x="1029" y="599"/>
                  <a:pt x="1024" y="594"/>
                  <a:pt x="1024" y="588"/>
                </a:cubicBezTo>
                <a:cubicBezTo>
                  <a:pt x="1024" y="581"/>
                  <a:pt x="1029" y="576"/>
                  <a:pt x="1035" y="576"/>
                </a:cubicBezTo>
                <a:close/>
                <a:moveTo>
                  <a:pt x="1003" y="576"/>
                </a:moveTo>
                <a:cubicBezTo>
                  <a:pt x="1010" y="576"/>
                  <a:pt x="1015" y="581"/>
                  <a:pt x="1015" y="588"/>
                </a:cubicBezTo>
                <a:cubicBezTo>
                  <a:pt x="1015" y="594"/>
                  <a:pt x="1010" y="599"/>
                  <a:pt x="1003" y="599"/>
                </a:cubicBezTo>
                <a:cubicBezTo>
                  <a:pt x="997" y="599"/>
                  <a:pt x="992" y="594"/>
                  <a:pt x="992" y="588"/>
                </a:cubicBezTo>
                <a:cubicBezTo>
                  <a:pt x="992" y="581"/>
                  <a:pt x="997" y="576"/>
                  <a:pt x="1003" y="576"/>
                </a:cubicBezTo>
                <a:close/>
                <a:moveTo>
                  <a:pt x="971" y="576"/>
                </a:moveTo>
                <a:cubicBezTo>
                  <a:pt x="978" y="576"/>
                  <a:pt x="983" y="581"/>
                  <a:pt x="983" y="588"/>
                </a:cubicBezTo>
                <a:cubicBezTo>
                  <a:pt x="983" y="594"/>
                  <a:pt x="978" y="599"/>
                  <a:pt x="971" y="599"/>
                </a:cubicBezTo>
                <a:cubicBezTo>
                  <a:pt x="965" y="599"/>
                  <a:pt x="960" y="594"/>
                  <a:pt x="960" y="588"/>
                </a:cubicBezTo>
                <a:cubicBezTo>
                  <a:pt x="960" y="581"/>
                  <a:pt x="965" y="576"/>
                  <a:pt x="971" y="576"/>
                </a:cubicBezTo>
                <a:close/>
                <a:moveTo>
                  <a:pt x="939" y="576"/>
                </a:moveTo>
                <a:cubicBezTo>
                  <a:pt x="946" y="576"/>
                  <a:pt x="951" y="581"/>
                  <a:pt x="951" y="588"/>
                </a:cubicBezTo>
                <a:cubicBezTo>
                  <a:pt x="951" y="594"/>
                  <a:pt x="946" y="599"/>
                  <a:pt x="939" y="599"/>
                </a:cubicBezTo>
                <a:cubicBezTo>
                  <a:pt x="933" y="599"/>
                  <a:pt x="928" y="594"/>
                  <a:pt x="928" y="588"/>
                </a:cubicBezTo>
                <a:cubicBezTo>
                  <a:pt x="928" y="581"/>
                  <a:pt x="933" y="576"/>
                  <a:pt x="939" y="576"/>
                </a:cubicBezTo>
                <a:close/>
                <a:moveTo>
                  <a:pt x="1484" y="608"/>
                </a:moveTo>
                <a:cubicBezTo>
                  <a:pt x="1490" y="608"/>
                  <a:pt x="1495" y="613"/>
                  <a:pt x="1495" y="620"/>
                </a:cubicBezTo>
                <a:cubicBezTo>
                  <a:pt x="1495" y="626"/>
                  <a:pt x="1490" y="631"/>
                  <a:pt x="1484" y="631"/>
                </a:cubicBezTo>
                <a:cubicBezTo>
                  <a:pt x="1477" y="631"/>
                  <a:pt x="1472" y="626"/>
                  <a:pt x="1472" y="620"/>
                </a:cubicBezTo>
                <a:cubicBezTo>
                  <a:pt x="1472" y="613"/>
                  <a:pt x="1477" y="608"/>
                  <a:pt x="1484" y="608"/>
                </a:cubicBezTo>
                <a:close/>
                <a:moveTo>
                  <a:pt x="1452" y="608"/>
                </a:moveTo>
                <a:cubicBezTo>
                  <a:pt x="1458" y="608"/>
                  <a:pt x="1463" y="613"/>
                  <a:pt x="1463" y="620"/>
                </a:cubicBezTo>
                <a:cubicBezTo>
                  <a:pt x="1463" y="626"/>
                  <a:pt x="1458" y="631"/>
                  <a:pt x="1452" y="631"/>
                </a:cubicBezTo>
                <a:cubicBezTo>
                  <a:pt x="1445" y="631"/>
                  <a:pt x="1440" y="626"/>
                  <a:pt x="1440" y="620"/>
                </a:cubicBezTo>
                <a:cubicBezTo>
                  <a:pt x="1440" y="613"/>
                  <a:pt x="1445" y="608"/>
                  <a:pt x="1452" y="608"/>
                </a:cubicBezTo>
                <a:close/>
                <a:moveTo>
                  <a:pt x="1420" y="608"/>
                </a:moveTo>
                <a:cubicBezTo>
                  <a:pt x="1426" y="608"/>
                  <a:pt x="1431" y="613"/>
                  <a:pt x="1431" y="620"/>
                </a:cubicBezTo>
                <a:cubicBezTo>
                  <a:pt x="1431" y="626"/>
                  <a:pt x="1426" y="631"/>
                  <a:pt x="1420" y="631"/>
                </a:cubicBezTo>
                <a:cubicBezTo>
                  <a:pt x="1413" y="631"/>
                  <a:pt x="1408" y="626"/>
                  <a:pt x="1408" y="620"/>
                </a:cubicBezTo>
                <a:cubicBezTo>
                  <a:pt x="1408" y="613"/>
                  <a:pt x="1413" y="608"/>
                  <a:pt x="1420" y="608"/>
                </a:cubicBezTo>
                <a:close/>
                <a:moveTo>
                  <a:pt x="1324" y="608"/>
                </a:moveTo>
                <a:cubicBezTo>
                  <a:pt x="1330" y="608"/>
                  <a:pt x="1335" y="613"/>
                  <a:pt x="1335" y="620"/>
                </a:cubicBezTo>
                <a:cubicBezTo>
                  <a:pt x="1335" y="626"/>
                  <a:pt x="1330" y="631"/>
                  <a:pt x="1324" y="631"/>
                </a:cubicBezTo>
                <a:cubicBezTo>
                  <a:pt x="1317" y="631"/>
                  <a:pt x="1312" y="626"/>
                  <a:pt x="1312" y="620"/>
                </a:cubicBezTo>
                <a:cubicBezTo>
                  <a:pt x="1312" y="613"/>
                  <a:pt x="1317" y="608"/>
                  <a:pt x="1324" y="608"/>
                </a:cubicBezTo>
                <a:close/>
                <a:moveTo>
                  <a:pt x="1292" y="608"/>
                </a:moveTo>
                <a:cubicBezTo>
                  <a:pt x="1298" y="608"/>
                  <a:pt x="1303" y="613"/>
                  <a:pt x="1303" y="620"/>
                </a:cubicBezTo>
                <a:cubicBezTo>
                  <a:pt x="1303" y="626"/>
                  <a:pt x="1298" y="631"/>
                  <a:pt x="1292" y="631"/>
                </a:cubicBezTo>
                <a:cubicBezTo>
                  <a:pt x="1285" y="631"/>
                  <a:pt x="1280" y="626"/>
                  <a:pt x="1280" y="620"/>
                </a:cubicBezTo>
                <a:cubicBezTo>
                  <a:pt x="1280" y="613"/>
                  <a:pt x="1285" y="608"/>
                  <a:pt x="1292" y="608"/>
                </a:cubicBezTo>
                <a:close/>
                <a:moveTo>
                  <a:pt x="1260" y="608"/>
                </a:moveTo>
                <a:cubicBezTo>
                  <a:pt x="1266" y="608"/>
                  <a:pt x="1271" y="613"/>
                  <a:pt x="1271" y="620"/>
                </a:cubicBezTo>
                <a:cubicBezTo>
                  <a:pt x="1271" y="626"/>
                  <a:pt x="1266" y="631"/>
                  <a:pt x="1260" y="631"/>
                </a:cubicBezTo>
                <a:cubicBezTo>
                  <a:pt x="1253" y="631"/>
                  <a:pt x="1248" y="626"/>
                  <a:pt x="1248" y="620"/>
                </a:cubicBezTo>
                <a:cubicBezTo>
                  <a:pt x="1248" y="613"/>
                  <a:pt x="1253" y="608"/>
                  <a:pt x="1260" y="608"/>
                </a:cubicBezTo>
                <a:close/>
                <a:moveTo>
                  <a:pt x="1228" y="608"/>
                </a:moveTo>
                <a:cubicBezTo>
                  <a:pt x="1234" y="608"/>
                  <a:pt x="1239" y="613"/>
                  <a:pt x="1239" y="620"/>
                </a:cubicBezTo>
                <a:cubicBezTo>
                  <a:pt x="1239" y="626"/>
                  <a:pt x="1234" y="631"/>
                  <a:pt x="1228" y="631"/>
                </a:cubicBezTo>
                <a:cubicBezTo>
                  <a:pt x="1221" y="631"/>
                  <a:pt x="1216" y="626"/>
                  <a:pt x="1216" y="620"/>
                </a:cubicBezTo>
                <a:cubicBezTo>
                  <a:pt x="1216" y="613"/>
                  <a:pt x="1221" y="608"/>
                  <a:pt x="1228" y="608"/>
                </a:cubicBezTo>
                <a:close/>
                <a:moveTo>
                  <a:pt x="1196" y="608"/>
                </a:moveTo>
                <a:cubicBezTo>
                  <a:pt x="1202" y="608"/>
                  <a:pt x="1207" y="613"/>
                  <a:pt x="1207" y="620"/>
                </a:cubicBezTo>
                <a:cubicBezTo>
                  <a:pt x="1207" y="626"/>
                  <a:pt x="1202" y="631"/>
                  <a:pt x="1196" y="631"/>
                </a:cubicBezTo>
                <a:cubicBezTo>
                  <a:pt x="1189" y="631"/>
                  <a:pt x="1184" y="626"/>
                  <a:pt x="1184" y="620"/>
                </a:cubicBezTo>
                <a:cubicBezTo>
                  <a:pt x="1184" y="613"/>
                  <a:pt x="1189" y="608"/>
                  <a:pt x="1196" y="608"/>
                </a:cubicBezTo>
                <a:close/>
                <a:moveTo>
                  <a:pt x="1164" y="608"/>
                </a:moveTo>
                <a:cubicBezTo>
                  <a:pt x="1170" y="608"/>
                  <a:pt x="1175" y="613"/>
                  <a:pt x="1175" y="620"/>
                </a:cubicBezTo>
                <a:cubicBezTo>
                  <a:pt x="1175" y="626"/>
                  <a:pt x="1170" y="631"/>
                  <a:pt x="1164" y="631"/>
                </a:cubicBezTo>
                <a:cubicBezTo>
                  <a:pt x="1157" y="631"/>
                  <a:pt x="1152" y="626"/>
                  <a:pt x="1152" y="620"/>
                </a:cubicBezTo>
                <a:cubicBezTo>
                  <a:pt x="1152" y="613"/>
                  <a:pt x="1157" y="608"/>
                  <a:pt x="1164" y="608"/>
                </a:cubicBezTo>
                <a:close/>
                <a:moveTo>
                  <a:pt x="1132" y="608"/>
                </a:moveTo>
                <a:cubicBezTo>
                  <a:pt x="1138" y="608"/>
                  <a:pt x="1143" y="613"/>
                  <a:pt x="1143" y="620"/>
                </a:cubicBezTo>
                <a:cubicBezTo>
                  <a:pt x="1143" y="626"/>
                  <a:pt x="1138" y="631"/>
                  <a:pt x="1132" y="631"/>
                </a:cubicBezTo>
                <a:cubicBezTo>
                  <a:pt x="1125" y="631"/>
                  <a:pt x="1120" y="626"/>
                  <a:pt x="1120" y="620"/>
                </a:cubicBezTo>
                <a:cubicBezTo>
                  <a:pt x="1120" y="613"/>
                  <a:pt x="1125" y="608"/>
                  <a:pt x="1132" y="608"/>
                </a:cubicBezTo>
                <a:close/>
                <a:moveTo>
                  <a:pt x="1100" y="608"/>
                </a:moveTo>
                <a:cubicBezTo>
                  <a:pt x="1106" y="608"/>
                  <a:pt x="1111" y="613"/>
                  <a:pt x="1111" y="620"/>
                </a:cubicBezTo>
                <a:cubicBezTo>
                  <a:pt x="1111" y="626"/>
                  <a:pt x="1106" y="631"/>
                  <a:pt x="1100" y="631"/>
                </a:cubicBezTo>
                <a:cubicBezTo>
                  <a:pt x="1093" y="631"/>
                  <a:pt x="1088" y="626"/>
                  <a:pt x="1088" y="620"/>
                </a:cubicBezTo>
                <a:cubicBezTo>
                  <a:pt x="1088" y="613"/>
                  <a:pt x="1093" y="608"/>
                  <a:pt x="1100" y="608"/>
                </a:cubicBezTo>
                <a:close/>
                <a:moveTo>
                  <a:pt x="1067" y="608"/>
                </a:moveTo>
                <a:cubicBezTo>
                  <a:pt x="1074" y="608"/>
                  <a:pt x="1079" y="613"/>
                  <a:pt x="1079" y="620"/>
                </a:cubicBezTo>
                <a:cubicBezTo>
                  <a:pt x="1079" y="626"/>
                  <a:pt x="1074" y="631"/>
                  <a:pt x="1067" y="631"/>
                </a:cubicBezTo>
                <a:cubicBezTo>
                  <a:pt x="1061" y="631"/>
                  <a:pt x="1056" y="626"/>
                  <a:pt x="1056" y="620"/>
                </a:cubicBezTo>
                <a:cubicBezTo>
                  <a:pt x="1056" y="613"/>
                  <a:pt x="1061" y="608"/>
                  <a:pt x="1067" y="608"/>
                </a:cubicBezTo>
                <a:close/>
                <a:moveTo>
                  <a:pt x="1035" y="608"/>
                </a:moveTo>
                <a:cubicBezTo>
                  <a:pt x="1042" y="608"/>
                  <a:pt x="1047" y="613"/>
                  <a:pt x="1047" y="620"/>
                </a:cubicBezTo>
                <a:cubicBezTo>
                  <a:pt x="1047" y="626"/>
                  <a:pt x="1042" y="631"/>
                  <a:pt x="1035" y="631"/>
                </a:cubicBezTo>
                <a:cubicBezTo>
                  <a:pt x="1029" y="631"/>
                  <a:pt x="1024" y="626"/>
                  <a:pt x="1024" y="620"/>
                </a:cubicBezTo>
                <a:cubicBezTo>
                  <a:pt x="1024" y="613"/>
                  <a:pt x="1029" y="608"/>
                  <a:pt x="1035" y="608"/>
                </a:cubicBezTo>
                <a:close/>
                <a:moveTo>
                  <a:pt x="1003" y="608"/>
                </a:moveTo>
                <a:cubicBezTo>
                  <a:pt x="1010" y="608"/>
                  <a:pt x="1015" y="613"/>
                  <a:pt x="1015" y="620"/>
                </a:cubicBezTo>
                <a:cubicBezTo>
                  <a:pt x="1015" y="626"/>
                  <a:pt x="1010" y="631"/>
                  <a:pt x="1003" y="631"/>
                </a:cubicBezTo>
                <a:cubicBezTo>
                  <a:pt x="997" y="631"/>
                  <a:pt x="992" y="626"/>
                  <a:pt x="992" y="620"/>
                </a:cubicBezTo>
                <a:cubicBezTo>
                  <a:pt x="992" y="613"/>
                  <a:pt x="997" y="608"/>
                  <a:pt x="1003" y="608"/>
                </a:cubicBezTo>
                <a:close/>
                <a:moveTo>
                  <a:pt x="971" y="608"/>
                </a:moveTo>
                <a:cubicBezTo>
                  <a:pt x="978" y="608"/>
                  <a:pt x="983" y="613"/>
                  <a:pt x="983" y="620"/>
                </a:cubicBezTo>
                <a:cubicBezTo>
                  <a:pt x="983" y="626"/>
                  <a:pt x="978" y="631"/>
                  <a:pt x="971" y="631"/>
                </a:cubicBezTo>
                <a:cubicBezTo>
                  <a:pt x="965" y="631"/>
                  <a:pt x="960" y="626"/>
                  <a:pt x="960" y="620"/>
                </a:cubicBezTo>
                <a:cubicBezTo>
                  <a:pt x="960" y="613"/>
                  <a:pt x="965" y="608"/>
                  <a:pt x="971" y="608"/>
                </a:cubicBezTo>
                <a:close/>
                <a:moveTo>
                  <a:pt x="939" y="608"/>
                </a:moveTo>
                <a:cubicBezTo>
                  <a:pt x="946" y="608"/>
                  <a:pt x="951" y="613"/>
                  <a:pt x="951" y="620"/>
                </a:cubicBezTo>
                <a:cubicBezTo>
                  <a:pt x="951" y="626"/>
                  <a:pt x="946" y="631"/>
                  <a:pt x="939" y="631"/>
                </a:cubicBezTo>
                <a:cubicBezTo>
                  <a:pt x="933" y="631"/>
                  <a:pt x="928" y="626"/>
                  <a:pt x="928" y="620"/>
                </a:cubicBezTo>
                <a:cubicBezTo>
                  <a:pt x="928" y="613"/>
                  <a:pt x="933" y="608"/>
                  <a:pt x="939" y="608"/>
                </a:cubicBezTo>
                <a:close/>
                <a:moveTo>
                  <a:pt x="1452" y="640"/>
                </a:moveTo>
                <a:cubicBezTo>
                  <a:pt x="1458" y="640"/>
                  <a:pt x="1463" y="645"/>
                  <a:pt x="1463" y="652"/>
                </a:cubicBezTo>
                <a:cubicBezTo>
                  <a:pt x="1463" y="658"/>
                  <a:pt x="1458" y="663"/>
                  <a:pt x="1452" y="663"/>
                </a:cubicBezTo>
                <a:cubicBezTo>
                  <a:pt x="1445" y="663"/>
                  <a:pt x="1440" y="658"/>
                  <a:pt x="1440" y="652"/>
                </a:cubicBezTo>
                <a:cubicBezTo>
                  <a:pt x="1440" y="645"/>
                  <a:pt x="1445" y="640"/>
                  <a:pt x="1452" y="640"/>
                </a:cubicBezTo>
                <a:close/>
                <a:moveTo>
                  <a:pt x="1420" y="640"/>
                </a:moveTo>
                <a:cubicBezTo>
                  <a:pt x="1426" y="640"/>
                  <a:pt x="1431" y="645"/>
                  <a:pt x="1431" y="652"/>
                </a:cubicBezTo>
                <a:cubicBezTo>
                  <a:pt x="1431" y="658"/>
                  <a:pt x="1426" y="663"/>
                  <a:pt x="1420" y="663"/>
                </a:cubicBezTo>
                <a:cubicBezTo>
                  <a:pt x="1413" y="663"/>
                  <a:pt x="1408" y="658"/>
                  <a:pt x="1408" y="652"/>
                </a:cubicBezTo>
                <a:cubicBezTo>
                  <a:pt x="1408" y="645"/>
                  <a:pt x="1413" y="640"/>
                  <a:pt x="1420" y="640"/>
                </a:cubicBezTo>
                <a:close/>
                <a:moveTo>
                  <a:pt x="1292" y="640"/>
                </a:moveTo>
                <a:cubicBezTo>
                  <a:pt x="1298" y="640"/>
                  <a:pt x="1303" y="645"/>
                  <a:pt x="1303" y="652"/>
                </a:cubicBezTo>
                <a:cubicBezTo>
                  <a:pt x="1303" y="658"/>
                  <a:pt x="1298" y="663"/>
                  <a:pt x="1292" y="663"/>
                </a:cubicBezTo>
                <a:cubicBezTo>
                  <a:pt x="1285" y="663"/>
                  <a:pt x="1280" y="658"/>
                  <a:pt x="1280" y="652"/>
                </a:cubicBezTo>
                <a:cubicBezTo>
                  <a:pt x="1280" y="645"/>
                  <a:pt x="1285" y="640"/>
                  <a:pt x="1292" y="640"/>
                </a:cubicBezTo>
                <a:close/>
                <a:moveTo>
                  <a:pt x="1260" y="640"/>
                </a:moveTo>
                <a:cubicBezTo>
                  <a:pt x="1266" y="640"/>
                  <a:pt x="1271" y="645"/>
                  <a:pt x="1271" y="652"/>
                </a:cubicBezTo>
                <a:cubicBezTo>
                  <a:pt x="1271" y="658"/>
                  <a:pt x="1266" y="663"/>
                  <a:pt x="1260" y="663"/>
                </a:cubicBezTo>
                <a:cubicBezTo>
                  <a:pt x="1253" y="663"/>
                  <a:pt x="1248" y="658"/>
                  <a:pt x="1248" y="652"/>
                </a:cubicBezTo>
                <a:cubicBezTo>
                  <a:pt x="1248" y="645"/>
                  <a:pt x="1253" y="640"/>
                  <a:pt x="1260" y="640"/>
                </a:cubicBezTo>
                <a:close/>
                <a:moveTo>
                  <a:pt x="1228" y="640"/>
                </a:moveTo>
                <a:cubicBezTo>
                  <a:pt x="1234" y="640"/>
                  <a:pt x="1239" y="645"/>
                  <a:pt x="1239" y="652"/>
                </a:cubicBezTo>
                <a:cubicBezTo>
                  <a:pt x="1239" y="658"/>
                  <a:pt x="1234" y="663"/>
                  <a:pt x="1228" y="663"/>
                </a:cubicBezTo>
                <a:cubicBezTo>
                  <a:pt x="1221" y="663"/>
                  <a:pt x="1216" y="658"/>
                  <a:pt x="1216" y="652"/>
                </a:cubicBezTo>
                <a:cubicBezTo>
                  <a:pt x="1216" y="645"/>
                  <a:pt x="1221" y="640"/>
                  <a:pt x="1228" y="640"/>
                </a:cubicBezTo>
                <a:close/>
                <a:moveTo>
                  <a:pt x="1196" y="640"/>
                </a:moveTo>
                <a:cubicBezTo>
                  <a:pt x="1202" y="640"/>
                  <a:pt x="1207" y="645"/>
                  <a:pt x="1207" y="652"/>
                </a:cubicBezTo>
                <a:cubicBezTo>
                  <a:pt x="1207" y="658"/>
                  <a:pt x="1202" y="663"/>
                  <a:pt x="1196" y="663"/>
                </a:cubicBezTo>
                <a:cubicBezTo>
                  <a:pt x="1189" y="663"/>
                  <a:pt x="1184" y="658"/>
                  <a:pt x="1184" y="652"/>
                </a:cubicBezTo>
                <a:cubicBezTo>
                  <a:pt x="1184" y="645"/>
                  <a:pt x="1189" y="640"/>
                  <a:pt x="1196" y="640"/>
                </a:cubicBezTo>
                <a:close/>
                <a:moveTo>
                  <a:pt x="1164" y="640"/>
                </a:moveTo>
                <a:cubicBezTo>
                  <a:pt x="1170" y="640"/>
                  <a:pt x="1175" y="645"/>
                  <a:pt x="1175" y="652"/>
                </a:cubicBezTo>
                <a:cubicBezTo>
                  <a:pt x="1175" y="658"/>
                  <a:pt x="1170" y="663"/>
                  <a:pt x="1164" y="663"/>
                </a:cubicBezTo>
                <a:cubicBezTo>
                  <a:pt x="1157" y="663"/>
                  <a:pt x="1152" y="658"/>
                  <a:pt x="1152" y="652"/>
                </a:cubicBezTo>
                <a:cubicBezTo>
                  <a:pt x="1152" y="645"/>
                  <a:pt x="1157" y="640"/>
                  <a:pt x="1164" y="640"/>
                </a:cubicBezTo>
                <a:close/>
                <a:moveTo>
                  <a:pt x="1132" y="640"/>
                </a:moveTo>
                <a:cubicBezTo>
                  <a:pt x="1138" y="640"/>
                  <a:pt x="1143" y="645"/>
                  <a:pt x="1143" y="652"/>
                </a:cubicBezTo>
                <a:cubicBezTo>
                  <a:pt x="1143" y="658"/>
                  <a:pt x="1138" y="663"/>
                  <a:pt x="1132" y="663"/>
                </a:cubicBezTo>
                <a:cubicBezTo>
                  <a:pt x="1125" y="663"/>
                  <a:pt x="1120" y="658"/>
                  <a:pt x="1120" y="652"/>
                </a:cubicBezTo>
                <a:cubicBezTo>
                  <a:pt x="1120" y="645"/>
                  <a:pt x="1125" y="640"/>
                  <a:pt x="1132" y="640"/>
                </a:cubicBezTo>
                <a:close/>
                <a:moveTo>
                  <a:pt x="1100" y="640"/>
                </a:moveTo>
                <a:cubicBezTo>
                  <a:pt x="1106" y="640"/>
                  <a:pt x="1111" y="645"/>
                  <a:pt x="1111" y="652"/>
                </a:cubicBezTo>
                <a:cubicBezTo>
                  <a:pt x="1111" y="658"/>
                  <a:pt x="1106" y="663"/>
                  <a:pt x="1100" y="663"/>
                </a:cubicBezTo>
                <a:cubicBezTo>
                  <a:pt x="1093" y="663"/>
                  <a:pt x="1088" y="658"/>
                  <a:pt x="1088" y="652"/>
                </a:cubicBezTo>
                <a:cubicBezTo>
                  <a:pt x="1088" y="645"/>
                  <a:pt x="1093" y="640"/>
                  <a:pt x="1100" y="640"/>
                </a:cubicBezTo>
                <a:close/>
                <a:moveTo>
                  <a:pt x="1067" y="640"/>
                </a:moveTo>
                <a:cubicBezTo>
                  <a:pt x="1074" y="640"/>
                  <a:pt x="1079" y="645"/>
                  <a:pt x="1079" y="652"/>
                </a:cubicBezTo>
                <a:cubicBezTo>
                  <a:pt x="1079" y="658"/>
                  <a:pt x="1074" y="663"/>
                  <a:pt x="1067" y="663"/>
                </a:cubicBezTo>
                <a:cubicBezTo>
                  <a:pt x="1061" y="663"/>
                  <a:pt x="1056" y="658"/>
                  <a:pt x="1056" y="652"/>
                </a:cubicBezTo>
                <a:cubicBezTo>
                  <a:pt x="1056" y="645"/>
                  <a:pt x="1061" y="640"/>
                  <a:pt x="1067" y="640"/>
                </a:cubicBezTo>
                <a:close/>
                <a:moveTo>
                  <a:pt x="1035" y="640"/>
                </a:moveTo>
                <a:cubicBezTo>
                  <a:pt x="1042" y="640"/>
                  <a:pt x="1047" y="645"/>
                  <a:pt x="1047" y="652"/>
                </a:cubicBezTo>
                <a:cubicBezTo>
                  <a:pt x="1047" y="658"/>
                  <a:pt x="1042" y="663"/>
                  <a:pt x="1035" y="663"/>
                </a:cubicBezTo>
                <a:cubicBezTo>
                  <a:pt x="1029" y="663"/>
                  <a:pt x="1024" y="658"/>
                  <a:pt x="1024" y="652"/>
                </a:cubicBezTo>
                <a:cubicBezTo>
                  <a:pt x="1024" y="645"/>
                  <a:pt x="1029" y="640"/>
                  <a:pt x="1035" y="640"/>
                </a:cubicBezTo>
                <a:close/>
                <a:moveTo>
                  <a:pt x="1003" y="640"/>
                </a:moveTo>
                <a:cubicBezTo>
                  <a:pt x="1010" y="640"/>
                  <a:pt x="1015" y="645"/>
                  <a:pt x="1015" y="652"/>
                </a:cubicBezTo>
                <a:cubicBezTo>
                  <a:pt x="1015" y="658"/>
                  <a:pt x="1010" y="663"/>
                  <a:pt x="1003" y="663"/>
                </a:cubicBezTo>
                <a:cubicBezTo>
                  <a:pt x="997" y="663"/>
                  <a:pt x="992" y="658"/>
                  <a:pt x="992" y="652"/>
                </a:cubicBezTo>
                <a:cubicBezTo>
                  <a:pt x="992" y="645"/>
                  <a:pt x="997" y="640"/>
                  <a:pt x="1003" y="640"/>
                </a:cubicBezTo>
                <a:close/>
                <a:moveTo>
                  <a:pt x="971" y="640"/>
                </a:moveTo>
                <a:cubicBezTo>
                  <a:pt x="978" y="640"/>
                  <a:pt x="983" y="645"/>
                  <a:pt x="983" y="652"/>
                </a:cubicBezTo>
                <a:cubicBezTo>
                  <a:pt x="983" y="658"/>
                  <a:pt x="978" y="663"/>
                  <a:pt x="971" y="663"/>
                </a:cubicBezTo>
                <a:cubicBezTo>
                  <a:pt x="965" y="663"/>
                  <a:pt x="960" y="658"/>
                  <a:pt x="960" y="652"/>
                </a:cubicBezTo>
                <a:cubicBezTo>
                  <a:pt x="960" y="645"/>
                  <a:pt x="965" y="640"/>
                  <a:pt x="971" y="640"/>
                </a:cubicBezTo>
                <a:close/>
                <a:moveTo>
                  <a:pt x="939" y="640"/>
                </a:moveTo>
                <a:cubicBezTo>
                  <a:pt x="946" y="640"/>
                  <a:pt x="951" y="645"/>
                  <a:pt x="951" y="652"/>
                </a:cubicBezTo>
                <a:cubicBezTo>
                  <a:pt x="951" y="658"/>
                  <a:pt x="946" y="663"/>
                  <a:pt x="939" y="663"/>
                </a:cubicBezTo>
                <a:cubicBezTo>
                  <a:pt x="933" y="663"/>
                  <a:pt x="928" y="658"/>
                  <a:pt x="928" y="652"/>
                </a:cubicBezTo>
                <a:cubicBezTo>
                  <a:pt x="928" y="645"/>
                  <a:pt x="933" y="640"/>
                  <a:pt x="939" y="640"/>
                </a:cubicBezTo>
                <a:close/>
                <a:moveTo>
                  <a:pt x="1452" y="672"/>
                </a:moveTo>
                <a:cubicBezTo>
                  <a:pt x="1458" y="672"/>
                  <a:pt x="1463" y="677"/>
                  <a:pt x="1463" y="684"/>
                </a:cubicBezTo>
                <a:cubicBezTo>
                  <a:pt x="1463" y="690"/>
                  <a:pt x="1458" y="695"/>
                  <a:pt x="1452" y="695"/>
                </a:cubicBezTo>
                <a:cubicBezTo>
                  <a:pt x="1445" y="695"/>
                  <a:pt x="1440" y="690"/>
                  <a:pt x="1440" y="684"/>
                </a:cubicBezTo>
                <a:cubicBezTo>
                  <a:pt x="1440" y="677"/>
                  <a:pt x="1445" y="672"/>
                  <a:pt x="1452" y="672"/>
                </a:cubicBezTo>
                <a:close/>
                <a:moveTo>
                  <a:pt x="1292" y="672"/>
                </a:moveTo>
                <a:cubicBezTo>
                  <a:pt x="1298" y="672"/>
                  <a:pt x="1303" y="677"/>
                  <a:pt x="1303" y="684"/>
                </a:cubicBezTo>
                <a:cubicBezTo>
                  <a:pt x="1303" y="690"/>
                  <a:pt x="1298" y="695"/>
                  <a:pt x="1292" y="695"/>
                </a:cubicBezTo>
                <a:cubicBezTo>
                  <a:pt x="1285" y="695"/>
                  <a:pt x="1280" y="690"/>
                  <a:pt x="1280" y="684"/>
                </a:cubicBezTo>
                <a:cubicBezTo>
                  <a:pt x="1280" y="677"/>
                  <a:pt x="1285" y="672"/>
                  <a:pt x="1292" y="672"/>
                </a:cubicBezTo>
                <a:close/>
                <a:moveTo>
                  <a:pt x="1260" y="672"/>
                </a:moveTo>
                <a:cubicBezTo>
                  <a:pt x="1266" y="672"/>
                  <a:pt x="1271" y="677"/>
                  <a:pt x="1271" y="684"/>
                </a:cubicBezTo>
                <a:cubicBezTo>
                  <a:pt x="1271" y="690"/>
                  <a:pt x="1266" y="695"/>
                  <a:pt x="1260" y="695"/>
                </a:cubicBezTo>
                <a:cubicBezTo>
                  <a:pt x="1253" y="695"/>
                  <a:pt x="1248" y="690"/>
                  <a:pt x="1248" y="684"/>
                </a:cubicBezTo>
                <a:cubicBezTo>
                  <a:pt x="1248" y="677"/>
                  <a:pt x="1253" y="672"/>
                  <a:pt x="1260" y="672"/>
                </a:cubicBezTo>
                <a:close/>
                <a:moveTo>
                  <a:pt x="1228" y="672"/>
                </a:moveTo>
                <a:cubicBezTo>
                  <a:pt x="1234" y="672"/>
                  <a:pt x="1239" y="677"/>
                  <a:pt x="1239" y="684"/>
                </a:cubicBezTo>
                <a:cubicBezTo>
                  <a:pt x="1239" y="690"/>
                  <a:pt x="1234" y="695"/>
                  <a:pt x="1228" y="695"/>
                </a:cubicBezTo>
                <a:cubicBezTo>
                  <a:pt x="1221" y="695"/>
                  <a:pt x="1216" y="690"/>
                  <a:pt x="1216" y="684"/>
                </a:cubicBezTo>
                <a:cubicBezTo>
                  <a:pt x="1216" y="677"/>
                  <a:pt x="1221" y="672"/>
                  <a:pt x="1228" y="672"/>
                </a:cubicBezTo>
                <a:close/>
                <a:moveTo>
                  <a:pt x="1196" y="672"/>
                </a:moveTo>
                <a:cubicBezTo>
                  <a:pt x="1202" y="672"/>
                  <a:pt x="1207" y="677"/>
                  <a:pt x="1207" y="684"/>
                </a:cubicBezTo>
                <a:cubicBezTo>
                  <a:pt x="1207" y="690"/>
                  <a:pt x="1202" y="695"/>
                  <a:pt x="1196" y="695"/>
                </a:cubicBezTo>
                <a:cubicBezTo>
                  <a:pt x="1189" y="695"/>
                  <a:pt x="1184" y="690"/>
                  <a:pt x="1184" y="684"/>
                </a:cubicBezTo>
                <a:cubicBezTo>
                  <a:pt x="1184" y="677"/>
                  <a:pt x="1189" y="672"/>
                  <a:pt x="1196" y="672"/>
                </a:cubicBezTo>
                <a:close/>
                <a:moveTo>
                  <a:pt x="1164" y="672"/>
                </a:moveTo>
                <a:cubicBezTo>
                  <a:pt x="1170" y="672"/>
                  <a:pt x="1175" y="677"/>
                  <a:pt x="1175" y="684"/>
                </a:cubicBezTo>
                <a:cubicBezTo>
                  <a:pt x="1175" y="690"/>
                  <a:pt x="1170" y="695"/>
                  <a:pt x="1164" y="695"/>
                </a:cubicBezTo>
                <a:cubicBezTo>
                  <a:pt x="1157" y="695"/>
                  <a:pt x="1152" y="690"/>
                  <a:pt x="1152" y="684"/>
                </a:cubicBezTo>
                <a:cubicBezTo>
                  <a:pt x="1152" y="677"/>
                  <a:pt x="1157" y="672"/>
                  <a:pt x="1164" y="672"/>
                </a:cubicBezTo>
                <a:close/>
                <a:moveTo>
                  <a:pt x="1132" y="672"/>
                </a:moveTo>
                <a:cubicBezTo>
                  <a:pt x="1138" y="672"/>
                  <a:pt x="1143" y="677"/>
                  <a:pt x="1143" y="684"/>
                </a:cubicBezTo>
                <a:cubicBezTo>
                  <a:pt x="1143" y="690"/>
                  <a:pt x="1138" y="695"/>
                  <a:pt x="1132" y="695"/>
                </a:cubicBezTo>
                <a:cubicBezTo>
                  <a:pt x="1125" y="695"/>
                  <a:pt x="1120" y="690"/>
                  <a:pt x="1120" y="684"/>
                </a:cubicBezTo>
                <a:cubicBezTo>
                  <a:pt x="1120" y="677"/>
                  <a:pt x="1125" y="672"/>
                  <a:pt x="1132" y="672"/>
                </a:cubicBezTo>
                <a:close/>
                <a:moveTo>
                  <a:pt x="1100" y="672"/>
                </a:moveTo>
                <a:cubicBezTo>
                  <a:pt x="1106" y="672"/>
                  <a:pt x="1111" y="677"/>
                  <a:pt x="1111" y="684"/>
                </a:cubicBezTo>
                <a:cubicBezTo>
                  <a:pt x="1111" y="690"/>
                  <a:pt x="1106" y="695"/>
                  <a:pt x="1100" y="695"/>
                </a:cubicBezTo>
                <a:cubicBezTo>
                  <a:pt x="1093" y="695"/>
                  <a:pt x="1088" y="690"/>
                  <a:pt x="1088" y="684"/>
                </a:cubicBezTo>
                <a:cubicBezTo>
                  <a:pt x="1088" y="677"/>
                  <a:pt x="1093" y="672"/>
                  <a:pt x="1100" y="672"/>
                </a:cubicBezTo>
                <a:close/>
                <a:moveTo>
                  <a:pt x="1067" y="672"/>
                </a:moveTo>
                <a:cubicBezTo>
                  <a:pt x="1074" y="672"/>
                  <a:pt x="1079" y="677"/>
                  <a:pt x="1079" y="684"/>
                </a:cubicBezTo>
                <a:cubicBezTo>
                  <a:pt x="1079" y="690"/>
                  <a:pt x="1074" y="695"/>
                  <a:pt x="1067" y="695"/>
                </a:cubicBezTo>
                <a:cubicBezTo>
                  <a:pt x="1061" y="695"/>
                  <a:pt x="1056" y="690"/>
                  <a:pt x="1056" y="684"/>
                </a:cubicBezTo>
                <a:cubicBezTo>
                  <a:pt x="1056" y="677"/>
                  <a:pt x="1061" y="672"/>
                  <a:pt x="1067" y="672"/>
                </a:cubicBezTo>
                <a:close/>
                <a:moveTo>
                  <a:pt x="1035" y="672"/>
                </a:moveTo>
                <a:cubicBezTo>
                  <a:pt x="1042" y="672"/>
                  <a:pt x="1047" y="677"/>
                  <a:pt x="1047" y="684"/>
                </a:cubicBezTo>
                <a:cubicBezTo>
                  <a:pt x="1047" y="690"/>
                  <a:pt x="1042" y="695"/>
                  <a:pt x="1035" y="695"/>
                </a:cubicBezTo>
                <a:cubicBezTo>
                  <a:pt x="1029" y="695"/>
                  <a:pt x="1024" y="690"/>
                  <a:pt x="1024" y="684"/>
                </a:cubicBezTo>
                <a:cubicBezTo>
                  <a:pt x="1024" y="677"/>
                  <a:pt x="1029" y="672"/>
                  <a:pt x="1035" y="672"/>
                </a:cubicBezTo>
                <a:close/>
                <a:moveTo>
                  <a:pt x="1003" y="672"/>
                </a:moveTo>
                <a:cubicBezTo>
                  <a:pt x="1010" y="672"/>
                  <a:pt x="1015" y="677"/>
                  <a:pt x="1015" y="684"/>
                </a:cubicBezTo>
                <a:cubicBezTo>
                  <a:pt x="1015" y="690"/>
                  <a:pt x="1010" y="695"/>
                  <a:pt x="1003" y="695"/>
                </a:cubicBezTo>
                <a:cubicBezTo>
                  <a:pt x="997" y="695"/>
                  <a:pt x="992" y="690"/>
                  <a:pt x="992" y="684"/>
                </a:cubicBezTo>
                <a:cubicBezTo>
                  <a:pt x="992" y="677"/>
                  <a:pt x="997" y="672"/>
                  <a:pt x="1003" y="672"/>
                </a:cubicBezTo>
                <a:close/>
                <a:moveTo>
                  <a:pt x="971" y="672"/>
                </a:moveTo>
                <a:cubicBezTo>
                  <a:pt x="978" y="672"/>
                  <a:pt x="983" y="677"/>
                  <a:pt x="983" y="684"/>
                </a:cubicBezTo>
                <a:cubicBezTo>
                  <a:pt x="983" y="690"/>
                  <a:pt x="978" y="695"/>
                  <a:pt x="971" y="695"/>
                </a:cubicBezTo>
                <a:cubicBezTo>
                  <a:pt x="965" y="695"/>
                  <a:pt x="960" y="690"/>
                  <a:pt x="960" y="684"/>
                </a:cubicBezTo>
                <a:cubicBezTo>
                  <a:pt x="960" y="677"/>
                  <a:pt x="965" y="672"/>
                  <a:pt x="971" y="672"/>
                </a:cubicBezTo>
                <a:close/>
                <a:moveTo>
                  <a:pt x="939" y="672"/>
                </a:moveTo>
                <a:cubicBezTo>
                  <a:pt x="946" y="672"/>
                  <a:pt x="951" y="677"/>
                  <a:pt x="951" y="684"/>
                </a:cubicBezTo>
                <a:cubicBezTo>
                  <a:pt x="951" y="690"/>
                  <a:pt x="946" y="695"/>
                  <a:pt x="939" y="695"/>
                </a:cubicBezTo>
                <a:cubicBezTo>
                  <a:pt x="933" y="695"/>
                  <a:pt x="928" y="690"/>
                  <a:pt x="928" y="684"/>
                </a:cubicBezTo>
                <a:cubicBezTo>
                  <a:pt x="928" y="677"/>
                  <a:pt x="933" y="672"/>
                  <a:pt x="939" y="672"/>
                </a:cubicBezTo>
                <a:close/>
                <a:moveTo>
                  <a:pt x="1260" y="704"/>
                </a:moveTo>
                <a:cubicBezTo>
                  <a:pt x="1266" y="704"/>
                  <a:pt x="1271" y="709"/>
                  <a:pt x="1271" y="716"/>
                </a:cubicBezTo>
                <a:cubicBezTo>
                  <a:pt x="1271" y="722"/>
                  <a:pt x="1266" y="727"/>
                  <a:pt x="1260" y="727"/>
                </a:cubicBezTo>
                <a:cubicBezTo>
                  <a:pt x="1253" y="727"/>
                  <a:pt x="1248" y="722"/>
                  <a:pt x="1248" y="716"/>
                </a:cubicBezTo>
                <a:cubicBezTo>
                  <a:pt x="1248" y="709"/>
                  <a:pt x="1253" y="704"/>
                  <a:pt x="1260" y="704"/>
                </a:cubicBezTo>
                <a:close/>
                <a:moveTo>
                  <a:pt x="1228" y="704"/>
                </a:moveTo>
                <a:cubicBezTo>
                  <a:pt x="1234" y="704"/>
                  <a:pt x="1239" y="709"/>
                  <a:pt x="1239" y="716"/>
                </a:cubicBezTo>
                <a:cubicBezTo>
                  <a:pt x="1239" y="722"/>
                  <a:pt x="1234" y="727"/>
                  <a:pt x="1228" y="727"/>
                </a:cubicBezTo>
                <a:cubicBezTo>
                  <a:pt x="1221" y="727"/>
                  <a:pt x="1216" y="722"/>
                  <a:pt x="1216" y="716"/>
                </a:cubicBezTo>
                <a:cubicBezTo>
                  <a:pt x="1216" y="709"/>
                  <a:pt x="1221" y="704"/>
                  <a:pt x="1228" y="704"/>
                </a:cubicBezTo>
                <a:close/>
                <a:moveTo>
                  <a:pt x="1196" y="704"/>
                </a:moveTo>
                <a:cubicBezTo>
                  <a:pt x="1202" y="704"/>
                  <a:pt x="1207" y="709"/>
                  <a:pt x="1207" y="716"/>
                </a:cubicBezTo>
                <a:cubicBezTo>
                  <a:pt x="1207" y="722"/>
                  <a:pt x="1202" y="727"/>
                  <a:pt x="1196" y="727"/>
                </a:cubicBezTo>
                <a:cubicBezTo>
                  <a:pt x="1189" y="727"/>
                  <a:pt x="1184" y="722"/>
                  <a:pt x="1184" y="716"/>
                </a:cubicBezTo>
                <a:cubicBezTo>
                  <a:pt x="1184" y="709"/>
                  <a:pt x="1189" y="704"/>
                  <a:pt x="1196" y="704"/>
                </a:cubicBezTo>
                <a:close/>
                <a:moveTo>
                  <a:pt x="1164" y="704"/>
                </a:moveTo>
                <a:cubicBezTo>
                  <a:pt x="1170" y="704"/>
                  <a:pt x="1175" y="709"/>
                  <a:pt x="1175" y="716"/>
                </a:cubicBezTo>
                <a:cubicBezTo>
                  <a:pt x="1175" y="722"/>
                  <a:pt x="1170" y="727"/>
                  <a:pt x="1164" y="727"/>
                </a:cubicBezTo>
                <a:cubicBezTo>
                  <a:pt x="1157" y="727"/>
                  <a:pt x="1152" y="722"/>
                  <a:pt x="1152" y="716"/>
                </a:cubicBezTo>
                <a:cubicBezTo>
                  <a:pt x="1152" y="709"/>
                  <a:pt x="1157" y="704"/>
                  <a:pt x="1164" y="704"/>
                </a:cubicBezTo>
                <a:close/>
                <a:moveTo>
                  <a:pt x="1132" y="704"/>
                </a:moveTo>
                <a:cubicBezTo>
                  <a:pt x="1138" y="704"/>
                  <a:pt x="1143" y="709"/>
                  <a:pt x="1143" y="716"/>
                </a:cubicBezTo>
                <a:cubicBezTo>
                  <a:pt x="1143" y="722"/>
                  <a:pt x="1138" y="727"/>
                  <a:pt x="1132" y="727"/>
                </a:cubicBezTo>
                <a:cubicBezTo>
                  <a:pt x="1125" y="727"/>
                  <a:pt x="1120" y="722"/>
                  <a:pt x="1120" y="716"/>
                </a:cubicBezTo>
                <a:cubicBezTo>
                  <a:pt x="1120" y="709"/>
                  <a:pt x="1125" y="704"/>
                  <a:pt x="1132" y="704"/>
                </a:cubicBezTo>
                <a:close/>
                <a:moveTo>
                  <a:pt x="1100" y="704"/>
                </a:moveTo>
                <a:cubicBezTo>
                  <a:pt x="1106" y="704"/>
                  <a:pt x="1111" y="709"/>
                  <a:pt x="1111" y="716"/>
                </a:cubicBezTo>
                <a:cubicBezTo>
                  <a:pt x="1111" y="722"/>
                  <a:pt x="1106" y="727"/>
                  <a:pt x="1100" y="727"/>
                </a:cubicBezTo>
                <a:cubicBezTo>
                  <a:pt x="1093" y="727"/>
                  <a:pt x="1088" y="722"/>
                  <a:pt x="1088" y="716"/>
                </a:cubicBezTo>
                <a:cubicBezTo>
                  <a:pt x="1088" y="709"/>
                  <a:pt x="1093" y="704"/>
                  <a:pt x="1100" y="704"/>
                </a:cubicBezTo>
                <a:close/>
                <a:moveTo>
                  <a:pt x="1067" y="704"/>
                </a:moveTo>
                <a:cubicBezTo>
                  <a:pt x="1074" y="704"/>
                  <a:pt x="1079" y="709"/>
                  <a:pt x="1079" y="716"/>
                </a:cubicBezTo>
                <a:cubicBezTo>
                  <a:pt x="1079" y="722"/>
                  <a:pt x="1074" y="727"/>
                  <a:pt x="1067" y="727"/>
                </a:cubicBezTo>
                <a:cubicBezTo>
                  <a:pt x="1061" y="727"/>
                  <a:pt x="1056" y="722"/>
                  <a:pt x="1056" y="716"/>
                </a:cubicBezTo>
                <a:cubicBezTo>
                  <a:pt x="1056" y="709"/>
                  <a:pt x="1061" y="704"/>
                  <a:pt x="1067" y="704"/>
                </a:cubicBezTo>
                <a:close/>
                <a:moveTo>
                  <a:pt x="1035" y="704"/>
                </a:moveTo>
                <a:cubicBezTo>
                  <a:pt x="1042" y="704"/>
                  <a:pt x="1047" y="709"/>
                  <a:pt x="1047" y="716"/>
                </a:cubicBezTo>
                <a:cubicBezTo>
                  <a:pt x="1047" y="722"/>
                  <a:pt x="1042" y="727"/>
                  <a:pt x="1035" y="727"/>
                </a:cubicBezTo>
                <a:cubicBezTo>
                  <a:pt x="1029" y="727"/>
                  <a:pt x="1024" y="722"/>
                  <a:pt x="1024" y="716"/>
                </a:cubicBezTo>
                <a:cubicBezTo>
                  <a:pt x="1024" y="709"/>
                  <a:pt x="1029" y="704"/>
                  <a:pt x="1035" y="704"/>
                </a:cubicBezTo>
                <a:close/>
                <a:moveTo>
                  <a:pt x="1003" y="704"/>
                </a:moveTo>
                <a:cubicBezTo>
                  <a:pt x="1010" y="704"/>
                  <a:pt x="1015" y="709"/>
                  <a:pt x="1015" y="716"/>
                </a:cubicBezTo>
                <a:cubicBezTo>
                  <a:pt x="1015" y="722"/>
                  <a:pt x="1010" y="727"/>
                  <a:pt x="1003" y="727"/>
                </a:cubicBezTo>
                <a:cubicBezTo>
                  <a:pt x="997" y="727"/>
                  <a:pt x="992" y="722"/>
                  <a:pt x="992" y="716"/>
                </a:cubicBezTo>
                <a:cubicBezTo>
                  <a:pt x="992" y="709"/>
                  <a:pt x="997" y="704"/>
                  <a:pt x="1003" y="704"/>
                </a:cubicBezTo>
                <a:close/>
                <a:moveTo>
                  <a:pt x="971" y="704"/>
                </a:moveTo>
                <a:cubicBezTo>
                  <a:pt x="978" y="704"/>
                  <a:pt x="983" y="709"/>
                  <a:pt x="983" y="716"/>
                </a:cubicBezTo>
                <a:cubicBezTo>
                  <a:pt x="983" y="722"/>
                  <a:pt x="978" y="727"/>
                  <a:pt x="971" y="727"/>
                </a:cubicBezTo>
                <a:cubicBezTo>
                  <a:pt x="965" y="727"/>
                  <a:pt x="960" y="722"/>
                  <a:pt x="960" y="716"/>
                </a:cubicBezTo>
                <a:cubicBezTo>
                  <a:pt x="960" y="709"/>
                  <a:pt x="965" y="704"/>
                  <a:pt x="971" y="704"/>
                </a:cubicBezTo>
                <a:close/>
                <a:moveTo>
                  <a:pt x="939" y="704"/>
                </a:moveTo>
                <a:cubicBezTo>
                  <a:pt x="946" y="704"/>
                  <a:pt x="951" y="709"/>
                  <a:pt x="951" y="716"/>
                </a:cubicBezTo>
                <a:cubicBezTo>
                  <a:pt x="951" y="722"/>
                  <a:pt x="946" y="727"/>
                  <a:pt x="939" y="727"/>
                </a:cubicBezTo>
                <a:cubicBezTo>
                  <a:pt x="933" y="727"/>
                  <a:pt x="928" y="722"/>
                  <a:pt x="928" y="716"/>
                </a:cubicBezTo>
                <a:cubicBezTo>
                  <a:pt x="928" y="709"/>
                  <a:pt x="933" y="704"/>
                  <a:pt x="939" y="704"/>
                </a:cubicBezTo>
                <a:close/>
                <a:moveTo>
                  <a:pt x="1228" y="736"/>
                </a:moveTo>
                <a:cubicBezTo>
                  <a:pt x="1234" y="736"/>
                  <a:pt x="1239" y="741"/>
                  <a:pt x="1239" y="748"/>
                </a:cubicBezTo>
                <a:cubicBezTo>
                  <a:pt x="1239" y="754"/>
                  <a:pt x="1234" y="759"/>
                  <a:pt x="1228" y="759"/>
                </a:cubicBezTo>
                <a:cubicBezTo>
                  <a:pt x="1221" y="759"/>
                  <a:pt x="1216" y="754"/>
                  <a:pt x="1216" y="748"/>
                </a:cubicBezTo>
                <a:cubicBezTo>
                  <a:pt x="1216" y="741"/>
                  <a:pt x="1221" y="736"/>
                  <a:pt x="1228" y="736"/>
                </a:cubicBezTo>
                <a:close/>
                <a:moveTo>
                  <a:pt x="1196" y="736"/>
                </a:moveTo>
                <a:cubicBezTo>
                  <a:pt x="1202" y="736"/>
                  <a:pt x="1207" y="741"/>
                  <a:pt x="1207" y="748"/>
                </a:cubicBezTo>
                <a:cubicBezTo>
                  <a:pt x="1207" y="754"/>
                  <a:pt x="1202" y="759"/>
                  <a:pt x="1196" y="759"/>
                </a:cubicBezTo>
                <a:cubicBezTo>
                  <a:pt x="1189" y="759"/>
                  <a:pt x="1184" y="754"/>
                  <a:pt x="1184" y="748"/>
                </a:cubicBezTo>
                <a:cubicBezTo>
                  <a:pt x="1184" y="741"/>
                  <a:pt x="1189" y="736"/>
                  <a:pt x="1196" y="736"/>
                </a:cubicBezTo>
                <a:close/>
                <a:moveTo>
                  <a:pt x="1164" y="736"/>
                </a:moveTo>
                <a:cubicBezTo>
                  <a:pt x="1170" y="736"/>
                  <a:pt x="1175" y="741"/>
                  <a:pt x="1175" y="748"/>
                </a:cubicBezTo>
                <a:cubicBezTo>
                  <a:pt x="1175" y="754"/>
                  <a:pt x="1170" y="759"/>
                  <a:pt x="1164" y="759"/>
                </a:cubicBezTo>
                <a:cubicBezTo>
                  <a:pt x="1157" y="759"/>
                  <a:pt x="1152" y="754"/>
                  <a:pt x="1152" y="748"/>
                </a:cubicBezTo>
                <a:cubicBezTo>
                  <a:pt x="1152" y="741"/>
                  <a:pt x="1157" y="736"/>
                  <a:pt x="1164" y="736"/>
                </a:cubicBezTo>
                <a:close/>
                <a:moveTo>
                  <a:pt x="1132" y="736"/>
                </a:moveTo>
                <a:cubicBezTo>
                  <a:pt x="1138" y="736"/>
                  <a:pt x="1143" y="741"/>
                  <a:pt x="1143" y="748"/>
                </a:cubicBezTo>
                <a:cubicBezTo>
                  <a:pt x="1143" y="754"/>
                  <a:pt x="1138" y="759"/>
                  <a:pt x="1132" y="759"/>
                </a:cubicBezTo>
                <a:cubicBezTo>
                  <a:pt x="1125" y="759"/>
                  <a:pt x="1120" y="754"/>
                  <a:pt x="1120" y="748"/>
                </a:cubicBezTo>
                <a:cubicBezTo>
                  <a:pt x="1120" y="741"/>
                  <a:pt x="1125" y="736"/>
                  <a:pt x="1132" y="736"/>
                </a:cubicBezTo>
                <a:close/>
                <a:moveTo>
                  <a:pt x="1100" y="736"/>
                </a:moveTo>
                <a:cubicBezTo>
                  <a:pt x="1106" y="736"/>
                  <a:pt x="1111" y="741"/>
                  <a:pt x="1111" y="748"/>
                </a:cubicBezTo>
                <a:cubicBezTo>
                  <a:pt x="1111" y="754"/>
                  <a:pt x="1106" y="759"/>
                  <a:pt x="1100" y="759"/>
                </a:cubicBezTo>
                <a:cubicBezTo>
                  <a:pt x="1093" y="759"/>
                  <a:pt x="1088" y="754"/>
                  <a:pt x="1088" y="748"/>
                </a:cubicBezTo>
                <a:cubicBezTo>
                  <a:pt x="1088" y="741"/>
                  <a:pt x="1093" y="736"/>
                  <a:pt x="1100" y="736"/>
                </a:cubicBezTo>
                <a:close/>
                <a:moveTo>
                  <a:pt x="1067" y="736"/>
                </a:moveTo>
                <a:cubicBezTo>
                  <a:pt x="1074" y="736"/>
                  <a:pt x="1079" y="741"/>
                  <a:pt x="1079" y="748"/>
                </a:cubicBezTo>
                <a:cubicBezTo>
                  <a:pt x="1079" y="754"/>
                  <a:pt x="1074" y="759"/>
                  <a:pt x="1067" y="759"/>
                </a:cubicBezTo>
                <a:cubicBezTo>
                  <a:pt x="1061" y="759"/>
                  <a:pt x="1056" y="754"/>
                  <a:pt x="1056" y="748"/>
                </a:cubicBezTo>
                <a:cubicBezTo>
                  <a:pt x="1056" y="741"/>
                  <a:pt x="1061" y="736"/>
                  <a:pt x="1067" y="736"/>
                </a:cubicBezTo>
                <a:close/>
                <a:moveTo>
                  <a:pt x="1035" y="736"/>
                </a:moveTo>
                <a:cubicBezTo>
                  <a:pt x="1042" y="736"/>
                  <a:pt x="1047" y="741"/>
                  <a:pt x="1047" y="748"/>
                </a:cubicBezTo>
                <a:cubicBezTo>
                  <a:pt x="1047" y="754"/>
                  <a:pt x="1042" y="759"/>
                  <a:pt x="1035" y="759"/>
                </a:cubicBezTo>
                <a:cubicBezTo>
                  <a:pt x="1029" y="759"/>
                  <a:pt x="1024" y="754"/>
                  <a:pt x="1024" y="748"/>
                </a:cubicBezTo>
                <a:cubicBezTo>
                  <a:pt x="1024" y="741"/>
                  <a:pt x="1029" y="736"/>
                  <a:pt x="1035" y="736"/>
                </a:cubicBezTo>
                <a:close/>
                <a:moveTo>
                  <a:pt x="1196" y="768"/>
                </a:moveTo>
                <a:cubicBezTo>
                  <a:pt x="1202" y="768"/>
                  <a:pt x="1207" y="773"/>
                  <a:pt x="1207" y="780"/>
                </a:cubicBezTo>
                <a:cubicBezTo>
                  <a:pt x="1207" y="786"/>
                  <a:pt x="1202" y="791"/>
                  <a:pt x="1196" y="791"/>
                </a:cubicBezTo>
                <a:cubicBezTo>
                  <a:pt x="1189" y="791"/>
                  <a:pt x="1184" y="786"/>
                  <a:pt x="1184" y="780"/>
                </a:cubicBezTo>
                <a:cubicBezTo>
                  <a:pt x="1184" y="773"/>
                  <a:pt x="1189" y="768"/>
                  <a:pt x="1196" y="768"/>
                </a:cubicBezTo>
                <a:close/>
                <a:moveTo>
                  <a:pt x="1164" y="768"/>
                </a:moveTo>
                <a:cubicBezTo>
                  <a:pt x="1170" y="768"/>
                  <a:pt x="1175" y="773"/>
                  <a:pt x="1175" y="780"/>
                </a:cubicBezTo>
                <a:cubicBezTo>
                  <a:pt x="1175" y="786"/>
                  <a:pt x="1170" y="791"/>
                  <a:pt x="1164" y="791"/>
                </a:cubicBezTo>
                <a:cubicBezTo>
                  <a:pt x="1157" y="791"/>
                  <a:pt x="1152" y="786"/>
                  <a:pt x="1152" y="780"/>
                </a:cubicBezTo>
                <a:cubicBezTo>
                  <a:pt x="1152" y="773"/>
                  <a:pt x="1157" y="768"/>
                  <a:pt x="1164" y="768"/>
                </a:cubicBezTo>
                <a:close/>
                <a:moveTo>
                  <a:pt x="1132" y="768"/>
                </a:moveTo>
                <a:cubicBezTo>
                  <a:pt x="1138" y="768"/>
                  <a:pt x="1143" y="773"/>
                  <a:pt x="1143" y="780"/>
                </a:cubicBezTo>
                <a:cubicBezTo>
                  <a:pt x="1143" y="786"/>
                  <a:pt x="1138" y="791"/>
                  <a:pt x="1132" y="791"/>
                </a:cubicBezTo>
                <a:cubicBezTo>
                  <a:pt x="1125" y="791"/>
                  <a:pt x="1120" y="786"/>
                  <a:pt x="1120" y="780"/>
                </a:cubicBezTo>
                <a:cubicBezTo>
                  <a:pt x="1120" y="773"/>
                  <a:pt x="1125" y="768"/>
                  <a:pt x="1132" y="768"/>
                </a:cubicBezTo>
                <a:close/>
                <a:moveTo>
                  <a:pt x="1100" y="768"/>
                </a:moveTo>
                <a:cubicBezTo>
                  <a:pt x="1106" y="768"/>
                  <a:pt x="1111" y="773"/>
                  <a:pt x="1111" y="780"/>
                </a:cubicBezTo>
                <a:cubicBezTo>
                  <a:pt x="1111" y="786"/>
                  <a:pt x="1106" y="791"/>
                  <a:pt x="1100" y="791"/>
                </a:cubicBezTo>
                <a:cubicBezTo>
                  <a:pt x="1093" y="791"/>
                  <a:pt x="1088" y="786"/>
                  <a:pt x="1088" y="780"/>
                </a:cubicBezTo>
                <a:cubicBezTo>
                  <a:pt x="1088" y="773"/>
                  <a:pt x="1093" y="768"/>
                  <a:pt x="1100" y="768"/>
                </a:cubicBezTo>
                <a:close/>
                <a:moveTo>
                  <a:pt x="1067" y="768"/>
                </a:moveTo>
                <a:cubicBezTo>
                  <a:pt x="1074" y="768"/>
                  <a:pt x="1079" y="773"/>
                  <a:pt x="1079" y="780"/>
                </a:cubicBezTo>
                <a:cubicBezTo>
                  <a:pt x="1079" y="786"/>
                  <a:pt x="1074" y="791"/>
                  <a:pt x="1067" y="791"/>
                </a:cubicBezTo>
                <a:cubicBezTo>
                  <a:pt x="1061" y="791"/>
                  <a:pt x="1056" y="786"/>
                  <a:pt x="1056" y="780"/>
                </a:cubicBezTo>
                <a:cubicBezTo>
                  <a:pt x="1056" y="773"/>
                  <a:pt x="1061" y="768"/>
                  <a:pt x="1067" y="768"/>
                </a:cubicBezTo>
                <a:close/>
                <a:moveTo>
                  <a:pt x="1035" y="768"/>
                </a:moveTo>
                <a:cubicBezTo>
                  <a:pt x="1042" y="768"/>
                  <a:pt x="1047" y="773"/>
                  <a:pt x="1047" y="780"/>
                </a:cubicBezTo>
                <a:cubicBezTo>
                  <a:pt x="1047" y="786"/>
                  <a:pt x="1042" y="791"/>
                  <a:pt x="1035" y="791"/>
                </a:cubicBezTo>
                <a:cubicBezTo>
                  <a:pt x="1029" y="791"/>
                  <a:pt x="1024" y="786"/>
                  <a:pt x="1024" y="780"/>
                </a:cubicBezTo>
                <a:cubicBezTo>
                  <a:pt x="1024" y="773"/>
                  <a:pt x="1029" y="768"/>
                  <a:pt x="1035" y="768"/>
                </a:cubicBezTo>
                <a:close/>
                <a:moveTo>
                  <a:pt x="1196" y="800"/>
                </a:moveTo>
                <a:cubicBezTo>
                  <a:pt x="1202" y="800"/>
                  <a:pt x="1207" y="805"/>
                  <a:pt x="1207" y="812"/>
                </a:cubicBezTo>
                <a:cubicBezTo>
                  <a:pt x="1207" y="818"/>
                  <a:pt x="1202" y="823"/>
                  <a:pt x="1196" y="823"/>
                </a:cubicBezTo>
                <a:cubicBezTo>
                  <a:pt x="1189" y="823"/>
                  <a:pt x="1184" y="818"/>
                  <a:pt x="1184" y="812"/>
                </a:cubicBezTo>
                <a:cubicBezTo>
                  <a:pt x="1184" y="805"/>
                  <a:pt x="1189" y="800"/>
                  <a:pt x="1196" y="800"/>
                </a:cubicBezTo>
                <a:close/>
                <a:moveTo>
                  <a:pt x="1164" y="800"/>
                </a:moveTo>
                <a:cubicBezTo>
                  <a:pt x="1170" y="800"/>
                  <a:pt x="1175" y="805"/>
                  <a:pt x="1175" y="812"/>
                </a:cubicBezTo>
                <a:cubicBezTo>
                  <a:pt x="1175" y="818"/>
                  <a:pt x="1170" y="823"/>
                  <a:pt x="1164" y="823"/>
                </a:cubicBezTo>
                <a:cubicBezTo>
                  <a:pt x="1157" y="823"/>
                  <a:pt x="1152" y="818"/>
                  <a:pt x="1152" y="812"/>
                </a:cubicBezTo>
                <a:cubicBezTo>
                  <a:pt x="1152" y="805"/>
                  <a:pt x="1157" y="800"/>
                  <a:pt x="1164" y="800"/>
                </a:cubicBezTo>
                <a:close/>
                <a:moveTo>
                  <a:pt x="1132" y="800"/>
                </a:moveTo>
                <a:cubicBezTo>
                  <a:pt x="1138" y="800"/>
                  <a:pt x="1143" y="805"/>
                  <a:pt x="1143" y="812"/>
                </a:cubicBezTo>
                <a:cubicBezTo>
                  <a:pt x="1143" y="818"/>
                  <a:pt x="1138" y="823"/>
                  <a:pt x="1132" y="823"/>
                </a:cubicBezTo>
                <a:cubicBezTo>
                  <a:pt x="1125" y="823"/>
                  <a:pt x="1120" y="818"/>
                  <a:pt x="1120" y="812"/>
                </a:cubicBezTo>
                <a:cubicBezTo>
                  <a:pt x="1120" y="805"/>
                  <a:pt x="1125" y="800"/>
                  <a:pt x="1132" y="800"/>
                </a:cubicBezTo>
                <a:close/>
                <a:moveTo>
                  <a:pt x="1100" y="800"/>
                </a:moveTo>
                <a:cubicBezTo>
                  <a:pt x="1106" y="800"/>
                  <a:pt x="1111" y="805"/>
                  <a:pt x="1111" y="812"/>
                </a:cubicBezTo>
                <a:cubicBezTo>
                  <a:pt x="1111" y="818"/>
                  <a:pt x="1106" y="823"/>
                  <a:pt x="1100" y="823"/>
                </a:cubicBezTo>
                <a:cubicBezTo>
                  <a:pt x="1093" y="823"/>
                  <a:pt x="1088" y="818"/>
                  <a:pt x="1088" y="812"/>
                </a:cubicBezTo>
                <a:cubicBezTo>
                  <a:pt x="1088" y="805"/>
                  <a:pt x="1093" y="800"/>
                  <a:pt x="1100" y="800"/>
                </a:cubicBezTo>
                <a:close/>
                <a:moveTo>
                  <a:pt x="1067" y="800"/>
                </a:moveTo>
                <a:cubicBezTo>
                  <a:pt x="1074" y="800"/>
                  <a:pt x="1079" y="805"/>
                  <a:pt x="1079" y="812"/>
                </a:cubicBezTo>
                <a:cubicBezTo>
                  <a:pt x="1079" y="818"/>
                  <a:pt x="1074" y="823"/>
                  <a:pt x="1067" y="823"/>
                </a:cubicBezTo>
                <a:cubicBezTo>
                  <a:pt x="1061" y="823"/>
                  <a:pt x="1056" y="818"/>
                  <a:pt x="1056" y="812"/>
                </a:cubicBezTo>
                <a:cubicBezTo>
                  <a:pt x="1056" y="805"/>
                  <a:pt x="1061" y="800"/>
                  <a:pt x="1067" y="800"/>
                </a:cubicBezTo>
                <a:close/>
                <a:moveTo>
                  <a:pt x="1260" y="832"/>
                </a:moveTo>
                <a:cubicBezTo>
                  <a:pt x="1266" y="832"/>
                  <a:pt x="1271" y="837"/>
                  <a:pt x="1271" y="844"/>
                </a:cubicBezTo>
                <a:cubicBezTo>
                  <a:pt x="1271" y="850"/>
                  <a:pt x="1266" y="855"/>
                  <a:pt x="1260" y="855"/>
                </a:cubicBezTo>
                <a:cubicBezTo>
                  <a:pt x="1253" y="855"/>
                  <a:pt x="1248" y="850"/>
                  <a:pt x="1248" y="844"/>
                </a:cubicBezTo>
                <a:cubicBezTo>
                  <a:pt x="1248" y="837"/>
                  <a:pt x="1253" y="832"/>
                  <a:pt x="1260" y="832"/>
                </a:cubicBezTo>
                <a:close/>
                <a:moveTo>
                  <a:pt x="1196" y="832"/>
                </a:moveTo>
                <a:cubicBezTo>
                  <a:pt x="1202" y="832"/>
                  <a:pt x="1207" y="837"/>
                  <a:pt x="1207" y="844"/>
                </a:cubicBezTo>
                <a:cubicBezTo>
                  <a:pt x="1207" y="850"/>
                  <a:pt x="1202" y="855"/>
                  <a:pt x="1196" y="855"/>
                </a:cubicBezTo>
                <a:cubicBezTo>
                  <a:pt x="1189" y="855"/>
                  <a:pt x="1184" y="850"/>
                  <a:pt x="1184" y="844"/>
                </a:cubicBezTo>
                <a:cubicBezTo>
                  <a:pt x="1184" y="837"/>
                  <a:pt x="1189" y="832"/>
                  <a:pt x="1196" y="832"/>
                </a:cubicBezTo>
                <a:close/>
                <a:moveTo>
                  <a:pt x="1164" y="832"/>
                </a:moveTo>
                <a:cubicBezTo>
                  <a:pt x="1170" y="832"/>
                  <a:pt x="1175" y="837"/>
                  <a:pt x="1175" y="844"/>
                </a:cubicBezTo>
                <a:cubicBezTo>
                  <a:pt x="1175" y="850"/>
                  <a:pt x="1170" y="855"/>
                  <a:pt x="1164" y="855"/>
                </a:cubicBezTo>
                <a:cubicBezTo>
                  <a:pt x="1157" y="855"/>
                  <a:pt x="1152" y="850"/>
                  <a:pt x="1152" y="844"/>
                </a:cubicBezTo>
                <a:cubicBezTo>
                  <a:pt x="1152" y="837"/>
                  <a:pt x="1157" y="832"/>
                  <a:pt x="1164" y="832"/>
                </a:cubicBezTo>
                <a:close/>
                <a:moveTo>
                  <a:pt x="1132" y="832"/>
                </a:moveTo>
                <a:cubicBezTo>
                  <a:pt x="1138" y="832"/>
                  <a:pt x="1143" y="837"/>
                  <a:pt x="1143" y="844"/>
                </a:cubicBezTo>
                <a:cubicBezTo>
                  <a:pt x="1143" y="850"/>
                  <a:pt x="1138" y="855"/>
                  <a:pt x="1132" y="855"/>
                </a:cubicBezTo>
                <a:cubicBezTo>
                  <a:pt x="1125" y="855"/>
                  <a:pt x="1120" y="850"/>
                  <a:pt x="1120" y="844"/>
                </a:cubicBezTo>
                <a:cubicBezTo>
                  <a:pt x="1120" y="837"/>
                  <a:pt x="1125" y="832"/>
                  <a:pt x="1132" y="832"/>
                </a:cubicBezTo>
                <a:close/>
                <a:moveTo>
                  <a:pt x="1100" y="832"/>
                </a:moveTo>
                <a:cubicBezTo>
                  <a:pt x="1106" y="832"/>
                  <a:pt x="1111" y="837"/>
                  <a:pt x="1111" y="844"/>
                </a:cubicBezTo>
                <a:cubicBezTo>
                  <a:pt x="1111" y="850"/>
                  <a:pt x="1106" y="855"/>
                  <a:pt x="1100" y="855"/>
                </a:cubicBezTo>
                <a:cubicBezTo>
                  <a:pt x="1093" y="855"/>
                  <a:pt x="1088" y="850"/>
                  <a:pt x="1088" y="844"/>
                </a:cubicBezTo>
                <a:cubicBezTo>
                  <a:pt x="1088" y="837"/>
                  <a:pt x="1093" y="832"/>
                  <a:pt x="1100" y="832"/>
                </a:cubicBezTo>
                <a:close/>
                <a:moveTo>
                  <a:pt x="1067" y="832"/>
                </a:moveTo>
                <a:cubicBezTo>
                  <a:pt x="1074" y="832"/>
                  <a:pt x="1079" y="837"/>
                  <a:pt x="1079" y="844"/>
                </a:cubicBezTo>
                <a:cubicBezTo>
                  <a:pt x="1079" y="850"/>
                  <a:pt x="1074" y="855"/>
                  <a:pt x="1067" y="855"/>
                </a:cubicBezTo>
                <a:cubicBezTo>
                  <a:pt x="1061" y="855"/>
                  <a:pt x="1056" y="850"/>
                  <a:pt x="1056" y="844"/>
                </a:cubicBezTo>
                <a:cubicBezTo>
                  <a:pt x="1056" y="837"/>
                  <a:pt x="1061" y="832"/>
                  <a:pt x="1067" y="832"/>
                </a:cubicBezTo>
                <a:close/>
                <a:moveTo>
                  <a:pt x="1260" y="864"/>
                </a:moveTo>
                <a:cubicBezTo>
                  <a:pt x="1266" y="864"/>
                  <a:pt x="1271" y="870"/>
                  <a:pt x="1271" y="876"/>
                </a:cubicBezTo>
                <a:cubicBezTo>
                  <a:pt x="1271" y="882"/>
                  <a:pt x="1266" y="887"/>
                  <a:pt x="1260" y="887"/>
                </a:cubicBezTo>
                <a:cubicBezTo>
                  <a:pt x="1253" y="887"/>
                  <a:pt x="1248" y="882"/>
                  <a:pt x="1248" y="876"/>
                </a:cubicBezTo>
                <a:cubicBezTo>
                  <a:pt x="1248" y="870"/>
                  <a:pt x="1253" y="864"/>
                  <a:pt x="1260" y="864"/>
                </a:cubicBezTo>
                <a:close/>
                <a:moveTo>
                  <a:pt x="1196" y="864"/>
                </a:moveTo>
                <a:cubicBezTo>
                  <a:pt x="1202" y="864"/>
                  <a:pt x="1207" y="870"/>
                  <a:pt x="1207" y="876"/>
                </a:cubicBezTo>
                <a:cubicBezTo>
                  <a:pt x="1207" y="882"/>
                  <a:pt x="1202" y="887"/>
                  <a:pt x="1196" y="887"/>
                </a:cubicBezTo>
                <a:cubicBezTo>
                  <a:pt x="1189" y="887"/>
                  <a:pt x="1184" y="882"/>
                  <a:pt x="1184" y="876"/>
                </a:cubicBezTo>
                <a:cubicBezTo>
                  <a:pt x="1184" y="870"/>
                  <a:pt x="1189" y="864"/>
                  <a:pt x="1196" y="864"/>
                </a:cubicBezTo>
                <a:close/>
                <a:moveTo>
                  <a:pt x="1164" y="864"/>
                </a:moveTo>
                <a:cubicBezTo>
                  <a:pt x="1170" y="864"/>
                  <a:pt x="1175" y="870"/>
                  <a:pt x="1175" y="876"/>
                </a:cubicBezTo>
                <a:cubicBezTo>
                  <a:pt x="1175" y="882"/>
                  <a:pt x="1170" y="887"/>
                  <a:pt x="1164" y="887"/>
                </a:cubicBezTo>
                <a:cubicBezTo>
                  <a:pt x="1157" y="887"/>
                  <a:pt x="1152" y="882"/>
                  <a:pt x="1152" y="876"/>
                </a:cubicBezTo>
                <a:cubicBezTo>
                  <a:pt x="1152" y="870"/>
                  <a:pt x="1157" y="864"/>
                  <a:pt x="1164" y="864"/>
                </a:cubicBezTo>
                <a:close/>
                <a:moveTo>
                  <a:pt x="1132" y="864"/>
                </a:moveTo>
                <a:cubicBezTo>
                  <a:pt x="1138" y="864"/>
                  <a:pt x="1143" y="870"/>
                  <a:pt x="1143" y="876"/>
                </a:cubicBezTo>
                <a:cubicBezTo>
                  <a:pt x="1143" y="882"/>
                  <a:pt x="1138" y="887"/>
                  <a:pt x="1132" y="887"/>
                </a:cubicBezTo>
                <a:cubicBezTo>
                  <a:pt x="1125" y="887"/>
                  <a:pt x="1120" y="882"/>
                  <a:pt x="1120" y="876"/>
                </a:cubicBezTo>
                <a:cubicBezTo>
                  <a:pt x="1120" y="870"/>
                  <a:pt x="1125" y="864"/>
                  <a:pt x="1132" y="864"/>
                </a:cubicBezTo>
                <a:close/>
                <a:moveTo>
                  <a:pt x="1100" y="864"/>
                </a:moveTo>
                <a:cubicBezTo>
                  <a:pt x="1106" y="864"/>
                  <a:pt x="1111" y="870"/>
                  <a:pt x="1111" y="876"/>
                </a:cubicBezTo>
                <a:cubicBezTo>
                  <a:pt x="1111" y="882"/>
                  <a:pt x="1106" y="887"/>
                  <a:pt x="1100" y="887"/>
                </a:cubicBezTo>
                <a:cubicBezTo>
                  <a:pt x="1093" y="887"/>
                  <a:pt x="1088" y="882"/>
                  <a:pt x="1088" y="876"/>
                </a:cubicBezTo>
                <a:cubicBezTo>
                  <a:pt x="1088" y="870"/>
                  <a:pt x="1093" y="864"/>
                  <a:pt x="1100" y="864"/>
                </a:cubicBezTo>
                <a:close/>
                <a:moveTo>
                  <a:pt x="1067" y="864"/>
                </a:moveTo>
                <a:cubicBezTo>
                  <a:pt x="1074" y="864"/>
                  <a:pt x="1079" y="870"/>
                  <a:pt x="1079" y="876"/>
                </a:cubicBezTo>
                <a:cubicBezTo>
                  <a:pt x="1079" y="882"/>
                  <a:pt x="1074" y="887"/>
                  <a:pt x="1067" y="887"/>
                </a:cubicBezTo>
                <a:cubicBezTo>
                  <a:pt x="1061" y="887"/>
                  <a:pt x="1056" y="882"/>
                  <a:pt x="1056" y="876"/>
                </a:cubicBezTo>
                <a:cubicBezTo>
                  <a:pt x="1056" y="870"/>
                  <a:pt x="1061" y="864"/>
                  <a:pt x="1067" y="864"/>
                </a:cubicBezTo>
                <a:close/>
                <a:moveTo>
                  <a:pt x="1228" y="896"/>
                </a:moveTo>
                <a:cubicBezTo>
                  <a:pt x="1234" y="896"/>
                  <a:pt x="1239" y="902"/>
                  <a:pt x="1239" y="908"/>
                </a:cubicBezTo>
                <a:cubicBezTo>
                  <a:pt x="1239" y="914"/>
                  <a:pt x="1234" y="919"/>
                  <a:pt x="1228" y="919"/>
                </a:cubicBezTo>
                <a:cubicBezTo>
                  <a:pt x="1221" y="919"/>
                  <a:pt x="1216" y="914"/>
                  <a:pt x="1216" y="908"/>
                </a:cubicBezTo>
                <a:cubicBezTo>
                  <a:pt x="1216" y="902"/>
                  <a:pt x="1221" y="896"/>
                  <a:pt x="1228" y="896"/>
                </a:cubicBezTo>
                <a:close/>
                <a:moveTo>
                  <a:pt x="1164" y="896"/>
                </a:moveTo>
                <a:cubicBezTo>
                  <a:pt x="1170" y="896"/>
                  <a:pt x="1175" y="902"/>
                  <a:pt x="1175" y="908"/>
                </a:cubicBezTo>
                <a:cubicBezTo>
                  <a:pt x="1175" y="914"/>
                  <a:pt x="1170" y="919"/>
                  <a:pt x="1164" y="919"/>
                </a:cubicBezTo>
                <a:cubicBezTo>
                  <a:pt x="1157" y="919"/>
                  <a:pt x="1152" y="914"/>
                  <a:pt x="1152" y="908"/>
                </a:cubicBezTo>
                <a:cubicBezTo>
                  <a:pt x="1152" y="902"/>
                  <a:pt x="1157" y="896"/>
                  <a:pt x="1164" y="896"/>
                </a:cubicBezTo>
                <a:close/>
                <a:moveTo>
                  <a:pt x="1132" y="896"/>
                </a:moveTo>
                <a:cubicBezTo>
                  <a:pt x="1138" y="896"/>
                  <a:pt x="1143" y="902"/>
                  <a:pt x="1143" y="908"/>
                </a:cubicBezTo>
                <a:cubicBezTo>
                  <a:pt x="1143" y="914"/>
                  <a:pt x="1138" y="919"/>
                  <a:pt x="1132" y="919"/>
                </a:cubicBezTo>
                <a:cubicBezTo>
                  <a:pt x="1125" y="919"/>
                  <a:pt x="1120" y="914"/>
                  <a:pt x="1120" y="908"/>
                </a:cubicBezTo>
                <a:cubicBezTo>
                  <a:pt x="1120" y="902"/>
                  <a:pt x="1125" y="896"/>
                  <a:pt x="1132" y="896"/>
                </a:cubicBezTo>
                <a:close/>
                <a:moveTo>
                  <a:pt x="1100" y="896"/>
                </a:moveTo>
                <a:cubicBezTo>
                  <a:pt x="1106" y="896"/>
                  <a:pt x="1111" y="902"/>
                  <a:pt x="1111" y="908"/>
                </a:cubicBezTo>
                <a:cubicBezTo>
                  <a:pt x="1111" y="914"/>
                  <a:pt x="1106" y="919"/>
                  <a:pt x="1100" y="919"/>
                </a:cubicBezTo>
                <a:cubicBezTo>
                  <a:pt x="1093" y="919"/>
                  <a:pt x="1088" y="914"/>
                  <a:pt x="1088" y="908"/>
                </a:cubicBezTo>
                <a:cubicBezTo>
                  <a:pt x="1088" y="902"/>
                  <a:pt x="1093" y="896"/>
                  <a:pt x="1100" y="896"/>
                </a:cubicBezTo>
                <a:close/>
                <a:moveTo>
                  <a:pt x="1067" y="896"/>
                </a:moveTo>
                <a:cubicBezTo>
                  <a:pt x="1074" y="896"/>
                  <a:pt x="1079" y="902"/>
                  <a:pt x="1079" y="908"/>
                </a:cubicBezTo>
                <a:cubicBezTo>
                  <a:pt x="1079" y="914"/>
                  <a:pt x="1074" y="919"/>
                  <a:pt x="1067" y="919"/>
                </a:cubicBezTo>
                <a:cubicBezTo>
                  <a:pt x="1061" y="919"/>
                  <a:pt x="1056" y="914"/>
                  <a:pt x="1056" y="908"/>
                </a:cubicBezTo>
                <a:cubicBezTo>
                  <a:pt x="1056" y="902"/>
                  <a:pt x="1061" y="896"/>
                  <a:pt x="1067" y="896"/>
                </a:cubicBezTo>
                <a:close/>
                <a:moveTo>
                  <a:pt x="1164" y="929"/>
                </a:moveTo>
                <a:cubicBezTo>
                  <a:pt x="1170" y="929"/>
                  <a:pt x="1175" y="934"/>
                  <a:pt x="1175" y="940"/>
                </a:cubicBezTo>
                <a:cubicBezTo>
                  <a:pt x="1175" y="946"/>
                  <a:pt x="1170" y="951"/>
                  <a:pt x="1164" y="951"/>
                </a:cubicBezTo>
                <a:cubicBezTo>
                  <a:pt x="1157" y="951"/>
                  <a:pt x="1152" y="946"/>
                  <a:pt x="1152" y="940"/>
                </a:cubicBezTo>
                <a:cubicBezTo>
                  <a:pt x="1152" y="934"/>
                  <a:pt x="1157" y="929"/>
                  <a:pt x="1164" y="929"/>
                </a:cubicBezTo>
                <a:close/>
                <a:moveTo>
                  <a:pt x="1132" y="929"/>
                </a:moveTo>
                <a:cubicBezTo>
                  <a:pt x="1138" y="929"/>
                  <a:pt x="1143" y="934"/>
                  <a:pt x="1143" y="940"/>
                </a:cubicBezTo>
                <a:cubicBezTo>
                  <a:pt x="1143" y="946"/>
                  <a:pt x="1138" y="951"/>
                  <a:pt x="1132" y="951"/>
                </a:cubicBezTo>
                <a:cubicBezTo>
                  <a:pt x="1125" y="951"/>
                  <a:pt x="1120" y="946"/>
                  <a:pt x="1120" y="940"/>
                </a:cubicBezTo>
                <a:cubicBezTo>
                  <a:pt x="1120" y="934"/>
                  <a:pt x="1125" y="929"/>
                  <a:pt x="1132" y="929"/>
                </a:cubicBezTo>
                <a:close/>
                <a:moveTo>
                  <a:pt x="1100" y="929"/>
                </a:moveTo>
                <a:cubicBezTo>
                  <a:pt x="1106" y="929"/>
                  <a:pt x="1111" y="934"/>
                  <a:pt x="1111" y="940"/>
                </a:cubicBezTo>
                <a:cubicBezTo>
                  <a:pt x="1111" y="946"/>
                  <a:pt x="1106" y="951"/>
                  <a:pt x="1100" y="951"/>
                </a:cubicBezTo>
                <a:cubicBezTo>
                  <a:pt x="1093" y="951"/>
                  <a:pt x="1088" y="946"/>
                  <a:pt x="1088" y="940"/>
                </a:cubicBezTo>
                <a:cubicBezTo>
                  <a:pt x="1088" y="934"/>
                  <a:pt x="1093" y="929"/>
                  <a:pt x="1100" y="929"/>
                </a:cubicBezTo>
                <a:close/>
                <a:moveTo>
                  <a:pt x="1132" y="961"/>
                </a:moveTo>
                <a:cubicBezTo>
                  <a:pt x="1138" y="961"/>
                  <a:pt x="1143" y="966"/>
                  <a:pt x="1143" y="972"/>
                </a:cubicBezTo>
                <a:cubicBezTo>
                  <a:pt x="1143" y="978"/>
                  <a:pt x="1138" y="983"/>
                  <a:pt x="1132" y="983"/>
                </a:cubicBezTo>
                <a:cubicBezTo>
                  <a:pt x="1125" y="983"/>
                  <a:pt x="1120" y="978"/>
                  <a:pt x="1120" y="972"/>
                </a:cubicBezTo>
                <a:cubicBezTo>
                  <a:pt x="1120" y="966"/>
                  <a:pt x="1125" y="961"/>
                  <a:pt x="1132" y="961"/>
                </a:cubicBezTo>
                <a:close/>
                <a:moveTo>
                  <a:pt x="1932" y="1089"/>
                </a:moveTo>
                <a:cubicBezTo>
                  <a:pt x="1938" y="1089"/>
                  <a:pt x="1943" y="1094"/>
                  <a:pt x="1943" y="1100"/>
                </a:cubicBezTo>
                <a:cubicBezTo>
                  <a:pt x="1943" y="1106"/>
                  <a:pt x="1938" y="1111"/>
                  <a:pt x="1932" y="1111"/>
                </a:cubicBezTo>
                <a:cubicBezTo>
                  <a:pt x="1926" y="1111"/>
                  <a:pt x="1920" y="1106"/>
                  <a:pt x="1920" y="1100"/>
                </a:cubicBezTo>
                <a:cubicBezTo>
                  <a:pt x="1920" y="1094"/>
                  <a:pt x="1926" y="1089"/>
                  <a:pt x="1932" y="1089"/>
                </a:cubicBezTo>
                <a:close/>
                <a:moveTo>
                  <a:pt x="1740" y="640"/>
                </a:moveTo>
                <a:cubicBezTo>
                  <a:pt x="1746" y="640"/>
                  <a:pt x="1751" y="645"/>
                  <a:pt x="1751" y="652"/>
                </a:cubicBezTo>
                <a:cubicBezTo>
                  <a:pt x="1751" y="658"/>
                  <a:pt x="1746" y="663"/>
                  <a:pt x="1740" y="663"/>
                </a:cubicBezTo>
                <a:cubicBezTo>
                  <a:pt x="1733" y="663"/>
                  <a:pt x="1728" y="658"/>
                  <a:pt x="1728" y="652"/>
                </a:cubicBezTo>
                <a:cubicBezTo>
                  <a:pt x="1728" y="645"/>
                  <a:pt x="1733" y="640"/>
                  <a:pt x="1740" y="640"/>
                </a:cubicBezTo>
                <a:close/>
                <a:moveTo>
                  <a:pt x="1708" y="640"/>
                </a:moveTo>
                <a:cubicBezTo>
                  <a:pt x="1714" y="640"/>
                  <a:pt x="1719" y="645"/>
                  <a:pt x="1719" y="652"/>
                </a:cubicBezTo>
                <a:cubicBezTo>
                  <a:pt x="1719" y="658"/>
                  <a:pt x="1714" y="663"/>
                  <a:pt x="1708" y="663"/>
                </a:cubicBezTo>
                <a:cubicBezTo>
                  <a:pt x="1701" y="663"/>
                  <a:pt x="1696" y="658"/>
                  <a:pt x="1696" y="652"/>
                </a:cubicBezTo>
                <a:cubicBezTo>
                  <a:pt x="1696" y="645"/>
                  <a:pt x="1701" y="640"/>
                  <a:pt x="1708" y="640"/>
                </a:cubicBezTo>
                <a:close/>
                <a:moveTo>
                  <a:pt x="1612" y="640"/>
                </a:moveTo>
                <a:cubicBezTo>
                  <a:pt x="1618" y="640"/>
                  <a:pt x="1623" y="645"/>
                  <a:pt x="1623" y="652"/>
                </a:cubicBezTo>
                <a:cubicBezTo>
                  <a:pt x="1623" y="658"/>
                  <a:pt x="1618" y="663"/>
                  <a:pt x="1612" y="663"/>
                </a:cubicBezTo>
                <a:cubicBezTo>
                  <a:pt x="1605" y="663"/>
                  <a:pt x="1600" y="658"/>
                  <a:pt x="1600" y="652"/>
                </a:cubicBezTo>
                <a:cubicBezTo>
                  <a:pt x="1600" y="645"/>
                  <a:pt x="1605" y="640"/>
                  <a:pt x="1612" y="640"/>
                </a:cubicBezTo>
                <a:close/>
                <a:moveTo>
                  <a:pt x="1580" y="640"/>
                </a:moveTo>
                <a:cubicBezTo>
                  <a:pt x="1586" y="640"/>
                  <a:pt x="1591" y="645"/>
                  <a:pt x="1591" y="652"/>
                </a:cubicBezTo>
                <a:cubicBezTo>
                  <a:pt x="1591" y="658"/>
                  <a:pt x="1586" y="663"/>
                  <a:pt x="1580" y="663"/>
                </a:cubicBezTo>
                <a:cubicBezTo>
                  <a:pt x="1573" y="663"/>
                  <a:pt x="1568" y="658"/>
                  <a:pt x="1568" y="652"/>
                </a:cubicBezTo>
                <a:cubicBezTo>
                  <a:pt x="1568" y="645"/>
                  <a:pt x="1573" y="640"/>
                  <a:pt x="1580" y="640"/>
                </a:cubicBezTo>
                <a:close/>
                <a:moveTo>
                  <a:pt x="1740" y="672"/>
                </a:moveTo>
                <a:cubicBezTo>
                  <a:pt x="1746" y="672"/>
                  <a:pt x="1751" y="677"/>
                  <a:pt x="1751" y="684"/>
                </a:cubicBezTo>
                <a:cubicBezTo>
                  <a:pt x="1751" y="690"/>
                  <a:pt x="1746" y="695"/>
                  <a:pt x="1740" y="695"/>
                </a:cubicBezTo>
                <a:cubicBezTo>
                  <a:pt x="1733" y="695"/>
                  <a:pt x="1728" y="690"/>
                  <a:pt x="1728" y="684"/>
                </a:cubicBezTo>
                <a:cubicBezTo>
                  <a:pt x="1728" y="677"/>
                  <a:pt x="1733" y="672"/>
                  <a:pt x="1740" y="672"/>
                </a:cubicBezTo>
                <a:close/>
                <a:moveTo>
                  <a:pt x="1708" y="672"/>
                </a:moveTo>
                <a:cubicBezTo>
                  <a:pt x="1714" y="672"/>
                  <a:pt x="1719" y="677"/>
                  <a:pt x="1719" y="684"/>
                </a:cubicBezTo>
                <a:cubicBezTo>
                  <a:pt x="1719" y="690"/>
                  <a:pt x="1714" y="695"/>
                  <a:pt x="1708" y="695"/>
                </a:cubicBezTo>
                <a:cubicBezTo>
                  <a:pt x="1701" y="695"/>
                  <a:pt x="1696" y="690"/>
                  <a:pt x="1696" y="684"/>
                </a:cubicBezTo>
                <a:cubicBezTo>
                  <a:pt x="1696" y="677"/>
                  <a:pt x="1701" y="672"/>
                  <a:pt x="1708" y="672"/>
                </a:cubicBezTo>
                <a:close/>
                <a:moveTo>
                  <a:pt x="1676" y="672"/>
                </a:moveTo>
                <a:cubicBezTo>
                  <a:pt x="1682" y="672"/>
                  <a:pt x="1687" y="677"/>
                  <a:pt x="1687" y="684"/>
                </a:cubicBezTo>
                <a:cubicBezTo>
                  <a:pt x="1687" y="690"/>
                  <a:pt x="1682" y="695"/>
                  <a:pt x="1676" y="695"/>
                </a:cubicBezTo>
                <a:cubicBezTo>
                  <a:pt x="1669" y="695"/>
                  <a:pt x="1664" y="690"/>
                  <a:pt x="1664" y="684"/>
                </a:cubicBezTo>
                <a:cubicBezTo>
                  <a:pt x="1664" y="677"/>
                  <a:pt x="1669" y="672"/>
                  <a:pt x="1676" y="672"/>
                </a:cubicBezTo>
                <a:close/>
                <a:moveTo>
                  <a:pt x="1612" y="672"/>
                </a:moveTo>
                <a:cubicBezTo>
                  <a:pt x="1618" y="672"/>
                  <a:pt x="1623" y="677"/>
                  <a:pt x="1623" y="684"/>
                </a:cubicBezTo>
                <a:cubicBezTo>
                  <a:pt x="1623" y="690"/>
                  <a:pt x="1618" y="695"/>
                  <a:pt x="1612" y="695"/>
                </a:cubicBezTo>
                <a:cubicBezTo>
                  <a:pt x="1605" y="695"/>
                  <a:pt x="1600" y="690"/>
                  <a:pt x="1600" y="684"/>
                </a:cubicBezTo>
                <a:cubicBezTo>
                  <a:pt x="1600" y="677"/>
                  <a:pt x="1605" y="672"/>
                  <a:pt x="1612" y="672"/>
                </a:cubicBezTo>
                <a:close/>
                <a:moveTo>
                  <a:pt x="1580" y="672"/>
                </a:moveTo>
                <a:cubicBezTo>
                  <a:pt x="1586" y="672"/>
                  <a:pt x="1591" y="677"/>
                  <a:pt x="1591" y="684"/>
                </a:cubicBezTo>
                <a:cubicBezTo>
                  <a:pt x="1591" y="690"/>
                  <a:pt x="1586" y="695"/>
                  <a:pt x="1580" y="695"/>
                </a:cubicBezTo>
                <a:cubicBezTo>
                  <a:pt x="1573" y="695"/>
                  <a:pt x="1568" y="690"/>
                  <a:pt x="1568" y="684"/>
                </a:cubicBezTo>
                <a:cubicBezTo>
                  <a:pt x="1568" y="677"/>
                  <a:pt x="1573" y="672"/>
                  <a:pt x="1580" y="672"/>
                </a:cubicBezTo>
                <a:close/>
                <a:moveTo>
                  <a:pt x="1676" y="704"/>
                </a:moveTo>
                <a:cubicBezTo>
                  <a:pt x="1682" y="704"/>
                  <a:pt x="1687" y="709"/>
                  <a:pt x="1687" y="716"/>
                </a:cubicBezTo>
                <a:cubicBezTo>
                  <a:pt x="1687" y="722"/>
                  <a:pt x="1682" y="727"/>
                  <a:pt x="1676" y="727"/>
                </a:cubicBezTo>
                <a:cubicBezTo>
                  <a:pt x="1669" y="727"/>
                  <a:pt x="1664" y="722"/>
                  <a:pt x="1664" y="716"/>
                </a:cubicBezTo>
                <a:cubicBezTo>
                  <a:pt x="1664" y="709"/>
                  <a:pt x="1669" y="704"/>
                  <a:pt x="1676" y="704"/>
                </a:cubicBezTo>
                <a:close/>
                <a:moveTo>
                  <a:pt x="1580" y="704"/>
                </a:moveTo>
                <a:cubicBezTo>
                  <a:pt x="1586" y="704"/>
                  <a:pt x="1591" y="709"/>
                  <a:pt x="1591" y="716"/>
                </a:cubicBezTo>
                <a:cubicBezTo>
                  <a:pt x="1591" y="722"/>
                  <a:pt x="1586" y="727"/>
                  <a:pt x="1580" y="727"/>
                </a:cubicBezTo>
                <a:cubicBezTo>
                  <a:pt x="1573" y="727"/>
                  <a:pt x="1568" y="722"/>
                  <a:pt x="1568" y="716"/>
                </a:cubicBezTo>
                <a:cubicBezTo>
                  <a:pt x="1568" y="709"/>
                  <a:pt x="1573" y="704"/>
                  <a:pt x="1580" y="704"/>
                </a:cubicBezTo>
                <a:close/>
                <a:moveTo>
                  <a:pt x="1548" y="704"/>
                </a:moveTo>
                <a:cubicBezTo>
                  <a:pt x="1554" y="704"/>
                  <a:pt x="1559" y="709"/>
                  <a:pt x="1559" y="716"/>
                </a:cubicBezTo>
                <a:cubicBezTo>
                  <a:pt x="1559" y="722"/>
                  <a:pt x="1554" y="727"/>
                  <a:pt x="1548" y="727"/>
                </a:cubicBezTo>
                <a:cubicBezTo>
                  <a:pt x="1541" y="727"/>
                  <a:pt x="1536" y="722"/>
                  <a:pt x="1536" y="716"/>
                </a:cubicBezTo>
                <a:cubicBezTo>
                  <a:pt x="1536" y="709"/>
                  <a:pt x="1541" y="704"/>
                  <a:pt x="1548" y="704"/>
                </a:cubicBezTo>
                <a:close/>
                <a:moveTo>
                  <a:pt x="1836" y="736"/>
                </a:moveTo>
                <a:cubicBezTo>
                  <a:pt x="1842" y="736"/>
                  <a:pt x="1847" y="741"/>
                  <a:pt x="1847" y="748"/>
                </a:cubicBezTo>
                <a:cubicBezTo>
                  <a:pt x="1847" y="754"/>
                  <a:pt x="1842" y="759"/>
                  <a:pt x="1836" y="759"/>
                </a:cubicBezTo>
                <a:cubicBezTo>
                  <a:pt x="1829" y="759"/>
                  <a:pt x="1824" y="754"/>
                  <a:pt x="1824" y="748"/>
                </a:cubicBezTo>
                <a:cubicBezTo>
                  <a:pt x="1824" y="741"/>
                  <a:pt x="1829" y="736"/>
                  <a:pt x="1836" y="736"/>
                </a:cubicBezTo>
                <a:close/>
                <a:moveTo>
                  <a:pt x="1804" y="736"/>
                </a:moveTo>
                <a:cubicBezTo>
                  <a:pt x="1810" y="736"/>
                  <a:pt x="1815" y="741"/>
                  <a:pt x="1815" y="748"/>
                </a:cubicBezTo>
                <a:cubicBezTo>
                  <a:pt x="1815" y="754"/>
                  <a:pt x="1810" y="759"/>
                  <a:pt x="1804" y="759"/>
                </a:cubicBezTo>
                <a:cubicBezTo>
                  <a:pt x="1797" y="759"/>
                  <a:pt x="1792" y="754"/>
                  <a:pt x="1792" y="748"/>
                </a:cubicBezTo>
                <a:cubicBezTo>
                  <a:pt x="1792" y="741"/>
                  <a:pt x="1797" y="736"/>
                  <a:pt x="1804" y="736"/>
                </a:cubicBezTo>
                <a:close/>
                <a:moveTo>
                  <a:pt x="1772" y="736"/>
                </a:moveTo>
                <a:cubicBezTo>
                  <a:pt x="1778" y="736"/>
                  <a:pt x="1783" y="741"/>
                  <a:pt x="1783" y="748"/>
                </a:cubicBezTo>
                <a:cubicBezTo>
                  <a:pt x="1783" y="754"/>
                  <a:pt x="1778" y="759"/>
                  <a:pt x="1772" y="759"/>
                </a:cubicBezTo>
                <a:cubicBezTo>
                  <a:pt x="1765" y="759"/>
                  <a:pt x="1760" y="754"/>
                  <a:pt x="1760" y="748"/>
                </a:cubicBezTo>
                <a:cubicBezTo>
                  <a:pt x="1760" y="741"/>
                  <a:pt x="1765" y="736"/>
                  <a:pt x="1772" y="736"/>
                </a:cubicBezTo>
                <a:close/>
                <a:moveTo>
                  <a:pt x="1740" y="736"/>
                </a:moveTo>
                <a:cubicBezTo>
                  <a:pt x="1746" y="736"/>
                  <a:pt x="1751" y="741"/>
                  <a:pt x="1751" y="748"/>
                </a:cubicBezTo>
                <a:cubicBezTo>
                  <a:pt x="1751" y="754"/>
                  <a:pt x="1746" y="759"/>
                  <a:pt x="1740" y="759"/>
                </a:cubicBezTo>
                <a:cubicBezTo>
                  <a:pt x="1733" y="759"/>
                  <a:pt x="1728" y="754"/>
                  <a:pt x="1728" y="748"/>
                </a:cubicBezTo>
                <a:cubicBezTo>
                  <a:pt x="1728" y="741"/>
                  <a:pt x="1733" y="736"/>
                  <a:pt x="1740" y="736"/>
                </a:cubicBezTo>
                <a:close/>
                <a:moveTo>
                  <a:pt x="1708" y="736"/>
                </a:moveTo>
                <a:cubicBezTo>
                  <a:pt x="1714" y="736"/>
                  <a:pt x="1719" y="741"/>
                  <a:pt x="1719" y="748"/>
                </a:cubicBezTo>
                <a:cubicBezTo>
                  <a:pt x="1719" y="754"/>
                  <a:pt x="1714" y="759"/>
                  <a:pt x="1708" y="759"/>
                </a:cubicBezTo>
                <a:cubicBezTo>
                  <a:pt x="1701" y="759"/>
                  <a:pt x="1696" y="754"/>
                  <a:pt x="1696" y="748"/>
                </a:cubicBezTo>
                <a:cubicBezTo>
                  <a:pt x="1696" y="741"/>
                  <a:pt x="1701" y="736"/>
                  <a:pt x="1708" y="736"/>
                </a:cubicBezTo>
                <a:close/>
                <a:moveTo>
                  <a:pt x="1676" y="736"/>
                </a:moveTo>
                <a:cubicBezTo>
                  <a:pt x="1682" y="736"/>
                  <a:pt x="1687" y="741"/>
                  <a:pt x="1687" y="748"/>
                </a:cubicBezTo>
                <a:cubicBezTo>
                  <a:pt x="1687" y="754"/>
                  <a:pt x="1682" y="759"/>
                  <a:pt x="1676" y="759"/>
                </a:cubicBezTo>
                <a:cubicBezTo>
                  <a:pt x="1669" y="759"/>
                  <a:pt x="1664" y="754"/>
                  <a:pt x="1664" y="748"/>
                </a:cubicBezTo>
                <a:cubicBezTo>
                  <a:pt x="1664" y="741"/>
                  <a:pt x="1669" y="736"/>
                  <a:pt x="1676" y="736"/>
                </a:cubicBezTo>
                <a:close/>
                <a:moveTo>
                  <a:pt x="1644" y="736"/>
                </a:moveTo>
                <a:cubicBezTo>
                  <a:pt x="1650" y="736"/>
                  <a:pt x="1655" y="741"/>
                  <a:pt x="1655" y="748"/>
                </a:cubicBezTo>
                <a:cubicBezTo>
                  <a:pt x="1655" y="754"/>
                  <a:pt x="1650" y="759"/>
                  <a:pt x="1644" y="759"/>
                </a:cubicBezTo>
                <a:cubicBezTo>
                  <a:pt x="1637" y="759"/>
                  <a:pt x="1632" y="754"/>
                  <a:pt x="1632" y="748"/>
                </a:cubicBezTo>
                <a:cubicBezTo>
                  <a:pt x="1632" y="741"/>
                  <a:pt x="1637" y="736"/>
                  <a:pt x="1644" y="736"/>
                </a:cubicBezTo>
                <a:close/>
                <a:moveTo>
                  <a:pt x="1612" y="736"/>
                </a:moveTo>
                <a:cubicBezTo>
                  <a:pt x="1618" y="736"/>
                  <a:pt x="1623" y="741"/>
                  <a:pt x="1623" y="748"/>
                </a:cubicBezTo>
                <a:cubicBezTo>
                  <a:pt x="1623" y="754"/>
                  <a:pt x="1618" y="759"/>
                  <a:pt x="1612" y="759"/>
                </a:cubicBezTo>
                <a:cubicBezTo>
                  <a:pt x="1605" y="759"/>
                  <a:pt x="1600" y="754"/>
                  <a:pt x="1600" y="748"/>
                </a:cubicBezTo>
                <a:cubicBezTo>
                  <a:pt x="1600" y="741"/>
                  <a:pt x="1605" y="736"/>
                  <a:pt x="1612" y="736"/>
                </a:cubicBezTo>
                <a:close/>
                <a:moveTo>
                  <a:pt x="1580" y="736"/>
                </a:moveTo>
                <a:cubicBezTo>
                  <a:pt x="1586" y="736"/>
                  <a:pt x="1591" y="741"/>
                  <a:pt x="1591" y="748"/>
                </a:cubicBezTo>
                <a:cubicBezTo>
                  <a:pt x="1591" y="754"/>
                  <a:pt x="1586" y="759"/>
                  <a:pt x="1580" y="759"/>
                </a:cubicBezTo>
                <a:cubicBezTo>
                  <a:pt x="1573" y="759"/>
                  <a:pt x="1568" y="754"/>
                  <a:pt x="1568" y="748"/>
                </a:cubicBezTo>
                <a:cubicBezTo>
                  <a:pt x="1568" y="741"/>
                  <a:pt x="1573" y="736"/>
                  <a:pt x="1580" y="736"/>
                </a:cubicBezTo>
                <a:close/>
                <a:moveTo>
                  <a:pt x="1932" y="768"/>
                </a:moveTo>
                <a:cubicBezTo>
                  <a:pt x="1938" y="768"/>
                  <a:pt x="1943" y="773"/>
                  <a:pt x="1943" y="780"/>
                </a:cubicBezTo>
                <a:cubicBezTo>
                  <a:pt x="1943" y="786"/>
                  <a:pt x="1938" y="791"/>
                  <a:pt x="1932" y="791"/>
                </a:cubicBezTo>
                <a:cubicBezTo>
                  <a:pt x="1926" y="791"/>
                  <a:pt x="1920" y="786"/>
                  <a:pt x="1920" y="780"/>
                </a:cubicBezTo>
                <a:cubicBezTo>
                  <a:pt x="1920" y="773"/>
                  <a:pt x="1926" y="768"/>
                  <a:pt x="1932" y="768"/>
                </a:cubicBezTo>
                <a:close/>
                <a:moveTo>
                  <a:pt x="1900" y="768"/>
                </a:moveTo>
                <a:cubicBezTo>
                  <a:pt x="1906" y="768"/>
                  <a:pt x="1911" y="773"/>
                  <a:pt x="1911" y="780"/>
                </a:cubicBezTo>
                <a:cubicBezTo>
                  <a:pt x="1911" y="786"/>
                  <a:pt x="1906" y="791"/>
                  <a:pt x="1900" y="791"/>
                </a:cubicBezTo>
                <a:cubicBezTo>
                  <a:pt x="1893" y="791"/>
                  <a:pt x="1888" y="786"/>
                  <a:pt x="1888" y="780"/>
                </a:cubicBezTo>
                <a:cubicBezTo>
                  <a:pt x="1888" y="773"/>
                  <a:pt x="1893" y="768"/>
                  <a:pt x="1900" y="768"/>
                </a:cubicBezTo>
                <a:close/>
                <a:moveTo>
                  <a:pt x="1868" y="768"/>
                </a:moveTo>
                <a:cubicBezTo>
                  <a:pt x="1874" y="768"/>
                  <a:pt x="1879" y="773"/>
                  <a:pt x="1879" y="780"/>
                </a:cubicBezTo>
                <a:cubicBezTo>
                  <a:pt x="1879" y="786"/>
                  <a:pt x="1874" y="791"/>
                  <a:pt x="1868" y="791"/>
                </a:cubicBezTo>
                <a:cubicBezTo>
                  <a:pt x="1861" y="791"/>
                  <a:pt x="1856" y="786"/>
                  <a:pt x="1856" y="780"/>
                </a:cubicBezTo>
                <a:cubicBezTo>
                  <a:pt x="1856" y="773"/>
                  <a:pt x="1861" y="768"/>
                  <a:pt x="1868" y="768"/>
                </a:cubicBezTo>
                <a:close/>
                <a:moveTo>
                  <a:pt x="1836" y="768"/>
                </a:moveTo>
                <a:cubicBezTo>
                  <a:pt x="1842" y="768"/>
                  <a:pt x="1847" y="773"/>
                  <a:pt x="1847" y="780"/>
                </a:cubicBezTo>
                <a:cubicBezTo>
                  <a:pt x="1847" y="786"/>
                  <a:pt x="1842" y="791"/>
                  <a:pt x="1836" y="791"/>
                </a:cubicBezTo>
                <a:cubicBezTo>
                  <a:pt x="1829" y="791"/>
                  <a:pt x="1824" y="786"/>
                  <a:pt x="1824" y="780"/>
                </a:cubicBezTo>
                <a:cubicBezTo>
                  <a:pt x="1824" y="773"/>
                  <a:pt x="1829" y="768"/>
                  <a:pt x="1836" y="768"/>
                </a:cubicBezTo>
                <a:close/>
                <a:moveTo>
                  <a:pt x="1804" y="768"/>
                </a:moveTo>
                <a:cubicBezTo>
                  <a:pt x="1810" y="768"/>
                  <a:pt x="1815" y="773"/>
                  <a:pt x="1815" y="780"/>
                </a:cubicBezTo>
                <a:cubicBezTo>
                  <a:pt x="1815" y="786"/>
                  <a:pt x="1810" y="791"/>
                  <a:pt x="1804" y="791"/>
                </a:cubicBezTo>
                <a:cubicBezTo>
                  <a:pt x="1797" y="791"/>
                  <a:pt x="1792" y="786"/>
                  <a:pt x="1792" y="780"/>
                </a:cubicBezTo>
                <a:cubicBezTo>
                  <a:pt x="1792" y="773"/>
                  <a:pt x="1797" y="768"/>
                  <a:pt x="1804" y="768"/>
                </a:cubicBezTo>
                <a:close/>
                <a:moveTo>
                  <a:pt x="1772" y="768"/>
                </a:moveTo>
                <a:cubicBezTo>
                  <a:pt x="1778" y="768"/>
                  <a:pt x="1783" y="773"/>
                  <a:pt x="1783" y="780"/>
                </a:cubicBezTo>
                <a:cubicBezTo>
                  <a:pt x="1783" y="786"/>
                  <a:pt x="1778" y="791"/>
                  <a:pt x="1772" y="791"/>
                </a:cubicBezTo>
                <a:cubicBezTo>
                  <a:pt x="1765" y="791"/>
                  <a:pt x="1760" y="786"/>
                  <a:pt x="1760" y="780"/>
                </a:cubicBezTo>
                <a:cubicBezTo>
                  <a:pt x="1760" y="773"/>
                  <a:pt x="1765" y="768"/>
                  <a:pt x="1772" y="768"/>
                </a:cubicBezTo>
                <a:close/>
                <a:moveTo>
                  <a:pt x="1708" y="768"/>
                </a:moveTo>
                <a:cubicBezTo>
                  <a:pt x="1714" y="768"/>
                  <a:pt x="1719" y="773"/>
                  <a:pt x="1719" y="780"/>
                </a:cubicBezTo>
                <a:cubicBezTo>
                  <a:pt x="1719" y="786"/>
                  <a:pt x="1714" y="791"/>
                  <a:pt x="1708" y="791"/>
                </a:cubicBezTo>
                <a:cubicBezTo>
                  <a:pt x="1701" y="791"/>
                  <a:pt x="1696" y="786"/>
                  <a:pt x="1696" y="780"/>
                </a:cubicBezTo>
                <a:cubicBezTo>
                  <a:pt x="1696" y="773"/>
                  <a:pt x="1701" y="768"/>
                  <a:pt x="1708" y="768"/>
                </a:cubicBezTo>
                <a:close/>
                <a:moveTo>
                  <a:pt x="1676" y="768"/>
                </a:moveTo>
                <a:cubicBezTo>
                  <a:pt x="1682" y="768"/>
                  <a:pt x="1687" y="773"/>
                  <a:pt x="1687" y="780"/>
                </a:cubicBezTo>
                <a:cubicBezTo>
                  <a:pt x="1687" y="786"/>
                  <a:pt x="1682" y="791"/>
                  <a:pt x="1676" y="791"/>
                </a:cubicBezTo>
                <a:cubicBezTo>
                  <a:pt x="1669" y="791"/>
                  <a:pt x="1664" y="786"/>
                  <a:pt x="1664" y="780"/>
                </a:cubicBezTo>
                <a:cubicBezTo>
                  <a:pt x="1664" y="773"/>
                  <a:pt x="1669" y="768"/>
                  <a:pt x="1676" y="768"/>
                </a:cubicBezTo>
                <a:close/>
                <a:moveTo>
                  <a:pt x="1964" y="800"/>
                </a:moveTo>
                <a:cubicBezTo>
                  <a:pt x="1970" y="800"/>
                  <a:pt x="1975" y="805"/>
                  <a:pt x="1975" y="812"/>
                </a:cubicBezTo>
                <a:cubicBezTo>
                  <a:pt x="1975" y="818"/>
                  <a:pt x="1970" y="823"/>
                  <a:pt x="1964" y="823"/>
                </a:cubicBezTo>
                <a:cubicBezTo>
                  <a:pt x="1958" y="823"/>
                  <a:pt x="1952" y="818"/>
                  <a:pt x="1952" y="812"/>
                </a:cubicBezTo>
                <a:cubicBezTo>
                  <a:pt x="1952" y="805"/>
                  <a:pt x="1958" y="800"/>
                  <a:pt x="1964" y="800"/>
                </a:cubicBezTo>
                <a:close/>
                <a:moveTo>
                  <a:pt x="1836" y="800"/>
                </a:moveTo>
                <a:cubicBezTo>
                  <a:pt x="1842" y="800"/>
                  <a:pt x="1847" y="805"/>
                  <a:pt x="1847" y="812"/>
                </a:cubicBezTo>
                <a:cubicBezTo>
                  <a:pt x="1847" y="818"/>
                  <a:pt x="1842" y="823"/>
                  <a:pt x="1836" y="823"/>
                </a:cubicBezTo>
                <a:cubicBezTo>
                  <a:pt x="1829" y="823"/>
                  <a:pt x="1824" y="818"/>
                  <a:pt x="1824" y="812"/>
                </a:cubicBezTo>
                <a:cubicBezTo>
                  <a:pt x="1824" y="805"/>
                  <a:pt x="1829" y="800"/>
                  <a:pt x="1836" y="800"/>
                </a:cubicBezTo>
                <a:close/>
                <a:moveTo>
                  <a:pt x="1804" y="800"/>
                </a:moveTo>
                <a:cubicBezTo>
                  <a:pt x="1810" y="800"/>
                  <a:pt x="1815" y="805"/>
                  <a:pt x="1815" y="812"/>
                </a:cubicBezTo>
                <a:cubicBezTo>
                  <a:pt x="1815" y="818"/>
                  <a:pt x="1810" y="823"/>
                  <a:pt x="1804" y="823"/>
                </a:cubicBezTo>
                <a:cubicBezTo>
                  <a:pt x="1797" y="823"/>
                  <a:pt x="1792" y="818"/>
                  <a:pt x="1792" y="812"/>
                </a:cubicBezTo>
                <a:cubicBezTo>
                  <a:pt x="1792" y="805"/>
                  <a:pt x="1797" y="800"/>
                  <a:pt x="1804" y="800"/>
                </a:cubicBezTo>
                <a:close/>
                <a:moveTo>
                  <a:pt x="1772" y="800"/>
                </a:moveTo>
                <a:cubicBezTo>
                  <a:pt x="1778" y="800"/>
                  <a:pt x="1783" y="805"/>
                  <a:pt x="1783" y="812"/>
                </a:cubicBezTo>
                <a:cubicBezTo>
                  <a:pt x="1783" y="818"/>
                  <a:pt x="1778" y="823"/>
                  <a:pt x="1772" y="823"/>
                </a:cubicBezTo>
                <a:cubicBezTo>
                  <a:pt x="1765" y="823"/>
                  <a:pt x="1760" y="818"/>
                  <a:pt x="1760" y="812"/>
                </a:cubicBezTo>
                <a:cubicBezTo>
                  <a:pt x="1760" y="805"/>
                  <a:pt x="1765" y="800"/>
                  <a:pt x="1772" y="800"/>
                </a:cubicBezTo>
                <a:close/>
                <a:moveTo>
                  <a:pt x="1996" y="832"/>
                </a:moveTo>
                <a:cubicBezTo>
                  <a:pt x="2002" y="832"/>
                  <a:pt x="2007" y="837"/>
                  <a:pt x="2007" y="844"/>
                </a:cubicBezTo>
                <a:cubicBezTo>
                  <a:pt x="2007" y="850"/>
                  <a:pt x="2002" y="855"/>
                  <a:pt x="1996" y="855"/>
                </a:cubicBezTo>
                <a:cubicBezTo>
                  <a:pt x="1990" y="855"/>
                  <a:pt x="1985" y="850"/>
                  <a:pt x="1985" y="844"/>
                </a:cubicBezTo>
                <a:cubicBezTo>
                  <a:pt x="1985" y="837"/>
                  <a:pt x="1990" y="832"/>
                  <a:pt x="1996" y="832"/>
                </a:cubicBezTo>
                <a:close/>
                <a:moveTo>
                  <a:pt x="1836" y="832"/>
                </a:moveTo>
                <a:cubicBezTo>
                  <a:pt x="1842" y="832"/>
                  <a:pt x="1847" y="837"/>
                  <a:pt x="1847" y="844"/>
                </a:cubicBezTo>
                <a:cubicBezTo>
                  <a:pt x="1847" y="850"/>
                  <a:pt x="1842" y="855"/>
                  <a:pt x="1836" y="855"/>
                </a:cubicBezTo>
                <a:cubicBezTo>
                  <a:pt x="1829" y="855"/>
                  <a:pt x="1824" y="850"/>
                  <a:pt x="1824" y="844"/>
                </a:cubicBezTo>
                <a:cubicBezTo>
                  <a:pt x="1824" y="837"/>
                  <a:pt x="1829" y="832"/>
                  <a:pt x="1836" y="832"/>
                </a:cubicBezTo>
                <a:close/>
                <a:moveTo>
                  <a:pt x="1772" y="832"/>
                </a:moveTo>
                <a:cubicBezTo>
                  <a:pt x="1778" y="832"/>
                  <a:pt x="1783" y="837"/>
                  <a:pt x="1783" y="844"/>
                </a:cubicBezTo>
                <a:cubicBezTo>
                  <a:pt x="1783" y="850"/>
                  <a:pt x="1778" y="855"/>
                  <a:pt x="1772" y="855"/>
                </a:cubicBezTo>
                <a:cubicBezTo>
                  <a:pt x="1765" y="855"/>
                  <a:pt x="1760" y="850"/>
                  <a:pt x="1760" y="844"/>
                </a:cubicBezTo>
                <a:cubicBezTo>
                  <a:pt x="1760" y="837"/>
                  <a:pt x="1765" y="832"/>
                  <a:pt x="1772" y="832"/>
                </a:cubicBezTo>
                <a:close/>
                <a:moveTo>
                  <a:pt x="1740" y="832"/>
                </a:moveTo>
                <a:cubicBezTo>
                  <a:pt x="1746" y="832"/>
                  <a:pt x="1751" y="837"/>
                  <a:pt x="1751" y="844"/>
                </a:cubicBezTo>
                <a:cubicBezTo>
                  <a:pt x="1751" y="850"/>
                  <a:pt x="1746" y="855"/>
                  <a:pt x="1740" y="855"/>
                </a:cubicBezTo>
                <a:cubicBezTo>
                  <a:pt x="1733" y="855"/>
                  <a:pt x="1728" y="850"/>
                  <a:pt x="1728" y="844"/>
                </a:cubicBezTo>
                <a:cubicBezTo>
                  <a:pt x="1728" y="837"/>
                  <a:pt x="1733" y="832"/>
                  <a:pt x="1740" y="832"/>
                </a:cubicBezTo>
                <a:close/>
                <a:moveTo>
                  <a:pt x="1964" y="864"/>
                </a:moveTo>
                <a:cubicBezTo>
                  <a:pt x="1970" y="864"/>
                  <a:pt x="1975" y="870"/>
                  <a:pt x="1975" y="876"/>
                </a:cubicBezTo>
                <a:cubicBezTo>
                  <a:pt x="1975" y="882"/>
                  <a:pt x="1970" y="887"/>
                  <a:pt x="1964" y="887"/>
                </a:cubicBezTo>
                <a:cubicBezTo>
                  <a:pt x="1958" y="887"/>
                  <a:pt x="1952" y="882"/>
                  <a:pt x="1952" y="876"/>
                </a:cubicBezTo>
                <a:cubicBezTo>
                  <a:pt x="1952" y="870"/>
                  <a:pt x="1958" y="864"/>
                  <a:pt x="1964" y="864"/>
                </a:cubicBezTo>
                <a:close/>
                <a:moveTo>
                  <a:pt x="1868" y="864"/>
                </a:moveTo>
                <a:cubicBezTo>
                  <a:pt x="1874" y="864"/>
                  <a:pt x="1879" y="870"/>
                  <a:pt x="1879" y="876"/>
                </a:cubicBezTo>
                <a:cubicBezTo>
                  <a:pt x="1879" y="882"/>
                  <a:pt x="1874" y="887"/>
                  <a:pt x="1868" y="887"/>
                </a:cubicBezTo>
                <a:cubicBezTo>
                  <a:pt x="1861" y="887"/>
                  <a:pt x="1856" y="882"/>
                  <a:pt x="1856" y="876"/>
                </a:cubicBezTo>
                <a:cubicBezTo>
                  <a:pt x="1856" y="870"/>
                  <a:pt x="1861" y="864"/>
                  <a:pt x="1868" y="864"/>
                </a:cubicBezTo>
                <a:close/>
                <a:moveTo>
                  <a:pt x="1836" y="864"/>
                </a:moveTo>
                <a:cubicBezTo>
                  <a:pt x="1842" y="864"/>
                  <a:pt x="1847" y="870"/>
                  <a:pt x="1847" y="876"/>
                </a:cubicBezTo>
                <a:cubicBezTo>
                  <a:pt x="1847" y="882"/>
                  <a:pt x="1842" y="887"/>
                  <a:pt x="1836" y="887"/>
                </a:cubicBezTo>
                <a:cubicBezTo>
                  <a:pt x="1829" y="887"/>
                  <a:pt x="1824" y="882"/>
                  <a:pt x="1824" y="876"/>
                </a:cubicBezTo>
                <a:cubicBezTo>
                  <a:pt x="1824" y="870"/>
                  <a:pt x="1829" y="864"/>
                  <a:pt x="1836" y="864"/>
                </a:cubicBezTo>
                <a:close/>
                <a:moveTo>
                  <a:pt x="1804" y="864"/>
                </a:moveTo>
                <a:cubicBezTo>
                  <a:pt x="1810" y="864"/>
                  <a:pt x="1815" y="870"/>
                  <a:pt x="1815" y="876"/>
                </a:cubicBezTo>
                <a:cubicBezTo>
                  <a:pt x="1815" y="882"/>
                  <a:pt x="1810" y="887"/>
                  <a:pt x="1804" y="887"/>
                </a:cubicBezTo>
                <a:cubicBezTo>
                  <a:pt x="1797" y="887"/>
                  <a:pt x="1792" y="882"/>
                  <a:pt x="1792" y="876"/>
                </a:cubicBezTo>
                <a:cubicBezTo>
                  <a:pt x="1792" y="870"/>
                  <a:pt x="1797" y="864"/>
                  <a:pt x="1804" y="864"/>
                </a:cubicBezTo>
                <a:close/>
                <a:moveTo>
                  <a:pt x="1772" y="864"/>
                </a:moveTo>
                <a:cubicBezTo>
                  <a:pt x="1778" y="864"/>
                  <a:pt x="1783" y="870"/>
                  <a:pt x="1783" y="876"/>
                </a:cubicBezTo>
                <a:cubicBezTo>
                  <a:pt x="1783" y="882"/>
                  <a:pt x="1778" y="887"/>
                  <a:pt x="1772" y="887"/>
                </a:cubicBezTo>
                <a:cubicBezTo>
                  <a:pt x="1765" y="887"/>
                  <a:pt x="1760" y="882"/>
                  <a:pt x="1760" y="876"/>
                </a:cubicBezTo>
                <a:cubicBezTo>
                  <a:pt x="1760" y="870"/>
                  <a:pt x="1765" y="864"/>
                  <a:pt x="1772" y="864"/>
                </a:cubicBezTo>
                <a:close/>
                <a:moveTo>
                  <a:pt x="1740" y="864"/>
                </a:moveTo>
                <a:cubicBezTo>
                  <a:pt x="1746" y="864"/>
                  <a:pt x="1751" y="870"/>
                  <a:pt x="1751" y="876"/>
                </a:cubicBezTo>
                <a:cubicBezTo>
                  <a:pt x="1751" y="882"/>
                  <a:pt x="1746" y="887"/>
                  <a:pt x="1740" y="887"/>
                </a:cubicBezTo>
                <a:cubicBezTo>
                  <a:pt x="1733" y="887"/>
                  <a:pt x="1728" y="882"/>
                  <a:pt x="1728" y="876"/>
                </a:cubicBezTo>
                <a:cubicBezTo>
                  <a:pt x="1728" y="870"/>
                  <a:pt x="1733" y="864"/>
                  <a:pt x="1740" y="864"/>
                </a:cubicBezTo>
                <a:close/>
                <a:moveTo>
                  <a:pt x="1708" y="864"/>
                </a:moveTo>
                <a:cubicBezTo>
                  <a:pt x="1714" y="864"/>
                  <a:pt x="1719" y="870"/>
                  <a:pt x="1719" y="876"/>
                </a:cubicBezTo>
                <a:cubicBezTo>
                  <a:pt x="1719" y="882"/>
                  <a:pt x="1714" y="887"/>
                  <a:pt x="1708" y="887"/>
                </a:cubicBezTo>
                <a:cubicBezTo>
                  <a:pt x="1701" y="887"/>
                  <a:pt x="1696" y="882"/>
                  <a:pt x="1696" y="876"/>
                </a:cubicBezTo>
                <a:cubicBezTo>
                  <a:pt x="1696" y="870"/>
                  <a:pt x="1701" y="864"/>
                  <a:pt x="1708" y="864"/>
                </a:cubicBezTo>
                <a:close/>
                <a:moveTo>
                  <a:pt x="1676" y="864"/>
                </a:moveTo>
                <a:cubicBezTo>
                  <a:pt x="1682" y="864"/>
                  <a:pt x="1687" y="870"/>
                  <a:pt x="1687" y="876"/>
                </a:cubicBezTo>
                <a:cubicBezTo>
                  <a:pt x="1687" y="882"/>
                  <a:pt x="1682" y="887"/>
                  <a:pt x="1676" y="887"/>
                </a:cubicBezTo>
                <a:cubicBezTo>
                  <a:pt x="1669" y="887"/>
                  <a:pt x="1664" y="882"/>
                  <a:pt x="1664" y="876"/>
                </a:cubicBezTo>
                <a:cubicBezTo>
                  <a:pt x="1664" y="870"/>
                  <a:pt x="1669" y="864"/>
                  <a:pt x="1676" y="864"/>
                </a:cubicBezTo>
                <a:close/>
                <a:moveTo>
                  <a:pt x="1900" y="896"/>
                </a:moveTo>
                <a:cubicBezTo>
                  <a:pt x="1906" y="896"/>
                  <a:pt x="1911" y="902"/>
                  <a:pt x="1911" y="908"/>
                </a:cubicBezTo>
                <a:cubicBezTo>
                  <a:pt x="1911" y="914"/>
                  <a:pt x="1906" y="919"/>
                  <a:pt x="1900" y="919"/>
                </a:cubicBezTo>
                <a:cubicBezTo>
                  <a:pt x="1893" y="919"/>
                  <a:pt x="1888" y="914"/>
                  <a:pt x="1888" y="908"/>
                </a:cubicBezTo>
                <a:cubicBezTo>
                  <a:pt x="1888" y="902"/>
                  <a:pt x="1893" y="896"/>
                  <a:pt x="1900" y="896"/>
                </a:cubicBezTo>
                <a:close/>
                <a:moveTo>
                  <a:pt x="1868" y="896"/>
                </a:moveTo>
                <a:cubicBezTo>
                  <a:pt x="1874" y="896"/>
                  <a:pt x="1879" y="902"/>
                  <a:pt x="1879" y="908"/>
                </a:cubicBezTo>
                <a:cubicBezTo>
                  <a:pt x="1879" y="914"/>
                  <a:pt x="1874" y="919"/>
                  <a:pt x="1868" y="919"/>
                </a:cubicBezTo>
                <a:cubicBezTo>
                  <a:pt x="1861" y="919"/>
                  <a:pt x="1856" y="914"/>
                  <a:pt x="1856" y="908"/>
                </a:cubicBezTo>
                <a:cubicBezTo>
                  <a:pt x="1856" y="902"/>
                  <a:pt x="1861" y="896"/>
                  <a:pt x="1868" y="896"/>
                </a:cubicBezTo>
                <a:close/>
                <a:moveTo>
                  <a:pt x="1836" y="896"/>
                </a:moveTo>
                <a:cubicBezTo>
                  <a:pt x="1842" y="896"/>
                  <a:pt x="1847" y="902"/>
                  <a:pt x="1847" y="908"/>
                </a:cubicBezTo>
                <a:cubicBezTo>
                  <a:pt x="1847" y="914"/>
                  <a:pt x="1842" y="919"/>
                  <a:pt x="1836" y="919"/>
                </a:cubicBezTo>
                <a:cubicBezTo>
                  <a:pt x="1829" y="919"/>
                  <a:pt x="1824" y="914"/>
                  <a:pt x="1824" y="908"/>
                </a:cubicBezTo>
                <a:cubicBezTo>
                  <a:pt x="1824" y="902"/>
                  <a:pt x="1829" y="896"/>
                  <a:pt x="1836" y="896"/>
                </a:cubicBezTo>
                <a:close/>
                <a:moveTo>
                  <a:pt x="1804" y="896"/>
                </a:moveTo>
                <a:cubicBezTo>
                  <a:pt x="1810" y="896"/>
                  <a:pt x="1815" y="902"/>
                  <a:pt x="1815" y="908"/>
                </a:cubicBezTo>
                <a:cubicBezTo>
                  <a:pt x="1815" y="914"/>
                  <a:pt x="1810" y="919"/>
                  <a:pt x="1804" y="919"/>
                </a:cubicBezTo>
                <a:cubicBezTo>
                  <a:pt x="1797" y="919"/>
                  <a:pt x="1792" y="914"/>
                  <a:pt x="1792" y="908"/>
                </a:cubicBezTo>
                <a:cubicBezTo>
                  <a:pt x="1792" y="902"/>
                  <a:pt x="1797" y="896"/>
                  <a:pt x="1804" y="896"/>
                </a:cubicBezTo>
                <a:close/>
                <a:moveTo>
                  <a:pt x="1772" y="896"/>
                </a:moveTo>
                <a:cubicBezTo>
                  <a:pt x="1778" y="896"/>
                  <a:pt x="1783" y="902"/>
                  <a:pt x="1783" y="908"/>
                </a:cubicBezTo>
                <a:cubicBezTo>
                  <a:pt x="1783" y="914"/>
                  <a:pt x="1778" y="919"/>
                  <a:pt x="1772" y="919"/>
                </a:cubicBezTo>
                <a:cubicBezTo>
                  <a:pt x="1765" y="919"/>
                  <a:pt x="1760" y="914"/>
                  <a:pt x="1760" y="908"/>
                </a:cubicBezTo>
                <a:cubicBezTo>
                  <a:pt x="1760" y="902"/>
                  <a:pt x="1765" y="896"/>
                  <a:pt x="1772" y="896"/>
                </a:cubicBezTo>
                <a:close/>
                <a:moveTo>
                  <a:pt x="1740" y="896"/>
                </a:moveTo>
                <a:cubicBezTo>
                  <a:pt x="1746" y="896"/>
                  <a:pt x="1751" y="902"/>
                  <a:pt x="1751" y="908"/>
                </a:cubicBezTo>
                <a:cubicBezTo>
                  <a:pt x="1751" y="914"/>
                  <a:pt x="1746" y="919"/>
                  <a:pt x="1740" y="919"/>
                </a:cubicBezTo>
                <a:cubicBezTo>
                  <a:pt x="1733" y="919"/>
                  <a:pt x="1728" y="914"/>
                  <a:pt x="1728" y="908"/>
                </a:cubicBezTo>
                <a:cubicBezTo>
                  <a:pt x="1728" y="902"/>
                  <a:pt x="1733" y="896"/>
                  <a:pt x="1740" y="896"/>
                </a:cubicBezTo>
                <a:close/>
                <a:moveTo>
                  <a:pt x="1708" y="896"/>
                </a:moveTo>
                <a:cubicBezTo>
                  <a:pt x="1714" y="896"/>
                  <a:pt x="1719" y="902"/>
                  <a:pt x="1719" y="908"/>
                </a:cubicBezTo>
                <a:cubicBezTo>
                  <a:pt x="1719" y="914"/>
                  <a:pt x="1714" y="919"/>
                  <a:pt x="1708" y="919"/>
                </a:cubicBezTo>
                <a:cubicBezTo>
                  <a:pt x="1701" y="919"/>
                  <a:pt x="1696" y="914"/>
                  <a:pt x="1696" y="908"/>
                </a:cubicBezTo>
                <a:cubicBezTo>
                  <a:pt x="1696" y="902"/>
                  <a:pt x="1701" y="896"/>
                  <a:pt x="1708" y="896"/>
                </a:cubicBezTo>
                <a:close/>
                <a:moveTo>
                  <a:pt x="1676" y="896"/>
                </a:moveTo>
                <a:cubicBezTo>
                  <a:pt x="1682" y="896"/>
                  <a:pt x="1687" y="902"/>
                  <a:pt x="1687" y="908"/>
                </a:cubicBezTo>
                <a:cubicBezTo>
                  <a:pt x="1687" y="914"/>
                  <a:pt x="1682" y="919"/>
                  <a:pt x="1676" y="919"/>
                </a:cubicBezTo>
                <a:cubicBezTo>
                  <a:pt x="1669" y="919"/>
                  <a:pt x="1664" y="914"/>
                  <a:pt x="1664" y="908"/>
                </a:cubicBezTo>
                <a:cubicBezTo>
                  <a:pt x="1664" y="902"/>
                  <a:pt x="1669" y="896"/>
                  <a:pt x="1676" y="896"/>
                </a:cubicBezTo>
                <a:close/>
                <a:moveTo>
                  <a:pt x="1644" y="896"/>
                </a:moveTo>
                <a:cubicBezTo>
                  <a:pt x="1650" y="896"/>
                  <a:pt x="1655" y="902"/>
                  <a:pt x="1655" y="908"/>
                </a:cubicBezTo>
                <a:cubicBezTo>
                  <a:pt x="1655" y="914"/>
                  <a:pt x="1650" y="919"/>
                  <a:pt x="1644" y="919"/>
                </a:cubicBezTo>
                <a:cubicBezTo>
                  <a:pt x="1637" y="919"/>
                  <a:pt x="1632" y="914"/>
                  <a:pt x="1632" y="908"/>
                </a:cubicBezTo>
                <a:cubicBezTo>
                  <a:pt x="1632" y="902"/>
                  <a:pt x="1637" y="896"/>
                  <a:pt x="1644" y="896"/>
                </a:cubicBezTo>
                <a:close/>
                <a:moveTo>
                  <a:pt x="1900" y="929"/>
                </a:moveTo>
                <a:cubicBezTo>
                  <a:pt x="1906" y="929"/>
                  <a:pt x="1911" y="934"/>
                  <a:pt x="1911" y="940"/>
                </a:cubicBezTo>
                <a:cubicBezTo>
                  <a:pt x="1911" y="946"/>
                  <a:pt x="1906" y="951"/>
                  <a:pt x="1900" y="951"/>
                </a:cubicBezTo>
                <a:cubicBezTo>
                  <a:pt x="1893" y="951"/>
                  <a:pt x="1888" y="946"/>
                  <a:pt x="1888" y="940"/>
                </a:cubicBezTo>
                <a:cubicBezTo>
                  <a:pt x="1888" y="934"/>
                  <a:pt x="1893" y="929"/>
                  <a:pt x="1900" y="929"/>
                </a:cubicBezTo>
                <a:close/>
                <a:moveTo>
                  <a:pt x="1868" y="929"/>
                </a:moveTo>
                <a:cubicBezTo>
                  <a:pt x="1874" y="929"/>
                  <a:pt x="1879" y="934"/>
                  <a:pt x="1879" y="940"/>
                </a:cubicBezTo>
                <a:cubicBezTo>
                  <a:pt x="1879" y="946"/>
                  <a:pt x="1874" y="951"/>
                  <a:pt x="1868" y="951"/>
                </a:cubicBezTo>
                <a:cubicBezTo>
                  <a:pt x="1861" y="951"/>
                  <a:pt x="1856" y="946"/>
                  <a:pt x="1856" y="940"/>
                </a:cubicBezTo>
                <a:cubicBezTo>
                  <a:pt x="1856" y="934"/>
                  <a:pt x="1861" y="929"/>
                  <a:pt x="1868" y="929"/>
                </a:cubicBezTo>
                <a:close/>
                <a:moveTo>
                  <a:pt x="1836" y="929"/>
                </a:moveTo>
                <a:cubicBezTo>
                  <a:pt x="1842" y="929"/>
                  <a:pt x="1847" y="934"/>
                  <a:pt x="1847" y="940"/>
                </a:cubicBezTo>
                <a:cubicBezTo>
                  <a:pt x="1847" y="946"/>
                  <a:pt x="1842" y="951"/>
                  <a:pt x="1836" y="951"/>
                </a:cubicBezTo>
                <a:cubicBezTo>
                  <a:pt x="1829" y="951"/>
                  <a:pt x="1824" y="946"/>
                  <a:pt x="1824" y="940"/>
                </a:cubicBezTo>
                <a:cubicBezTo>
                  <a:pt x="1824" y="934"/>
                  <a:pt x="1829" y="929"/>
                  <a:pt x="1836" y="929"/>
                </a:cubicBezTo>
                <a:close/>
                <a:moveTo>
                  <a:pt x="1804" y="929"/>
                </a:moveTo>
                <a:cubicBezTo>
                  <a:pt x="1810" y="929"/>
                  <a:pt x="1815" y="934"/>
                  <a:pt x="1815" y="940"/>
                </a:cubicBezTo>
                <a:cubicBezTo>
                  <a:pt x="1815" y="946"/>
                  <a:pt x="1810" y="951"/>
                  <a:pt x="1804" y="951"/>
                </a:cubicBezTo>
                <a:cubicBezTo>
                  <a:pt x="1797" y="951"/>
                  <a:pt x="1792" y="946"/>
                  <a:pt x="1792" y="940"/>
                </a:cubicBezTo>
                <a:cubicBezTo>
                  <a:pt x="1792" y="934"/>
                  <a:pt x="1797" y="929"/>
                  <a:pt x="1804" y="929"/>
                </a:cubicBezTo>
                <a:close/>
                <a:moveTo>
                  <a:pt x="1772" y="929"/>
                </a:moveTo>
                <a:cubicBezTo>
                  <a:pt x="1778" y="929"/>
                  <a:pt x="1783" y="934"/>
                  <a:pt x="1783" y="940"/>
                </a:cubicBezTo>
                <a:cubicBezTo>
                  <a:pt x="1783" y="946"/>
                  <a:pt x="1778" y="951"/>
                  <a:pt x="1772" y="951"/>
                </a:cubicBezTo>
                <a:cubicBezTo>
                  <a:pt x="1765" y="951"/>
                  <a:pt x="1760" y="946"/>
                  <a:pt x="1760" y="940"/>
                </a:cubicBezTo>
                <a:cubicBezTo>
                  <a:pt x="1760" y="934"/>
                  <a:pt x="1765" y="929"/>
                  <a:pt x="1772" y="929"/>
                </a:cubicBezTo>
                <a:close/>
                <a:moveTo>
                  <a:pt x="1740" y="929"/>
                </a:moveTo>
                <a:cubicBezTo>
                  <a:pt x="1746" y="929"/>
                  <a:pt x="1751" y="934"/>
                  <a:pt x="1751" y="940"/>
                </a:cubicBezTo>
                <a:cubicBezTo>
                  <a:pt x="1751" y="946"/>
                  <a:pt x="1746" y="951"/>
                  <a:pt x="1740" y="951"/>
                </a:cubicBezTo>
                <a:cubicBezTo>
                  <a:pt x="1733" y="951"/>
                  <a:pt x="1728" y="946"/>
                  <a:pt x="1728" y="940"/>
                </a:cubicBezTo>
                <a:cubicBezTo>
                  <a:pt x="1728" y="934"/>
                  <a:pt x="1733" y="929"/>
                  <a:pt x="1740" y="929"/>
                </a:cubicBezTo>
                <a:close/>
                <a:moveTo>
                  <a:pt x="1708" y="929"/>
                </a:moveTo>
                <a:cubicBezTo>
                  <a:pt x="1714" y="929"/>
                  <a:pt x="1719" y="934"/>
                  <a:pt x="1719" y="940"/>
                </a:cubicBezTo>
                <a:cubicBezTo>
                  <a:pt x="1719" y="946"/>
                  <a:pt x="1714" y="951"/>
                  <a:pt x="1708" y="951"/>
                </a:cubicBezTo>
                <a:cubicBezTo>
                  <a:pt x="1701" y="951"/>
                  <a:pt x="1696" y="946"/>
                  <a:pt x="1696" y="940"/>
                </a:cubicBezTo>
                <a:cubicBezTo>
                  <a:pt x="1696" y="934"/>
                  <a:pt x="1701" y="929"/>
                  <a:pt x="1708" y="929"/>
                </a:cubicBezTo>
                <a:close/>
                <a:moveTo>
                  <a:pt x="1676" y="929"/>
                </a:moveTo>
                <a:cubicBezTo>
                  <a:pt x="1682" y="929"/>
                  <a:pt x="1687" y="934"/>
                  <a:pt x="1687" y="940"/>
                </a:cubicBezTo>
                <a:cubicBezTo>
                  <a:pt x="1687" y="946"/>
                  <a:pt x="1682" y="951"/>
                  <a:pt x="1676" y="951"/>
                </a:cubicBezTo>
                <a:cubicBezTo>
                  <a:pt x="1669" y="951"/>
                  <a:pt x="1664" y="946"/>
                  <a:pt x="1664" y="940"/>
                </a:cubicBezTo>
                <a:cubicBezTo>
                  <a:pt x="1664" y="934"/>
                  <a:pt x="1669" y="929"/>
                  <a:pt x="1676" y="929"/>
                </a:cubicBezTo>
                <a:close/>
                <a:moveTo>
                  <a:pt x="1644" y="929"/>
                </a:moveTo>
                <a:cubicBezTo>
                  <a:pt x="1650" y="929"/>
                  <a:pt x="1655" y="934"/>
                  <a:pt x="1655" y="940"/>
                </a:cubicBezTo>
                <a:cubicBezTo>
                  <a:pt x="1655" y="946"/>
                  <a:pt x="1650" y="951"/>
                  <a:pt x="1644" y="951"/>
                </a:cubicBezTo>
                <a:cubicBezTo>
                  <a:pt x="1637" y="951"/>
                  <a:pt x="1632" y="946"/>
                  <a:pt x="1632" y="940"/>
                </a:cubicBezTo>
                <a:cubicBezTo>
                  <a:pt x="1632" y="934"/>
                  <a:pt x="1637" y="929"/>
                  <a:pt x="1644" y="929"/>
                </a:cubicBezTo>
                <a:close/>
                <a:moveTo>
                  <a:pt x="1868" y="961"/>
                </a:moveTo>
                <a:cubicBezTo>
                  <a:pt x="1874" y="961"/>
                  <a:pt x="1879" y="966"/>
                  <a:pt x="1879" y="972"/>
                </a:cubicBezTo>
                <a:cubicBezTo>
                  <a:pt x="1879" y="978"/>
                  <a:pt x="1874" y="983"/>
                  <a:pt x="1868" y="983"/>
                </a:cubicBezTo>
                <a:cubicBezTo>
                  <a:pt x="1861" y="983"/>
                  <a:pt x="1856" y="978"/>
                  <a:pt x="1856" y="972"/>
                </a:cubicBezTo>
                <a:cubicBezTo>
                  <a:pt x="1856" y="966"/>
                  <a:pt x="1861" y="961"/>
                  <a:pt x="1868" y="961"/>
                </a:cubicBezTo>
                <a:close/>
                <a:moveTo>
                  <a:pt x="1836" y="961"/>
                </a:moveTo>
                <a:cubicBezTo>
                  <a:pt x="1842" y="961"/>
                  <a:pt x="1847" y="966"/>
                  <a:pt x="1847" y="972"/>
                </a:cubicBezTo>
                <a:cubicBezTo>
                  <a:pt x="1847" y="978"/>
                  <a:pt x="1842" y="983"/>
                  <a:pt x="1836" y="983"/>
                </a:cubicBezTo>
                <a:cubicBezTo>
                  <a:pt x="1829" y="983"/>
                  <a:pt x="1824" y="978"/>
                  <a:pt x="1824" y="972"/>
                </a:cubicBezTo>
                <a:cubicBezTo>
                  <a:pt x="1824" y="966"/>
                  <a:pt x="1829" y="961"/>
                  <a:pt x="1836" y="961"/>
                </a:cubicBezTo>
                <a:close/>
                <a:moveTo>
                  <a:pt x="1804" y="961"/>
                </a:moveTo>
                <a:cubicBezTo>
                  <a:pt x="1810" y="961"/>
                  <a:pt x="1815" y="966"/>
                  <a:pt x="1815" y="972"/>
                </a:cubicBezTo>
                <a:cubicBezTo>
                  <a:pt x="1815" y="978"/>
                  <a:pt x="1810" y="983"/>
                  <a:pt x="1804" y="983"/>
                </a:cubicBezTo>
                <a:cubicBezTo>
                  <a:pt x="1797" y="983"/>
                  <a:pt x="1792" y="978"/>
                  <a:pt x="1792" y="972"/>
                </a:cubicBezTo>
                <a:cubicBezTo>
                  <a:pt x="1792" y="966"/>
                  <a:pt x="1797" y="961"/>
                  <a:pt x="1804" y="961"/>
                </a:cubicBezTo>
                <a:close/>
                <a:moveTo>
                  <a:pt x="1708" y="961"/>
                </a:moveTo>
                <a:cubicBezTo>
                  <a:pt x="1714" y="961"/>
                  <a:pt x="1719" y="966"/>
                  <a:pt x="1719" y="972"/>
                </a:cubicBezTo>
                <a:cubicBezTo>
                  <a:pt x="1719" y="978"/>
                  <a:pt x="1714" y="983"/>
                  <a:pt x="1708" y="983"/>
                </a:cubicBezTo>
                <a:cubicBezTo>
                  <a:pt x="1701" y="983"/>
                  <a:pt x="1696" y="978"/>
                  <a:pt x="1696" y="972"/>
                </a:cubicBezTo>
                <a:cubicBezTo>
                  <a:pt x="1696" y="966"/>
                  <a:pt x="1701" y="961"/>
                  <a:pt x="1708" y="961"/>
                </a:cubicBezTo>
                <a:close/>
                <a:moveTo>
                  <a:pt x="1676" y="961"/>
                </a:moveTo>
                <a:cubicBezTo>
                  <a:pt x="1682" y="961"/>
                  <a:pt x="1687" y="966"/>
                  <a:pt x="1687" y="972"/>
                </a:cubicBezTo>
                <a:cubicBezTo>
                  <a:pt x="1687" y="978"/>
                  <a:pt x="1682" y="983"/>
                  <a:pt x="1676" y="983"/>
                </a:cubicBezTo>
                <a:cubicBezTo>
                  <a:pt x="1669" y="983"/>
                  <a:pt x="1664" y="978"/>
                  <a:pt x="1664" y="972"/>
                </a:cubicBezTo>
                <a:cubicBezTo>
                  <a:pt x="1664" y="966"/>
                  <a:pt x="1669" y="961"/>
                  <a:pt x="1676" y="961"/>
                </a:cubicBezTo>
                <a:close/>
                <a:moveTo>
                  <a:pt x="2028" y="993"/>
                </a:moveTo>
                <a:cubicBezTo>
                  <a:pt x="2034" y="993"/>
                  <a:pt x="2039" y="998"/>
                  <a:pt x="2039" y="1004"/>
                </a:cubicBezTo>
                <a:cubicBezTo>
                  <a:pt x="2039" y="1010"/>
                  <a:pt x="2034" y="1015"/>
                  <a:pt x="2028" y="1015"/>
                </a:cubicBezTo>
                <a:cubicBezTo>
                  <a:pt x="2022" y="1015"/>
                  <a:pt x="2017" y="1010"/>
                  <a:pt x="2017" y="1004"/>
                </a:cubicBezTo>
                <a:cubicBezTo>
                  <a:pt x="2017" y="998"/>
                  <a:pt x="2022" y="993"/>
                  <a:pt x="2028" y="993"/>
                </a:cubicBezTo>
                <a:close/>
                <a:moveTo>
                  <a:pt x="1836" y="993"/>
                </a:moveTo>
                <a:cubicBezTo>
                  <a:pt x="1842" y="993"/>
                  <a:pt x="1847" y="998"/>
                  <a:pt x="1847" y="1004"/>
                </a:cubicBezTo>
                <a:cubicBezTo>
                  <a:pt x="1847" y="1010"/>
                  <a:pt x="1842" y="1015"/>
                  <a:pt x="1836" y="1015"/>
                </a:cubicBezTo>
                <a:cubicBezTo>
                  <a:pt x="1829" y="1015"/>
                  <a:pt x="1824" y="1010"/>
                  <a:pt x="1824" y="1004"/>
                </a:cubicBezTo>
                <a:cubicBezTo>
                  <a:pt x="1824" y="998"/>
                  <a:pt x="1829" y="993"/>
                  <a:pt x="1836" y="993"/>
                </a:cubicBezTo>
                <a:close/>
                <a:moveTo>
                  <a:pt x="1804" y="993"/>
                </a:moveTo>
                <a:cubicBezTo>
                  <a:pt x="1810" y="993"/>
                  <a:pt x="1815" y="998"/>
                  <a:pt x="1815" y="1004"/>
                </a:cubicBezTo>
                <a:cubicBezTo>
                  <a:pt x="1815" y="1010"/>
                  <a:pt x="1810" y="1015"/>
                  <a:pt x="1804" y="1015"/>
                </a:cubicBezTo>
                <a:cubicBezTo>
                  <a:pt x="1797" y="1015"/>
                  <a:pt x="1792" y="1010"/>
                  <a:pt x="1792" y="1004"/>
                </a:cubicBezTo>
                <a:cubicBezTo>
                  <a:pt x="1792" y="998"/>
                  <a:pt x="1797" y="993"/>
                  <a:pt x="1804" y="993"/>
                </a:cubicBezTo>
                <a:close/>
                <a:moveTo>
                  <a:pt x="2028" y="1025"/>
                </a:moveTo>
                <a:cubicBezTo>
                  <a:pt x="2034" y="1025"/>
                  <a:pt x="2039" y="1030"/>
                  <a:pt x="2039" y="1036"/>
                </a:cubicBezTo>
                <a:cubicBezTo>
                  <a:pt x="2039" y="1042"/>
                  <a:pt x="2034" y="1047"/>
                  <a:pt x="2028" y="1047"/>
                </a:cubicBezTo>
                <a:cubicBezTo>
                  <a:pt x="2022" y="1047"/>
                  <a:pt x="2017" y="1042"/>
                  <a:pt x="2017" y="1036"/>
                </a:cubicBezTo>
                <a:cubicBezTo>
                  <a:pt x="2017" y="1030"/>
                  <a:pt x="2022" y="1025"/>
                  <a:pt x="2028" y="1025"/>
                </a:cubicBezTo>
                <a:close/>
                <a:moveTo>
                  <a:pt x="1996" y="1025"/>
                </a:moveTo>
                <a:cubicBezTo>
                  <a:pt x="2002" y="1025"/>
                  <a:pt x="2007" y="1030"/>
                  <a:pt x="2007" y="1036"/>
                </a:cubicBezTo>
                <a:cubicBezTo>
                  <a:pt x="2007" y="1042"/>
                  <a:pt x="2002" y="1047"/>
                  <a:pt x="1996" y="1047"/>
                </a:cubicBezTo>
                <a:cubicBezTo>
                  <a:pt x="1990" y="1047"/>
                  <a:pt x="1985" y="1042"/>
                  <a:pt x="1985" y="1036"/>
                </a:cubicBezTo>
                <a:cubicBezTo>
                  <a:pt x="1985" y="1030"/>
                  <a:pt x="1990" y="1025"/>
                  <a:pt x="1996" y="1025"/>
                </a:cubicBezTo>
                <a:close/>
                <a:moveTo>
                  <a:pt x="1996" y="1057"/>
                </a:moveTo>
                <a:cubicBezTo>
                  <a:pt x="2002" y="1057"/>
                  <a:pt x="2007" y="1062"/>
                  <a:pt x="2007" y="1068"/>
                </a:cubicBezTo>
                <a:cubicBezTo>
                  <a:pt x="2007" y="1074"/>
                  <a:pt x="2002" y="1079"/>
                  <a:pt x="1996" y="1079"/>
                </a:cubicBezTo>
                <a:cubicBezTo>
                  <a:pt x="1990" y="1079"/>
                  <a:pt x="1985" y="1074"/>
                  <a:pt x="1985" y="1068"/>
                </a:cubicBezTo>
                <a:cubicBezTo>
                  <a:pt x="1985" y="1062"/>
                  <a:pt x="1990" y="1057"/>
                  <a:pt x="1996" y="1057"/>
                </a:cubicBezTo>
                <a:close/>
                <a:moveTo>
                  <a:pt x="1836" y="1057"/>
                </a:moveTo>
                <a:cubicBezTo>
                  <a:pt x="1842" y="1057"/>
                  <a:pt x="1847" y="1062"/>
                  <a:pt x="1847" y="1068"/>
                </a:cubicBezTo>
                <a:cubicBezTo>
                  <a:pt x="1847" y="1074"/>
                  <a:pt x="1842" y="1079"/>
                  <a:pt x="1836" y="1079"/>
                </a:cubicBezTo>
                <a:cubicBezTo>
                  <a:pt x="1829" y="1079"/>
                  <a:pt x="1824" y="1074"/>
                  <a:pt x="1824" y="1068"/>
                </a:cubicBezTo>
                <a:cubicBezTo>
                  <a:pt x="1824" y="1062"/>
                  <a:pt x="1829" y="1057"/>
                  <a:pt x="1836" y="1057"/>
                </a:cubicBezTo>
                <a:close/>
                <a:moveTo>
                  <a:pt x="1964" y="1089"/>
                </a:moveTo>
                <a:cubicBezTo>
                  <a:pt x="1970" y="1089"/>
                  <a:pt x="1975" y="1094"/>
                  <a:pt x="1975" y="1100"/>
                </a:cubicBezTo>
                <a:cubicBezTo>
                  <a:pt x="1975" y="1106"/>
                  <a:pt x="1970" y="1111"/>
                  <a:pt x="1964" y="1111"/>
                </a:cubicBezTo>
                <a:cubicBezTo>
                  <a:pt x="1958" y="1111"/>
                  <a:pt x="1952" y="1106"/>
                  <a:pt x="1952" y="1100"/>
                </a:cubicBezTo>
                <a:cubicBezTo>
                  <a:pt x="1952" y="1094"/>
                  <a:pt x="1958" y="1089"/>
                  <a:pt x="1964" y="1089"/>
                </a:cubicBezTo>
                <a:close/>
                <a:moveTo>
                  <a:pt x="267" y="448"/>
                </a:moveTo>
                <a:cubicBezTo>
                  <a:pt x="274" y="448"/>
                  <a:pt x="279" y="453"/>
                  <a:pt x="279" y="460"/>
                </a:cubicBezTo>
                <a:cubicBezTo>
                  <a:pt x="279" y="466"/>
                  <a:pt x="274" y="471"/>
                  <a:pt x="267" y="471"/>
                </a:cubicBezTo>
                <a:cubicBezTo>
                  <a:pt x="261" y="471"/>
                  <a:pt x="256" y="466"/>
                  <a:pt x="256" y="460"/>
                </a:cubicBezTo>
                <a:cubicBezTo>
                  <a:pt x="256" y="453"/>
                  <a:pt x="261" y="448"/>
                  <a:pt x="267" y="448"/>
                </a:cubicBezTo>
                <a:close/>
                <a:moveTo>
                  <a:pt x="843" y="0"/>
                </a:moveTo>
                <a:cubicBezTo>
                  <a:pt x="850" y="0"/>
                  <a:pt x="855" y="5"/>
                  <a:pt x="855" y="11"/>
                </a:cubicBezTo>
                <a:cubicBezTo>
                  <a:pt x="855" y="18"/>
                  <a:pt x="850" y="23"/>
                  <a:pt x="843" y="23"/>
                </a:cubicBezTo>
                <a:cubicBezTo>
                  <a:pt x="837" y="23"/>
                  <a:pt x="832" y="18"/>
                  <a:pt x="832" y="11"/>
                </a:cubicBezTo>
                <a:cubicBezTo>
                  <a:pt x="832" y="5"/>
                  <a:pt x="837" y="0"/>
                  <a:pt x="843" y="0"/>
                </a:cubicBezTo>
                <a:close/>
                <a:moveTo>
                  <a:pt x="715" y="0"/>
                </a:moveTo>
                <a:cubicBezTo>
                  <a:pt x="722" y="0"/>
                  <a:pt x="727" y="5"/>
                  <a:pt x="727" y="11"/>
                </a:cubicBezTo>
                <a:cubicBezTo>
                  <a:pt x="727" y="18"/>
                  <a:pt x="722" y="23"/>
                  <a:pt x="715" y="23"/>
                </a:cubicBezTo>
                <a:cubicBezTo>
                  <a:pt x="709" y="23"/>
                  <a:pt x="704" y="18"/>
                  <a:pt x="704" y="11"/>
                </a:cubicBezTo>
                <a:cubicBezTo>
                  <a:pt x="704" y="5"/>
                  <a:pt x="709" y="0"/>
                  <a:pt x="715" y="0"/>
                </a:cubicBezTo>
                <a:close/>
                <a:moveTo>
                  <a:pt x="683" y="0"/>
                </a:moveTo>
                <a:cubicBezTo>
                  <a:pt x="690" y="0"/>
                  <a:pt x="695" y="5"/>
                  <a:pt x="695" y="11"/>
                </a:cubicBezTo>
                <a:cubicBezTo>
                  <a:pt x="695" y="18"/>
                  <a:pt x="690" y="23"/>
                  <a:pt x="683" y="23"/>
                </a:cubicBezTo>
                <a:cubicBezTo>
                  <a:pt x="677" y="23"/>
                  <a:pt x="672" y="18"/>
                  <a:pt x="672" y="11"/>
                </a:cubicBezTo>
                <a:cubicBezTo>
                  <a:pt x="672" y="5"/>
                  <a:pt x="677" y="0"/>
                  <a:pt x="683" y="0"/>
                </a:cubicBezTo>
                <a:close/>
                <a:moveTo>
                  <a:pt x="875" y="32"/>
                </a:moveTo>
                <a:cubicBezTo>
                  <a:pt x="882" y="32"/>
                  <a:pt x="887" y="37"/>
                  <a:pt x="887" y="44"/>
                </a:cubicBezTo>
                <a:cubicBezTo>
                  <a:pt x="887" y="50"/>
                  <a:pt x="882" y="55"/>
                  <a:pt x="875" y="55"/>
                </a:cubicBezTo>
                <a:cubicBezTo>
                  <a:pt x="869" y="55"/>
                  <a:pt x="864" y="50"/>
                  <a:pt x="864" y="44"/>
                </a:cubicBezTo>
                <a:cubicBezTo>
                  <a:pt x="864" y="37"/>
                  <a:pt x="869" y="32"/>
                  <a:pt x="875" y="32"/>
                </a:cubicBezTo>
                <a:close/>
                <a:moveTo>
                  <a:pt x="843" y="32"/>
                </a:moveTo>
                <a:cubicBezTo>
                  <a:pt x="850" y="32"/>
                  <a:pt x="855" y="37"/>
                  <a:pt x="855" y="44"/>
                </a:cubicBezTo>
                <a:cubicBezTo>
                  <a:pt x="855" y="50"/>
                  <a:pt x="850" y="55"/>
                  <a:pt x="843" y="55"/>
                </a:cubicBezTo>
                <a:cubicBezTo>
                  <a:pt x="837" y="55"/>
                  <a:pt x="832" y="50"/>
                  <a:pt x="832" y="44"/>
                </a:cubicBezTo>
                <a:cubicBezTo>
                  <a:pt x="832" y="37"/>
                  <a:pt x="837" y="32"/>
                  <a:pt x="843" y="32"/>
                </a:cubicBezTo>
                <a:close/>
                <a:moveTo>
                  <a:pt x="811" y="32"/>
                </a:moveTo>
                <a:cubicBezTo>
                  <a:pt x="818" y="32"/>
                  <a:pt x="823" y="37"/>
                  <a:pt x="823" y="44"/>
                </a:cubicBezTo>
                <a:cubicBezTo>
                  <a:pt x="823" y="50"/>
                  <a:pt x="818" y="55"/>
                  <a:pt x="811" y="55"/>
                </a:cubicBezTo>
                <a:cubicBezTo>
                  <a:pt x="805" y="55"/>
                  <a:pt x="800" y="50"/>
                  <a:pt x="800" y="44"/>
                </a:cubicBezTo>
                <a:cubicBezTo>
                  <a:pt x="800" y="37"/>
                  <a:pt x="805" y="32"/>
                  <a:pt x="811" y="32"/>
                </a:cubicBezTo>
                <a:close/>
                <a:moveTo>
                  <a:pt x="779" y="32"/>
                </a:moveTo>
                <a:cubicBezTo>
                  <a:pt x="786" y="32"/>
                  <a:pt x="791" y="37"/>
                  <a:pt x="791" y="44"/>
                </a:cubicBezTo>
                <a:cubicBezTo>
                  <a:pt x="791" y="50"/>
                  <a:pt x="786" y="55"/>
                  <a:pt x="779" y="55"/>
                </a:cubicBezTo>
                <a:cubicBezTo>
                  <a:pt x="773" y="55"/>
                  <a:pt x="768" y="50"/>
                  <a:pt x="768" y="44"/>
                </a:cubicBezTo>
                <a:cubicBezTo>
                  <a:pt x="768" y="37"/>
                  <a:pt x="773" y="32"/>
                  <a:pt x="779" y="32"/>
                </a:cubicBezTo>
                <a:close/>
                <a:moveTo>
                  <a:pt x="747" y="32"/>
                </a:moveTo>
                <a:cubicBezTo>
                  <a:pt x="754" y="32"/>
                  <a:pt x="759" y="37"/>
                  <a:pt x="759" y="44"/>
                </a:cubicBezTo>
                <a:cubicBezTo>
                  <a:pt x="759" y="50"/>
                  <a:pt x="754" y="55"/>
                  <a:pt x="747" y="55"/>
                </a:cubicBezTo>
                <a:cubicBezTo>
                  <a:pt x="741" y="55"/>
                  <a:pt x="736" y="50"/>
                  <a:pt x="736" y="44"/>
                </a:cubicBezTo>
                <a:cubicBezTo>
                  <a:pt x="736" y="37"/>
                  <a:pt x="741" y="32"/>
                  <a:pt x="747" y="32"/>
                </a:cubicBezTo>
                <a:close/>
                <a:moveTo>
                  <a:pt x="715" y="32"/>
                </a:moveTo>
                <a:cubicBezTo>
                  <a:pt x="722" y="32"/>
                  <a:pt x="727" y="37"/>
                  <a:pt x="727" y="44"/>
                </a:cubicBezTo>
                <a:cubicBezTo>
                  <a:pt x="727" y="50"/>
                  <a:pt x="722" y="55"/>
                  <a:pt x="715" y="55"/>
                </a:cubicBezTo>
                <a:cubicBezTo>
                  <a:pt x="709" y="55"/>
                  <a:pt x="704" y="50"/>
                  <a:pt x="704" y="44"/>
                </a:cubicBezTo>
                <a:cubicBezTo>
                  <a:pt x="704" y="37"/>
                  <a:pt x="709" y="32"/>
                  <a:pt x="715" y="32"/>
                </a:cubicBezTo>
                <a:close/>
                <a:moveTo>
                  <a:pt x="683" y="32"/>
                </a:moveTo>
                <a:cubicBezTo>
                  <a:pt x="690" y="32"/>
                  <a:pt x="695" y="37"/>
                  <a:pt x="695" y="44"/>
                </a:cubicBezTo>
                <a:cubicBezTo>
                  <a:pt x="695" y="50"/>
                  <a:pt x="690" y="55"/>
                  <a:pt x="683" y="55"/>
                </a:cubicBezTo>
                <a:cubicBezTo>
                  <a:pt x="677" y="55"/>
                  <a:pt x="672" y="50"/>
                  <a:pt x="672" y="44"/>
                </a:cubicBezTo>
                <a:cubicBezTo>
                  <a:pt x="672" y="37"/>
                  <a:pt x="677" y="32"/>
                  <a:pt x="683" y="32"/>
                </a:cubicBezTo>
                <a:close/>
                <a:moveTo>
                  <a:pt x="651" y="32"/>
                </a:moveTo>
                <a:cubicBezTo>
                  <a:pt x="658" y="32"/>
                  <a:pt x="663" y="37"/>
                  <a:pt x="663" y="44"/>
                </a:cubicBezTo>
                <a:cubicBezTo>
                  <a:pt x="663" y="50"/>
                  <a:pt x="658" y="55"/>
                  <a:pt x="651" y="55"/>
                </a:cubicBezTo>
                <a:cubicBezTo>
                  <a:pt x="645" y="55"/>
                  <a:pt x="640" y="50"/>
                  <a:pt x="640" y="44"/>
                </a:cubicBezTo>
                <a:cubicBezTo>
                  <a:pt x="640" y="37"/>
                  <a:pt x="645" y="32"/>
                  <a:pt x="651" y="32"/>
                </a:cubicBezTo>
                <a:close/>
                <a:moveTo>
                  <a:pt x="619" y="32"/>
                </a:moveTo>
                <a:cubicBezTo>
                  <a:pt x="626" y="32"/>
                  <a:pt x="631" y="37"/>
                  <a:pt x="631" y="44"/>
                </a:cubicBezTo>
                <a:cubicBezTo>
                  <a:pt x="631" y="50"/>
                  <a:pt x="626" y="55"/>
                  <a:pt x="619" y="55"/>
                </a:cubicBezTo>
                <a:cubicBezTo>
                  <a:pt x="613" y="55"/>
                  <a:pt x="608" y="50"/>
                  <a:pt x="608" y="44"/>
                </a:cubicBezTo>
                <a:cubicBezTo>
                  <a:pt x="608" y="37"/>
                  <a:pt x="613" y="32"/>
                  <a:pt x="619" y="32"/>
                </a:cubicBezTo>
                <a:close/>
                <a:moveTo>
                  <a:pt x="523" y="32"/>
                </a:moveTo>
                <a:cubicBezTo>
                  <a:pt x="530" y="32"/>
                  <a:pt x="535" y="37"/>
                  <a:pt x="535" y="44"/>
                </a:cubicBezTo>
                <a:cubicBezTo>
                  <a:pt x="535" y="50"/>
                  <a:pt x="530" y="55"/>
                  <a:pt x="523" y="55"/>
                </a:cubicBezTo>
                <a:cubicBezTo>
                  <a:pt x="517" y="55"/>
                  <a:pt x="512" y="50"/>
                  <a:pt x="512" y="44"/>
                </a:cubicBezTo>
                <a:cubicBezTo>
                  <a:pt x="512" y="37"/>
                  <a:pt x="517" y="32"/>
                  <a:pt x="523" y="32"/>
                </a:cubicBezTo>
                <a:close/>
                <a:moveTo>
                  <a:pt x="907" y="64"/>
                </a:moveTo>
                <a:cubicBezTo>
                  <a:pt x="914" y="64"/>
                  <a:pt x="919" y="69"/>
                  <a:pt x="919" y="76"/>
                </a:cubicBezTo>
                <a:cubicBezTo>
                  <a:pt x="919" y="82"/>
                  <a:pt x="914" y="87"/>
                  <a:pt x="907" y="87"/>
                </a:cubicBezTo>
                <a:cubicBezTo>
                  <a:pt x="901" y="87"/>
                  <a:pt x="896" y="82"/>
                  <a:pt x="896" y="76"/>
                </a:cubicBezTo>
                <a:cubicBezTo>
                  <a:pt x="896" y="69"/>
                  <a:pt x="901" y="64"/>
                  <a:pt x="907" y="64"/>
                </a:cubicBezTo>
                <a:close/>
                <a:moveTo>
                  <a:pt x="875" y="64"/>
                </a:moveTo>
                <a:cubicBezTo>
                  <a:pt x="882" y="64"/>
                  <a:pt x="887" y="69"/>
                  <a:pt x="887" y="76"/>
                </a:cubicBezTo>
                <a:cubicBezTo>
                  <a:pt x="887" y="82"/>
                  <a:pt x="882" y="87"/>
                  <a:pt x="875" y="87"/>
                </a:cubicBezTo>
                <a:cubicBezTo>
                  <a:pt x="869" y="87"/>
                  <a:pt x="864" y="82"/>
                  <a:pt x="864" y="76"/>
                </a:cubicBezTo>
                <a:cubicBezTo>
                  <a:pt x="864" y="69"/>
                  <a:pt x="869" y="64"/>
                  <a:pt x="875" y="64"/>
                </a:cubicBezTo>
                <a:close/>
                <a:moveTo>
                  <a:pt x="843" y="64"/>
                </a:moveTo>
                <a:cubicBezTo>
                  <a:pt x="850" y="64"/>
                  <a:pt x="855" y="69"/>
                  <a:pt x="855" y="76"/>
                </a:cubicBezTo>
                <a:cubicBezTo>
                  <a:pt x="855" y="82"/>
                  <a:pt x="850" y="87"/>
                  <a:pt x="843" y="87"/>
                </a:cubicBezTo>
                <a:cubicBezTo>
                  <a:pt x="837" y="87"/>
                  <a:pt x="832" y="82"/>
                  <a:pt x="832" y="76"/>
                </a:cubicBezTo>
                <a:cubicBezTo>
                  <a:pt x="832" y="69"/>
                  <a:pt x="837" y="64"/>
                  <a:pt x="843" y="64"/>
                </a:cubicBezTo>
                <a:close/>
                <a:moveTo>
                  <a:pt x="811" y="64"/>
                </a:moveTo>
                <a:cubicBezTo>
                  <a:pt x="818" y="64"/>
                  <a:pt x="823" y="69"/>
                  <a:pt x="823" y="76"/>
                </a:cubicBezTo>
                <a:cubicBezTo>
                  <a:pt x="823" y="82"/>
                  <a:pt x="818" y="87"/>
                  <a:pt x="811" y="87"/>
                </a:cubicBezTo>
                <a:cubicBezTo>
                  <a:pt x="805" y="87"/>
                  <a:pt x="800" y="82"/>
                  <a:pt x="800" y="76"/>
                </a:cubicBezTo>
                <a:cubicBezTo>
                  <a:pt x="800" y="69"/>
                  <a:pt x="805" y="64"/>
                  <a:pt x="811" y="64"/>
                </a:cubicBezTo>
                <a:close/>
                <a:moveTo>
                  <a:pt x="779" y="64"/>
                </a:moveTo>
                <a:cubicBezTo>
                  <a:pt x="786" y="64"/>
                  <a:pt x="791" y="69"/>
                  <a:pt x="791" y="76"/>
                </a:cubicBezTo>
                <a:cubicBezTo>
                  <a:pt x="791" y="82"/>
                  <a:pt x="786" y="87"/>
                  <a:pt x="779" y="87"/>
                </a:cubicBezTo>
                <a:cubicBezTo>
                  <a:pt x="773" y="87"/>
                  <a:pt x="768" y="82"/>
                  <a:pt x="768" y="76"/>
                </a:cubicBezTo>
                <a:cubicBezTo>
                  <a:pt x="768" y="69"/>
                  <a:pt x="773" y="64"/>
                  <a:pt x="779" y="64"/>
                </a:cubicBezTo>
                <a:close/>
                <a:moveTo>
                  <a:pt x="747" y="64"/>
                </a:moveTo>
                <a:cubicBezTo>
                  <a:pt x="754" y="64"/>
                  <a:pt x="759" y="69"/>
                  <a:pt x="759" y="76"/>
                </a:cubicBezTo>
                <a:cubicBezTo>
                  <a:pt x="759" y="82"/>
                  <a:pt x="754" y="87"/>
                  <a:pt x="747" y="87"/>
                </a:cubicBezTo>
                <a:cubicBezTo>
                  <a:pt x="741" y="87"/>
                  <a:pt x="736" y="82"/>
                  <a:pt x="736" y="76"/>
                </a:cubicBezTo>
                <a:cubicBezTo>
                  <a:pt x="736" y="69"/>
                  <a:pt x="741" y="64"/>
                  <a:pt x="747" y="64"/>
                </a:cubicBezTo>
                <a:close/>
                <a:moveTo>
                  <a:pt x="715" y="64"/>
                </a:moveTo>
                <a:cubicBezTo>
                  <a:pt x="722" y="64"/>
                  <a:pt x="727" y="69"/>
                  <a:pt x="727" y="76"/>
                </a:cubicBezTo>
                <a:cubicBezTo>
                  <a:pt x="727" y="82"/>
                  <a:pt x="722" y="87"/>
                  <a:pt x="715" y="87"/>
                </a:cubicBezTo>
                <a:cubicBezTo>
                  <a:pt x="709" y="87"/>
                  <a:pt x="704" y="82"/>
                  <a:pt x="704" y="76"/>
                </a:cubicBezTo>
                <a:cubicBezTo>
                  <a:pt x="704" y="69"/>
                  <a:pt x="709" y="64"/>
                  <a:pt x="715" y="64"/>
                </a:cubicBezTo>
                <a:close/>
                <a:moveTo>
                  <a:pt x="651" y="64"/>
                </a:moveTo>
                <a:cubicBezTo>
                  <a:pt x="658" y="64"/>
                  <a:pt x="663" y="69"/>
                  <a:pt x="663" y="76"/>
                </a:cubicBezTo>
                <a:cubicBezTo>
                  <a:pt x="663" y="82"/>
                  <a:pt x="658" y="87"/>
                  <a:pt x="651" y="87"/>
                </a:cubicBezTo>
                <a:cubicBezTo>
                  <a:pt x="645" y="87"/>
                  <a:pt x="640" y="82"/>
                  <a:pt x="640" y="76"/>
                </a:cubicBezTo>
                <a:cubicBezTo>
                  <a:pt x="640" y="69"/>
                  <a:pt x="645" y="64"/>
                  <a:pt x="651" y="64"/>
                </a:cubicBezTo>
                <a:close/>
                <a:moveTo>
                  <a:pt x="619" y="64"/>
                </a:moveTo>
                <a:cubicBezTo>
                  <a:pt x="626" y="64"/>
                  <a:pt x="631" y="69"/>
                  <a:pt x="631" y="76"/>
                </a:cubicBezTo>
                <a:cubicBezTo>
                  <a:pt x="631" y="82"/>
                  <a:pt x="626" y="87"/>
                  <a:pt x="619" y="87"/>
                </a:cubicBezTo>
                <a:cubicBezTo>
                  <a:pt x="613" y="87"/>
                  <a:pt x="608" y="82"/>
                  <a:pt x="608" y="76"/>
                </a:cubicBezTo>
                <a:cubicBezTo>
                  <a:pt x="608" y="69"/>
                  <a:pt x="613" y="64"/>
                  <a:pt x="619" y="64"/>
                </a:cubicBezTo>
                <a:close/>
                <a:moveTo>
                  <a:pt x="587" y="32"/>
                </a:moveTo>
                <a:cubicBezTo>
                  <a:pt x="594" y="32"/>
                  <a:pt x="599" y="37"/>
                  <a:pt x="599" y="44"/>
                </a:cubicBezTo>
                <a:cubicBezTo>
                  <a:pt x="599" y="50"/>
                  <a:pt x="594" y="55"/>
                  <a:pt x="587" y="55"/>
                </a:cubicBezTo>
                <a:cubicBezTo>
                  <a:pt x="581" y="55"/>
                  <a:pt x="576" y="50"/>
                  <a:pt x="576" y="44"/>
                </a:cubicBezTo>
                <a:cubicBezTo>
                  <a:pt x="576" y="37"/>
                  <a:pt x="581" y="32"/>
                  <a:pt x="587" y="32"/>
                </a:cubicBezTo>
                <a:close/>
                <a:moveTo>
                  <a:pt x="555" y="64"/>
                </a:moveTo>
                <a:cubicBezTo>
                  <a:pt x="562" y="64"/>
                  <a:pt x="567" y="69"/>
                  <a:pt x="567" y="76"/>
                </a:cubicBezTo>
                <a:cubicBezTo>
                  <a:pt x="567" y="82"/>
                  <a:pt x="562" y="87"/>
                  <a:pt x="555" y="87"/>
                </a:cubicBezTo>
                <a:cubicBezTo>
                  <a:pt x="549" y="87"/>
                  <a:pt x="544" y="82"/>
                  <a:pt x="544" y="76"/>
                </a:cubicBezTo>
                <a:cubicBezTo>
                  <a:pt x="544" y="69"/>
                  <a:pt x="549" y="64"/>
                  <a:pt x="555" y="64"/>
                </a:cubicBezTo>
                <a:close/>
                <a:moveTo>
                  <a:pt x="491" y="64"/>
                </a:moveTo>
                <a:cubicBezTo>
                  <a:pt x="498" y="64"/>
                  <a:pt x="503" y="69"/>
                  <a:pt x="503" y="76"/>
                </a:cubicBezTo>
                <a:cubicBezTo>
                  <a:pt x="503" y="82"/>
                  <a:pt x="498" y="87"/>
                  <a:pt x="491" y="87"/>
                </a:cubicBezTo>
                <a:cubicBezTo>
                  <a:pt x="485" y="87"/>
                  <a:pt x="480" y="82"/>
                  <a:pt x="480" y="76"/>
                </a:cubicBezTo>
                <a:cubicBezTo>
                  <a:pt x="480" y="69"/>
                  <a:pt x="485" y="64"/>
                  <a:pt x="491" y="64"/>
                </a:cubicBezTo>
                <a:close/>
                <a:moveTo>
                  <a:pt x="459" y="64"/>
                </a:moveTo>
                <a:cubicBezTo>
                  <a:pt x="466" y="64"/>
                  <a:pt x="471" y="69"/>
                  <a:pt x="471" y="76"/>
                </a:cubicBezTo>
                <a:cubicBezTo>
                  <a:pt x="471" y="82"/>
                  <a:pt x="466" y="87"/>
                  <a:pt x="459" y="87"/>
                </a:cubicBezTo>
                <a:cubicBezTo>
                  <a:pt x="453" y="87"/>
                  <a:pt x="448" y="82"/>
                  <a:pt x="448" y="76"/>
                </a:cubicBezTo>
                <a:cubicBezTo>
                  <a:pt x="448" y="69"/>
                  <a:pt x="453" y="64"/>
                  <a:pt x="459" y="64"/>
                </a:cubicBezTo>
                <a:close/>
                <a:moveTo>
                  <a:pt x="875" y="96"/>
                </a:moveTo>
                <a:cubicBezTo>
                  <a:pt x="882" y="96"/>
                  <a:pt x="887" y="101"/>
                  <a:pt x="887" y="108"/>
                </a:cubicBezTo>
                <a:cubicBezTo>
                  <a:pt x="887" y="114"/>
                  <a:pt x="882" y="119"/>
                  <a:pt x="875" y="119"/>
                </a:cubicBezTo>
                <a:cubicBezTo>
                  <a:pt x="869" y="119"/>
                  <a:pt x="864" y="114"/>
                  <a:pt x="864" y="108"/>
                </a:cubicBezTo>
                <a:cubicBezTo>
                  <a:pt x="864" y="101"/>
                  <a:pt x="869" y="96"/>
                  <a:pt x="875" y="96"/>
                </a:cubicBezTo>
                <a:close/>
                <a:moveTo>
                  <a:pt x="843" y="96"/>
                </a:moveTo>
                <a:cubicBezTo>
                  <a:pt x="850" y="96"/>
                  <a:pt x="855" y="101"/>
                  <a:pt x="855" y="108"/>
                </a:cubicBezTo>
                <a:cubicBezTo>
                  <a:pt x="855" y="114"/>
                  <a:pt x="850" y="119"/>
                  <a:pt x="843" y="119"/>
                </a:cubicBezTo>
                <a:cubicBezTo>
                  <a:pt x="837" y="119"/>
                  <a:pt x="832" y="114"/>
                  <a:pt x="832" y="108"/>
                </a:cubicBezTo>
                <a:cubicBezTo>
                  <a:pt x="832" y="101"/>
                  <a:pt x="837" y="96"/>
                  <a:pt x="843" y="96"/>
                </a:cubicBezTo>
                <a:close/>
                <a:moveTo>
                  <a:pt x="811" y="96"/>
                </a:moveTo>
                <a:cubicBezTo>
                  <a:pt x="818" y="96"/>
                  <a:pt x="823" y="101"/>
                  <a:pt x="823" y="108"/>
                </a:cubicBezTo>
                <a:cubicBezTo>
                  <a:pt x="823" y="114"/>
                  <a:pt x="818" y="119"/>
                  <a:pt x="811" y="119"/>
                </a:cubicBezTo>
                <a:cubicBezTo>
                  <a:pt x="805" y="119"/>
                  <a:pt x="800" y="114"/>
                  <a:pt x="800" y="108"/>
                </a:cubicBezTo>
                <a:cubicBezTo>
                  <a:pt x="800" y="101"/>
                  <a:pt x="805" y="96"/>
                  <a:pt x="811" y="96"/>
                </a:cubicBezTo>
                <a:close/>
                <a:moveTo>
                  <a:pt x="779" y="96"/>
                </a:moveTo>
                <a:cubicBezTo>
                  <a:pt x="786" y="96"/>
                  <a:pt x="791" y="101"/>
                  <a:pt x="791" y="108"/>
                </a:cubicBezTo>
                <a:cubicBezTo>
                  <a:pt x="791" y="114"/>
                  <a:pt x="786" y="119"/>
                  <a:pt x="779" y="119"/>
                </a:cubicBezTo>
                <a:cubicBezTo>
                  <a:pt x="773" y="119"/>
                  <a:pt x="768" y="114"/>
                  <a:pt x="768" y="108"/>
                </a:cubicBezTo>
                <a:cubicBezTo>
                  <a:pt x="768" y="101"/>
                  <a:pt x="773" y="96"/>
                  <a:pt x="779" y="96"/>
                </a:cubicBezTo>
                <a:close/>
                <a:moveTo>
                  <a:pt x="747" y="96"/>
                </a:moveTo>
                <a:cubicBezTo>
                  <a:pt x="754" y="96"/>
                  <a:pt x="759" y="101"/>
                  <a:pt x="759" y="108"/>
                </a:cubicBezTo>
                <a:cubicBezTo>
                  <a:pt x="759" y="114"/>
                  <a:pt x="754" y="119"/>
                  <a:pt x="747" y="119"/>
                </a:cubicBezTo>
                <a:cubicBezTo>
                  <a:pt x="741" y="119"/>
                  <a:pt x="736" y="114"/>
                  <a:pt x="736" y="108"/>
                </a:cubicBezTo>
                <a:cubicBezTo>
                  <a:pt x="736" y="101"/>
                  <a:pt x="741" y="96"/>
                  <a:pt x="747" y="96"/>
                </a:cubicBezTo>
                <a:close/>
                <a:moveTo>
                  <a:pt x="715" y="96"/>
                </a:moveTo>
                <a:cubicBezTo>
                  <a:pt x="722" y="96"/>
                  <a:pt x="727" y="101"/>
                  <a:pt x="727" y="108"/>
                </a:cubicBezTo>
                <a:cubicBezTo>
                  <a:pt x="727" y="114"/>
                  <a:pt x="722" y="119"/>
                  <a:pt x="715" y="119"/>
                </a:cubicBezTo>
                <a:cubicBezTo>
                  <a:pt x="709" y="119"/>
                  <a:pt x="704" y="114"/>
                  <a:pt x="704" y="108"/>
                </a:cubicBezTo>
                <a:cubicBezTo>
                  <a:pt x="704" y="101"/>
                  <a:pt x="709" y="96"/>
                  <a:pt x="715" y="96"/>
                </a:cubicBezTo>
                <a:close/>
                <a:moveTo>
                  <a:pt x="683" y="96"/>
                </a:moveTo>
                <a:cubicBezTo>
                  <a:pt x="690" y="96"/>
                  <a:pt x="695" y="101"/>
                  <a:pt x="695" y="108"/>
                </a:cubicBezTo>
                <a:cubicBezTo>
                  <a:pt x="695" y="114"/>
                  <a:pt x="690" y="119"/>
                  <a:pt x="683" y="119"/>
                </a:cubicBezTo>
                <a:cubicBezTo>
                  <a:pt x="677" y="119"/>
                  <a:pt x="672" y="114"/>
                  <a:pt x="672" y="108"/>
                </a:cubicBezTo>
                <a:cubicBezTo>
                  <a:pt x="672" y="101"/>
                  <a:pt x="677" y="96"/>
                  <a:pt x="683" y="96"/>
                </a:cubicBezTo>
                <a:close/>
                <a:moveTo>
                  <a:pt x="651" y="96"/>
                </a:moveTo>
                <a:cubicBezTo>
                  <a:pt x="658" y="96"/>
                  <a:pt x="663" y="101"/>
                  <a:pt x="663" y="108"/>
                </a:cubicBezTo>
                <a:cubicBezTo>
                  <a:pt x="663" y="114"/>
                  <a:pt x="658" y="119"/>
                  <a:pt x="651" y="119"/>
                </a:cubicBezTo>
                <a:cubicBezTo>
                  <a:pt x="645" y="119"/>
                  <a:pt x="640" y="114"/>
                  <a:pt x="640" y="108"/>
                </a:cubicBezTo>
                <a:cubicBezTo>
                  <a:pt x="640" y="101"/>
                  <a:pt x="645" y="96"/>
                  <a:pt x="651" y="96"/>
                </a:cubicBezTo>
                <a:close/>
                <a:moveTo>
                  <a:pt x="619" y="96"/>
                </a:moveTo>
                <a:cubicBezTo>
                  <a:pt x="626" y="96"/>
                  <a:pt x="631" y="101"/>
                  <a:pt x="631" y="108"/>
                </a:cubicBezTo>
                <a:cubicBezTo>
                  <a:pt x="631" y="114"/>
                  <a:pt x="626" y="119"/>
                  <a:pt x="619" y="119"/>
                </a:cubicBezTo>
                <a:cubicBezTo>
                  <a:pt x="613" y="119"/>
                  <a:pt x="608" y="114"/>
                  <a:pt x="608" y="108"/>
                </a:cubicBezTo>
                <a:cubicBezTo>
                  <a:pt x="608" y="101"/>
                  <a:pt x="613" y="96"/>
                  <a:pt x="619" y="96"/>
                </a:cubicBezTo>
                <a:close/>
                <a:moveTo>
                  <a:pt x="587" y="96"/>
                </a:moveTo>
                <a:cubicBezTo>
                  <a:pt x="594" y="96"/>
                  <a:pt x="599" y="101"/>
                  <a:pt x="599" y="108"/>
                </a:cubicBezTo>
                <a:cubicBezTo>
                  <a:pt x="599" y="114"/>
                  <a:pt x="594" y="119"/>
                  <a:pt x="587" y="119"/>
                </a:cubicBezTo>
                <a:cubicBezTo>
                  <a:pt x="581" y="119"/>
                  <a:pt x="576" y="114"/>
                  <a:pt x="576" y="108"/>
                </a:cubicBezTo>
                <a:cubicBezTo>
                  <a:pt x="576" y="101"/>
                  <a:pt x="581" y="96"/>
                  <a:pt x="587" y="96"/>
                </a:cubicBezTo>
                <a:close/>
                <a:moveTo>
                  <a:pt x="555" y="96"/>
                </a:moveTo>
                <a:cubicBezTo>
                  <a:pt x="562" y="96"/>
                  <a:pt x="567" y="101"/>
                  <a:pt x="567" y="108"/>
                </a:cubicBezTo>
                <a:cubicBezTo>
                  <a:pt x="567" y="114"/>
                  <a:pt x="562" y="119"/>
                  <a:pt x="555" y="119"/>
                </a:cubicBezTo>
                <a:cubicBezTo>
                  <a:pt x="549" y="119"/>
                  <a:pt x="544" y="114"/>
                  <a:pt x="544" y="108"/>
                </a:cubicBezTo>
                <a:cubicBezTo>
                  <a:pt x="544" y="101"/>
                  <a:pt x="549" y="96"/>
                  <a:pt x="555" y="96"/>
                </a:cubicBezTo>
                <a:close/>
                <a:moveTo>
                  <a:pt x="523" y="96"/>
                </a:moveTo>
                <a:cubicBezTo>
                  <a:pt x="530" y="96"/>
                  <a:pt x="535" y="101"/>
                  <a:pt x="535" y="108"/>
                </a:cubicBezTo>
                <a:cubicBezTo>
                  <a:pt x="535" y="114"/>
                  <a:pt x="530" y="119"/>
                  <a:pt x="523" y="119"/>
                </a:cubicBezTo>
                <a:cubicBezTo>
                  <a:pt x="517" y="119"/>
                  <a:pt x="512" y="114"/>
                  <a:pt x="512" y="108"/>
                </a:cubicBezTo>
                <a:cubicBezTo>
                  <a:pt x="512" y="101"/>
                  <a:pt x="517" y="96"/>
                  <a:pt x="523" y="96"/>
                </a:cubicBezTo>
                <a:close/>
                <a:moveTo>
                  <a:pt x="491" y="96"/>
                </a:moveTo>
                <a:cubicBezTo>
                  <a:pt x="498" y="96"/>
                  <a:pt x="503" y="101"/>
                  <a:pt x="503" y="108"/>
                </a:cubicBezTo>
                <a:cubicBezTo>
                  <a:pt x="503" y="114"/>
                  <a:pt x="498" y="119"/>
                  <a:pt x="491" y="119"/>
                </a:cubicBezTo>
                <a:cubicBezTo>
                  <a:pt x="485" y="119"/>
                  <a:pt x="480" y="114"/>
                  <a:pt x="480" y="108"/>
                </a:cubicBezTo>
                <a:cubicBezTo>
                  <a:pt x="480" y="101"/>
                  <a:pt x="485" y="96"/>
                  <a:pt x="491" y="96"/>
                </a:cubicBezTo>
                <a:close/>
                <a:moveTo>
                  <a:pt x="459" y="96"/>
                </a:moveTo>
                <a:cubicBezTo>
                  <a:pt x="466" y="96"/>
                  <a:pt x="471" y="101"/>
                  <a:pt x="471" y="108"/>
                </a:cubicBezTo>
                <a:cubicBezTo>
                  <a:pt x="471" y="114"/>
                  <a:pt x="466" y="119"/>
                  <a:pt x="459" y="119"/>
                </a:cubicBezTo>
                <a:cubicBezTo>
                  <a:pt x="453" y="119"/>
                  <a:pt x="448" y="114"/>
                  <a:pt x="448" y="108"/>
                </a:cubicBezTo>
                <a:cubicBezTo>
                  <a:pt x="448" y="101"/>
                  <a:pt x="453" y="96"/>
                  <a:pt x="459" y="96"/>
                </a:cubicBezTo>
                <a:close/>
                <a:moveTo>
                  <a:pt x="427" y="96"/>
                </a:moveTo>
                <a:cubicBezTo>
                  <a:pt x="434" y="96"/>
                  <a:pt x="439" y="101"/>
                  <a:pt x="439" y="108"/>
                </a:cubicBezTo>
                <a:cubicBezTo>
                  <a:pt x="439" y="114"/>
                  <a:pt x="434" y="119"/>
                  <a:pt x="427" y="119"/>
                </a:cubicBezTo>
                <a:cubicBezTo>
                  <a:pt x="421" y="119"/>
                  <a:pt x="416" y="114"/>
                  <a:pt x="416" y="108"/>
                </a:cubicBezTo>
                <a:cubicBezTo>
                  <a:pt x="416" y="101"/>
                  <a:pt x="421" y="96"/>
                  <a:pt x="427" y="96"/>
                </a:cubicBezTo>
                <a:close/>
                <a:moveTo>
                  <a:pt x="235" y="96"/>
                </a:moveTo>
                <a:cubicBezTo>
                  <a:pt x="242" y="96"/>
                  <a:pt x="247" y="101"/>
                  <a:pt x="247" y="108"/>
                </a:cubicBezTo>
                <a:cubicBezTo>
                  <a:pt x="247" y="114"/>
                  <a:pt x="242" y="119"/>
                  <a:pt x="235" y="119"/>
                </a:cubicBezTo>
                <a:cubicBezTo>
                  <a:pt x="229" y="119"/>
                  <a:pt x="224" y="114"/>
                  <a:pt x="224" y="108"/>
                </a:cubicBezTo>
                <a:cubicBezTo>
                  <a:pt x="224" y="101"/>
                  <a:pt x="229" y="96"/>
                  <a:pt x="235" y="96"/>
                </a:cubicBezTo>
                <a:close/>
                <a:moveTo>
                  <a:pt x="875" y="128"/>
                </a:moveTo>
                <a:cubicBezTo>
                  <a:pt x="882" y="128"/>
                  <a:pt x="887" y="133"/>
                  <a:pt x="887" y="140"/>
                </a:cubicBezTo>
                <a:cubicBezTo>
                  <a:pt x="887" y="146"/>
                  <a:pt x="882" y="151"/>
                  <a:pt x="875" y="151"/>
                </a:cubicBezTo>
                <a:cubicBezTo>
                  <a:pt x="869" y="151"/>
                  <a:pt x="864" y="146"/>
                  <a:pt x="864" y="140"/>
                </a:cubicBezTo>
                <a:cubicBezTo>
                  <a:pt x="864" y="133"/>
                  <a:pt x="869" y="128"/>
                  <a:pt x="875" y="128"/>
                </a:cubicBezTo>
                <a:close/>
                <a:moveTo>
                  <a:pt x="843" y="128"/>
                </a:moveTo>
                <a:cubicBezTo>
                  <a:pt x="850" y="128"/>
                  <a:pt x="855" y="133"/>
                  <a:pt x="855" y="140"/>
                </a:cubicBezTo>
                <a:cubicBezTo>
                  <a:pt x="855" y="146"/>
                  <a:pt x="850" y="151"/>
                  <a:pt x="843" y="151"/>
                </a:cubicBezTo>
                <a:cubicBezTo>
                  <a:pt x="837" y="151"/>
                  <a:pt x="832" y="146"/>
                  <a:pt x="832" y="140"/>
                </a:cubicBezTo>
                <a:cubicBezTo>
                  <a:pt x="832" y="133"/>
                  <a:pt x="837" y="128"/>
                  <a:pt x="843" y="128"/>
                </a:cubicBezTo>
                <a:close/>
                <a:moveTo>
                  <a:pt x="811" y="128"/>
                </a:moveTo>
                <a:cubicBezTo>
                  <a:pt x="818" y="128"/>
                  <a:pt x="823" y="133"/>
                  <a:pt x="823" y="140"/>
                </a:cubicBezTo>
                <a:cubicBezTo>
                  <a:pt x="823" y="146"/>
                  <a:pt x="818" y="151"/>
                  <a:pt x="811" y="151"/>
                </a:cubicBezTo>
                <a:cubicBezTo>
                  <a:pt x="805" y="151"/>
                  <a:pt x="800" y="146"/>
                  <a:pt x="800" y="140"/>
                </a:cubicBezTo>
                <a:cubicBezTo>
                  <a:pt x="800" y="133"/>
                  <a:pt x="805" y="128"/>
                  <a:pt x="811" y="128"/>
                </a:cubicBezTo>
                <a:close/>
                <a:moveTo>
                  <a:pt x="779" y="128"/>
                </a:moveTo>
                <a:cubicBezTo>
                  <a:pt x="786" y="128"/>
                  <a:pt x="791" y="133"/>
                  <a:pt x="791" y="140"/>
                </a:cubicBezTo>
                <a:cubicBezTo>
                  <a:pt x="791" y="146"/>
                  <a:pt x="786" y="151"/>
                  <a:pt x="779" y="151"/>
                </a:cubicBezTo>
                <a:cubicBezTo>
                  <a:pt x="773" y="151"/>
                  <a:pt x="768" y="146"/>
                  <a:pt x="768" y="140"/>
                </a:cubicBezTo>
                <a:cubicBezTo>
                  <a:pt x="768" y="133"/>
                  <a:pt x="773" y="128"/>
                  <a:pt x="779" y="128"/>
                </a:cubicBezTo>
                <a:close/>
                <a:moveTo>
                  <a:pt x="747" y="128"/>
                </a:moveTo>
                <a:cubicBezTo>
                  <a:pt x="754" y="128"/>
                  <a:pt x="759" y="133"/>
                  <a:pt x="759" y="140"/>
                </a:cubicBezTo>
                <a:cubicBezTo>
                  <a:pt x="759" y="146"/>
                  <a:pt x="754" y="151"/>
                  <a:pt x="747" y="151"/>
                </a:cubicBezTo>
                <a:cubicBezTo>
                  <a:pt x="741" y="151"/>
                  <a:pt x="736" y="146"/>
                  <a:pt x="736" y="140"/>
                </a:cubicBezTo>
                <a:cubicBezTo>
                  <a:pt x="736" y="133"/>
                  <a:pt x="741" y="128"/>
                  <a:pt x="747" y="128"/>
                </a:cubicBezTo>
                <a:close/>
                <a:moveTo>
                  <a:pt x="715" y="128"/>
                </a:moveTo>
                <a:cubicBezTo>
                  <a:pt x="722" y="128"/>
                  <a:pt x="727" y="133"/>
                  <a:pt x="727" y="140"/>
                </a:cubicBezTo>
                <a:cubicBezTo>
                  <a:pt x="727" y="146"/>
                  <a:pt x="722" y="151"/>
                  <a:pt x="715" y="151"/>
                </a:cubicBezTo>
                <a:cubicBezTo>
                  <a:pt x="709" y="151"/>
                  <a:pt x="704" y="146"/>
                  <a:pt x="704" y="140"/>
                </a:cubicBezTo>
                <a:cubicBezTo>
                  <a:pt x="704" y="133"/>
                  <a:pt x="709" y="128"/>
                  <a:pt x="715" y="128"/>
                </a:cubicBezTo>
                <a:close/>
                <a:moveTo>
                  <a:pt x="683" y="128"/>
                </a:moveTo>
                <a:cubicBezTo>
                  <a:pt x="690" y="128"/>
                  <a:pt x="695" y="133"/>
                  <a:pt x="695" y="140"/>
                </a:cubicBezTo>
                <a:cubicBezTo>
                  <a:pt x="695" y="146"/>
                  <a:pt x="690" y="151"/>
                  <a:pt x="683" y="151"/>
                </a:cubicBezTo>
                <a:cubicBezTo>
                  <a:pt x="677" y="151"/>
                  <a:pt x="672" y="146"/>
                  <a:pt x="672" y="140"/>
                </a:cubicBezTo>
                <a:cubicBezTo>
                  <a:pt x="672" y="133"/>
                  <a:pt x="677" y="128"/>
                  <a:pt x="683" y="128"/>
                </a:cubicBezTo>
                <a:close/>
                <a:moveTo>
                  <a:pt x="619" y="128"/>
                </a:moveTo>
                <a:cubicBezTo>
                  <a:pt x="626" y="128"/>
                  <a:pt x="631" y="133"/>
                  <a:pt x="631" y="140"/>
                </a:cubicBezTo>
                <a:cubicBezTo>
                  <a:pt x="631" y="146"/>
                  <a:pt x="626" y="151"/>
                  <a:pt x="619" y="151"/>
                </a:cubicBezTo>
                <a:cubicBezTo>
                  <a:pt x="613" y="151"/>
                  <a:pt x="608" y="146"/>
                  <a:pt x="608" y="140"/>
                </a:cubicBezTo>
                <a:cubicBezTo>
                  <a:pt x="608" y="133"/>
                  <a:pt x="613" y="128"/>
                  <a:pt x="619" y="128"/>
                </a:cubicBezTo>
                <a:close/>
                <a:moveTo>
                  <a:pt x="555" y="128"/>
                </a:moveTo>
                <a:cubicBezTo>
                  <a:pt x="562" y="128"/>
                  <a:pt x="567" y="133"/>
                  <a:pt x="567" y="140"/>
                </a:cubicBezTo>
                <a:cubicBezTo>
                  <a:pt x="567" y="146"/>
                  <a:pt x="562" y="151"/>
                  <a:pt x="555" y="151"/>
                </a:cubicBezTo>
                <a:cubicBezTo>
                  <a:pt x="549" y="151"/>
                  <a:pt x="544" y="146"/>
                  <a:pt x="544" y="140"/>
                </a:cubicBezTo>
                <a:cubicBezTo>
                  <a:pt x="544" y="133"/>
                  <a:pt x="549" y="128"/>
                  <a:pt x="555" y="128"/>
                </a:cubicBezTo>
                <a:close/>
                <a:moveTo>
                  <a:pt x="523" y="128"/>
                </a:moveTo>
                <a:cubicBezTo>
                  <a:pt x="530" y="128"/>
                  <a:pt x="535" y="133"/>
                  <a:pt x="535" y="140"/>
                </a:cubicBezTo>
                <a:cubicBezTo>
                  <a:pt x="535" y="146"/>
                  <a:pt x="530" y="151"/>
                  <a:pt x="523" y="151"/>
                </a:cubicBezTo>
                <a:cubicBezTo>
                  <a:pt x="517" y="151"/>
                  <a:pt x="512" y="146"/>
                  <a:pt x="512" y="140"/>
                </a:cubicBezTo>
                <a:cubicBezTo>
                  <a:pt x="512" y="133"/>
                  <a:pt x="517" y="128"/>
                  <a:pt x="523" y="128"/>
                </a:cubicBezTo>
                <a:close/>
                <a:moveTo>
                  <a:pt x="491" y="128"/>
                </a:moveTo>
                <a:cubicBezTo>
                  <a:pt x="498" y="128"/>
                  <a:pt x="503" y="133"/>
                  <a:pt x="503" y="140"/>
                </a:cubicBezTo>
                <a:cubicBezTo>
                  <a:pt x="503" y="146"/>
                  <a:pt x="498" y="151"/>
                  <a:pt x="491" y="151"/>
                </a:cubicBezTo>
                <a:cubicBezTo>
                  <a:pt x="485" y="151"/>
                  <a:pt x="480" y="146"/>
                  <a:pt x="480" y="140"/>
                </a:cubicBezTo>
                <a:cubicBezTo>
                  <a:pt x="480" y="133"/>
                  <a:pt x="485" y="128"/>
                  <a:pt x="491" y="128"/>
                </a:cubicBezTo>
                <a:close/>
                <a:moveTo>
                  <a:pt x="427" y="128"/>
                </a:moveTo>
                <a:cubicBezTo>
                  <a:pt x="434" y="128"/>
                  <a:pt x="439" y="133"/>
                  <a:pt x="439" y="140"/>
                </a:cubicBezTo>
                <a:cubicBezTo>
                  <a:pt x="439" y="146"/>
                  <a:pt x="434" y="151"/>
                  <a:pt x="427" y="151"/>
                </a:cubicBezTo>
                <a:cubicBezTo>
                  <a:pt x="421" y="151"/>
                  <a:pt x="416" y="146"/>
                  <a:pt x="416" y="140"/>
                </a:cubicBezTo>
                <a:cubicBezTo>
                  <a:pt x="416" y="133"/>
                  <a:pt x="421" y="128"/>
                  <a:pt x="427" y="128"/>
                </a:cubicBezTo>
                <a:close/>
                <a:moveTo>
                  <a:pt x="395" y="128"/>
                </a:moveTo>
                <a:cubicBezTo>
                  <a:pt x="402" y="128"/>
                  <a:pt x="407" y="133"/>
                  <a:pt x="407" y="140"/>
                </a:cubicBezTo>
                <a:cubicBezTo>
                  <a:pt x="407" y="146"/>
                  <a:pt x="402" y="151"/>
                  <a:pt x="395" y="151"/>
                </a:cubicBezTo>
                <a:cubicBezTo>
                  <a:pt x="389" y="151"/>
                  <a:pt x="384" y="146"/>
                  <a:pt x="384" y="140"/>
                </a:cubicBezTo>
                <a:cubicBezTo>
                  <a:pt x="384" y="133"/>
                  <a:pt x="389" y="128"/>
                  <a:pt x="395" y="128"/>
                </a:cubicBezTo>
                <a:close/>
                <a:moveTo>
                  <a:pt x="267" y="128"/>
                </a:moveTo>
                <a:cubicBezTo>
                  <a:pt x="274" y="128"/>
                  <a:pt x="279" y="133"/>
                  <a:pt x="279" y="140"/>
                </a:cubicBezTo>
                <a:cubicBezTo>
                  <a:pt x="279" y="146"/>
                  <a:pt x="274" y="151"/>
                  <a:pt x="267" y="151"/>
                </a:cubicBezTo>
                <a:cubicBezTo>
                  <a:pt x="261" y="151"/>
                  <a:pt x="256" y="146"/>
                  <a:pt x="256" y="140"/>
                </a:cubicBezTo>
                <a:cubicBezTo>
                  <a:pt x="256" y="133"/>
                  <a:pt x="261" y="128"/>
                  <a:pt x="267" y="128"/>
                </a:cubicBezTo>
                <a:close/>
                <a:moveTo>
                  <a:pt x="235" y="128"/>
                </a:moveTo>
                <a:cubicBezTo>
                  <a:pt x="242" y="128"/>
                  <a:pt x="247" y="133"/>
                  <a:pt x="247" y="140"/>
                </a:cubicBezTo>
                <a:cubicBezTo>
                  <a:pt x="247" y="146"/>
                  <a:pt x="242" y="151"/>
                  <a:pt x="235" y="151"/>
                </a:cubicBezTo>
                <a:cubicBezTo>
                  <a:pt x="229" y="151"/>
                  <a:pt x="224" y="146"/>
                  <a:pt x="224" y="140"/>
                </a:cubicBezTo>
                <a:cubicBezTo>
                  <a:pt x="224" y="133"/>
                  <a:pt x="229" y="128"/>
                  <a:pt x="235" y="128"/>
                </a:cubicBezTo>
                <a:close/>
                <a:moveTo>
                  <a:pt x="203" y="128"/>
                </a:moveTo>
                <a:cubicBezTo>
                  <a:pt x="210" y="128"/>
                  <a:pt x="215" y="133"/>
                  <a:pt x="215" y="140"/>
                </a:cubicBezTo>
                <a:cubicBezTo>
                  <a:pt x="215" y="146"/>
                  <a:pt x="210" y="151"/>
                  <a:pt x="203" y="151"/>
                </a:cubicBezTo>
                <a:cubicBezTo>
                  <a:pt x="197" y="151"/>
                  <a:pt x="192" y="146"/>
                  <a:pt x="192" y="140"/>
                </a:cubicBezTo>
                <a:cubicBezTo>
                  <a:pt x="192" y="133"/>
                  <a:pt x="197" y="128"/>
                  <a:pt x="203" y="128"/>
                </a:cubicBezTo>
                <a:close/>
                <a:moveTo>
                  <a:pt x="171" y="128"/>
                </a:moveTo>
                <a:cubicBezTo>
                  <a:pt x="177" y="128"/>
                  <a:pt x="183" y="133"/>
                  <a:pt x="183" y="140"/>
                </a:cubicBezTo>
                <a:cubicBezTo>
                  <a:pt x="183" y="146"/>
                  <a:pt x="177" y="151"/>
                  <a:pt x="171" y="151"/>
                </a:cubicBezTo>
                <a:cubicBezTo>
                  <a:pt x="165" y="151"/>
                  <a:pt x="160" y="146"/>
                  <a:pt x="160" y="140"/>
                </a:cubicBezTo>
                <a:cubicBezTo>
                  <a:pt x="160" y="133"/>
                  <a:pt x="165" y="128"/>
                  <a:pt x="171" y="128"/>
                </a:cubicBezTo>
                <a:close/>
                <a:moveTo>
                  <a:pt x="875" y="160"/>
                </a:moveTo>
                <a:cubicBezTo>
                  <a:pt x="882" y="160"/>
                  <a:pt x="887" y="165"/>
                  <a:pt x="887" y="172"/>
                </a:cubicBezTo>
                <a:cubicBezTo>
                  <a:pt x="887" y="178"/>
                  <a:pt x="882" y="183"/>
                  <a:pt x="875" y="183"/>
                </a:cubicBezTo>
                <a:cubicBezTo>
                  <a:pt x="869" y="183"/>
                  <a:pt x="864" y="178"/>
                  <a:pt x="864" y="172"/>
                </a:cubicBezTo>
                <a:cubicBezTo>
                  <a:pt x="864" y="165"/>
                  <a:pt x="869" y="160"/>
                  <a:pt x="875" y="160"/>
                </a:cubicBezTo>
                <a:close/>
                <a:moveTo>
                  <a:pt x="843" y="160"/>
                </a:moveTo>
                <a:cubicBezTo>
                  <a:pt x="850" y="160"/>
                  <a:pt x="855" y="165"/>
                  <a:pt x="855" y="172"/>
                </a:cubicBezTo>
                <a:cubicBezTo>
                  <a:pt x="855" y="178"/>
                  <a:pt x="850" y="183"/>
                  <a:pt x="843" y="183"/>
                </a:cubicBezTo>
                <a:cubicBezTo>
                  <a:pt x="837" y="183"/>
                  <a:pt x="832" y="178"/>
                  <a:pt x="832" y="172"/>
                </a:cubicBezTo>
                <a:cubicBezTo>
                  <a:pt x="832" y="165"/>
                  <a:pt x="837" y="160"/>
                  <a:pt x="843" y="160"/>
                </a:cubicBezTo>
                <a:close/>
                <a:moveTo>
                  <a:pt x="811" y="160"/>
                </a:moveTo>
                <a:cubicBezTo>
                  <a:pt x="818" y="160"/>
                  <a:pt x="823" y="165"/>
                  <a:pt x="823" y="172"/>
                </a:cubicBezTo>
                <a:cubicBezTo>
                  <a:pt x="823" y="178"/>
                  <a:pt x="818" y="183"/>
                  <a:pt x="811" y="183"/>
                </a:cubicBezTo>
                <a:cubicBezTo>
                  <a:pt x="805" y="183"/>
                  <a:pt x="800" y="178"/>
                  <a:pt x="800" y="172"/>
                </a:cubicBezTo>
                <a:cubicBezTo>
                  <a:pt x="800" y="165"/>
                  <a:pt x="805" y="160"/>
                  <a:pt x="811" y="160"/>
                </a:cubicBezTo>
                <a:close/>
                <a:moveTo>
                  <a:pt x="779" y="160"/>
                </a:moveTo>
                <a:cubicBezTo>
                  <a:pt x="786" y="160"/>
                  <a:pt x="791" y="165"/>
                  <a:pt x="791" y="172"/>
                </a:cubicBezTo>
                <a:cubicBezTo>
                  <a:pt x="791" y="178"/>
                  <a:pt x="786" y="183"/>
                  <a:pt x="779" y="183"/>
                </a:cubicBezTo>
                <a:cubicBezTo>
                  <a:pt x="773" y="183"/>
                  <a:pt x="768" y="178"/>
                  <a:pt x="768" y="172"/>
                </a:cubicBezTo>
                <a:cubicBezTo>
                  <a:pt x="768" y="165"/>
                  <a:pt x="773" y="160"/>
                  <a:pt x="779" y="160"/>
                </a:cubicBezTo>
                <a:close/>
                <a:moveTo>
                  <a:pt x="747" y="160"/>
                </a:moveTo>
                <a:cubicBezTo>
                  <a:pt x="754" y="160"/>
                  <a:pt x="759" y="165"/>
                  <a:pt x="759" y="172"/>
                </a:cubicBezTo>
                <a:cubicBezTo>
                  <a:pt x="759" y="178"/>
                  <a:pt x="754" y="183"/>
                  <a:pt x="747" y="183"/>
                </a:cubicBezTo>
                <a:cubicBezTo>
                  <a:pt x="741" y="183"/>
                  <a:pt x="736" y="178"/>
                  <a:pt x="736" y="172"/>
                </a:cubicBezTo>
                <a:cubicBezTo>
                  <a:pt x="736" y="165"/>
                  <a:pt x="741" y="160"/>
                  <a:pt x="747" y="160"/>
                </a:cubicBezTo>
                <a:close/>
                <a:moveTo>
                  <a:pt x="619" y="160"/>
                </a:moveTo>
                <a:cubicBezTo>
                  <a:pt x="626" y="160"/>
                  <a:pt x="631" y="165"/>
                  <a:pt x="631" y="172"/>
                </a:cubicBezTo>
                <a:cubicBezTo>
                  <a:pt x="631" y="178"/>
                  <a:pt x="626" y="183"/>
                  <a:pt x="619" y="183"/>
                </a:cubicBezTo>
                <a:cubicBezTo>
                  <a:pt x="613" y="183"/>
                  <a:pt x="608" y="178"/>
                  <a:pt x="608" y="172"/>
                </a:cubicBezTo>
                <a:cubicBezTo>
                  <a:pt x="608" y="165"/>
                  <a:pt x="613" y="160"/>
                  <a:pt x="619" y="160"/>
                </a:cubicBezTo>
                <a:close/>
                <a:moveTo>
                  <a:pt x="587" y="160"/>
                </a:moveTo>
                <a:cubicBezTo>
                  <a:pt x="594" y="160"/>
                  <a:pt x="599" y="165"/>
                  <a:pt x="599" y="172"/>
                </a:cubicBezTo>
                <a:cubicBezTo>
                  <a:pt x="599" y="178"/>
                  <a:pt x="594" y="183"/>
                  <a:pt x="587" y="183"/>
                </a:cubicBezTo>
                <a:cubicBezTo>
                  <a:pt x="581" y="183"/>
                  <a:pt x="576" y="178"/>
                  <a:pt x="576" y="172"/>
                </a:cubicBezTo>
                <a:cubicBezTo>
                  <a:pt x="576" y="165"/>
                  <a:pt x="581" y="160"/>
                  <a:pt x="587" y="160"/>
                </a:cubicBezTo>
                <a:close/>
                <a:moveTo>
                  <a:pt x="555" y="160"/>
                </a:moveTo>
                <a:cubicBezTo>
                  <a:pt x="562" y="160"/>
                  <a:pt x="567" y="165"/>
                  <a:pt x="567" y="172"/>
                </a:cubicBezTo>
                <a:cubicBezTo>
                  <a:pt x="567" y="178"/>
                  <a:pt x="562" y="183"/>
                  <a:pt x="555" y="183"/>
                </a:cubicBezTo>
                <a:cubicBezTo>
                  <a:pt x="549" y="183"/>
                  <a:pt x="544" y="178"/>
                  <a:pt x="544" y="172"/>
                </a:cubicBezTo>
                <a:cubicBezTo>
                  <a:pt x="544" y="165"/>
                  <a:pt x="549" y="160"/>
                  <a:pt x="555" y="160"/>
                </a:cubicBezTo>
                <a:close/>
                <a:moveTo>
                  <a:pt x="523" y="160"/>
                </a:moveTo>
                <a:cubicBezTo>
                  <a:pt x="530" y="160"/>
                  <a:pt x="535" y="165"/>
                  <a:pt x="535" y="172"/>
                </a:cubicBezTo>
                <a:cubicBezTo>
                  <a:pt x="535" y="178"/>
                  <a:pt x="530" y="183"/>
                  <a:pt x="523" y="183"/>
                </a:cubicBezTo>
                <a:cubicBezTo>
                  <a:pt x="517" y="183"/>
                  <a:pt x="512" y="178"/>
                  <a:pt x="512" y="172"/>
                </a:cubicBezTo>
                <a:cubicBezTo>
                  <a:pt x="512" y="165"/>
                  <a:pt x="517" y="160"/>
                  <a:pt x="523" y="160"/>
                </a:cubicBezTo>
                <a:close/>
                <a:moveTo>
                  <a:pt x="459" y="160"/>
                </a:moveTo>
                <a:cubicBezTo>
                  <a:pt x="466" y="160"/>
                  <a:pt x="471" y="165"/>
                  <a:pt x="471" y="172"/>
                </a:cubicBezTo>
                <a:cubicBezTo>
                  <a:pt x="471" y="178"/>
                  <a:pt x="466" y="183"/>
                  <a:pt x="459" y="183"/>
                </a:cubicBezTo>
                <a:cubicBezTo>
                  <a:pt x="453" y="183"/>
                  <a:pt x="448" y="178"/>
                  <a:pt x="448" y="172"/>
                </a:cubicBezTo>
                <a:cubicBezTo>
                  <a:pt x="448" y="165"/>
                  <a:pt x="453" y="160"/>
                  <a:pt x="459" y="160"/>
                </a:cubicBezTo>
                <a:close/>
                <a:moveTo>
                  <a:pt x="427" y="160"/>
                </a:moveTo>
                <a:cubicBezTo>
                  <a:pt x="434" y="160"/>
                  <a:pt x="439" y="165"/>
                  <a:pt x="439" y="172"/>
                </a:cubicBezTo>
                <a:cubicBezTo>
                  <a:pt x="439" y="178"/>
                  <a:pt x="434" y="183"/>
                  <a:pt x="427" y="183"/>
                </a:cubicBezTo>
                <a:cubicBezTo>
                  <a:pt x="421" y="183"/>
                  <a:pt x="416" y="178"/>
                  <a:pt x="416" y="172"/>
                </a:cubicBezTo>
                <a:cubicBezTo>
                  <a:pt x="416" y="165"/>
                  <a:pt x="421" y="160"/>
                  <a:pt x="427" y="160"/>
                </a:cubicBezTo>
                <a:close/>
                <a:moveTo>
                  <a:pt x="363" y="160"/>
                </a:moveTo>
                <a:cubicBezTo>
                  <a:pt x="370" y="160"/>
                  <a:pt x="375" y="165"/>
                  <a:pt x="375" y="172"/>
                </a:cubicBezTo>
                <a:cubicBezTo>
                  <a:pt x="375" y="178"/>
                  <a:pt x="370" y="183"/>
                  <a:pt x="363" y="183"/>
                </a:cubicBezTo>
                <a:cubicBezTo>
                  <a:pt x="357" y="183"/>
                  <a:pt x="352" y="178"/>
                  <a:pt x="352" y="172"/>
                </a:cubicBezTo>
                <a:cubicBezTo>
                  <a:pt x="352" y="165"/>
                  <a:pt x="357" y="160"/>
                  <a:pt x="363" y="160"/>
                </a:cubicBezTo>
                <a:close/>
                <a:moveTo>
                  <a:pt x="331" y="160"/>
                </a:moveTo>
                <a:cubicBezTo>
                  <a:pt x="338" y="160"/>
                  <a:pt x="343" y="165"/>
                  <a:pt x="343" y="172"/>
                </a:cubicBezTo>
                <a:cubicBezTo>
                  <a:pt x="343" y="178"/>
                  <a:pt x="338" y="183"/>
                  <a:pt x="331" y="183"/>
                </a:cubicBezTo>
                <a:cubicBezTo>
                  <a:pt x="325" y="183"/>
                  <a:pt x="320" y="178"/>
                  <a:pt x="320" y="172"/>
                </a:cubicBezTo>
                <a:cubicBezTo>
                  <a:pt x="320" y="165"/>
                  <a:pt x="325" y="160"/>
                  <a:pt x="331" y="160"/>
                </a:cubicBezTo>
                <a:close/>
                <a:moveTo>
                  <a:pt x="299" y="160"/>
                </a:moveTo>
                <a:cubicBezTo>
                  <a:pt x="306" y="160"/>
                  <a:pt x="311" y="165"/>
                  <a:pt x="311" y="172"/>
                </a:cubicBezTo>
                <a:cubicBezTo>
                  <a:pt x="311" y="178"/>
                  <a:pt x="306" y="183"/>
                  <a:pt x="299" y="183"/>
                </a:cubicBezTo>
                <a:cubicBezTo>
                  <a:pt x="293" y="183"/>
                  <a:pt x="288" y="178"/>
                  <a:pt x="288" y="172"/>
                </a:cubicBezTo>
                <a:cubicBezTo>
                  <a:pt x="288" y="165"/>
                  <a:pt x="293" y="160"/>
                  <a:pt x="299" y="160"/>
                </a:cubicBezTo>
                <a:close/>
                <a:moveTo>
                  <a:pt x="267" y="160"/>
                </a:moveTo>
                <a:cubicBezTo>
                  <a:pt x="274" y="160"/>
                  <a:pt x="279" y="165"/>
                  <a:pt x="279" y="172"/>
                </a:cubicBezTo>
                <a:cubicBezTo>
                  <a:pt x="279" y="178"/>
                  <a:pt x="274" y="183"/>
                  <a:pt x="267" y="183"/>
                </a:cubicBezTo>
                <a:cubicBezTo>
                  <a:pt x="261" y="183"/>
                  <a:pt x="256" y="178"/>
                  <a:pt x="256" y="172"/>
                </a:cubicBezTo>
                <a:cubicBezTo>
                  <a:pt x="256" y="165"/>
                  <a:pt x="261" y="160"/>
                  <a:pt x="267" y="160"/>
                </a:cubicBezTo>
                <a:close/>
                <a:moveTo>
                  <a:pt x="235" y="160"/>
                </a:moveTo>
                <a:cubicBezTo>
                  <a:pt x="242" y="160"/>
                  <a:pt x="247" y="165"/>
                  <a:pt x="247" y="172"/>
                </a:cubicBezTo>
                <a:cubicBezTo>
                  <a:pt x="247" y="178"/>
                  <a:pt x="242" y="183"/>
                  <a:pt x="235" y="183"/>
                </a:cubicBezTo>
                <a:cubicBezTo>
                  <a:pt x="229" y="183"/>
                  <a:pt x="224" y="178"/>
                  <a:pt x="224" y="172"/>
                </a:cubicBezTo>
                <a:cubicBezTo>
                  <a:pt x="224" y="165"/>
                  <a:pt x="229" y="160"/>
                  <a:pt x="235" y="160"/>
                </a:cubicBezTo>
                <a:close/>
                <a:moveTo>
                  <a:pt x="203" y="160"/>
                </a:moveTo>
                <a:cubicBezTo>
                  <a:pt x="210" y="160"/>
                  <a:pt x="215" y="165"/>
                  <a:pt x="215" y="172"/>
                </a:cubicBezTo>
                <a:cubicBezTo>
                  <a:pt x="215" y="178"/>
                  <a:pt x="210" y="183"/>
                  <a:pt x="203" y="183"/>
                </a:cubicBezTo>
                <a:cubicBezTo>
                  <a:pt x="197" y="183"/>
                  <a:pt x="192" y="178"/>
                  <a:pt x="192" y="172"/>
                </a:cubicBezTo>
                <a:cubicBezTo>
                  <a:pt x="192" y="165"/>
                  <a:pt x="197" y="160"/>
                  <a:pt x="203" y="160"/>
                </a:cubicBezTo>
                <a:close/>
                <a:moveTo>
                  <a:pt x="171" y="160"/>
                </a:moveTo>
                <a:cubicBezTo>
                  <a:pt x="177" y="160"/>
                  <a:pt x="183" y="165"/>
                  <a:pt x="183" y="172"/>
                </a:cubicBezTo>
                <a:cubicBezTo>
                  <a:pt x="183" y="178"/>
                  <a:pt x="177" y="183"/>
                  <a:pt x="171" y="183"/>
                </a:cubicBezTo>
                <a:cubicBezTo>
                  <a:pt x="165" y="183"/>
                  <a:pt x="160" y="178"/>
                  <a:pt x="160" y="172"/>
                </a:cubicBezTo>
                <a:cubicBezTo>
                  <a:pt x="160" y="165"/>
                  <a:pt x="165" y="160"/>
                  <a:pt x="171" y="160"/>
                </a:cubicBezTo>
                <a:close/>
                <a:moveTo>
                  <a:pt x="139" y="160"/>
                </a:moveTo>
                <a:cubicBezTo>
                  <a:pt x="145" y="160"/>
                  <a:pt x="151" y="165"/>
                  <a:pt x="151" y="172"/>
                </a:cubicBezTo>
                <a:cubicBezTo>
                  <a:pt x="151" y="178"/>
                  <a:pt x="145" y="183"/>
                  <a:pt x="139" y="183"/>
                </a:cubicBezTo>
                <a:cubicBezTo>
                  <a:pt x="133" y="183"/>
                  <a:pt x="128" y="178"/>
                  <a:pt x="128" y="172"/>
                </a:cubicBezTo>
                <a:cubicBezTo>
                  <a:pt x="128" y="165"/>
                  <a:pt x="133" y="160"/>
                  <a:pt x="139" y="160"/>
                </a:cubicBezTo>
                <a:close/>
                <a:moveTo>
                  <a:pt x="843" y="192"/>
                </a:moveTo>
                <a:cubicBezTo>
                  <a:pt x="850" y="192"/>
                  <a:pt x="855" y="197"/>
                  <a:pt x="855" y="204"/>
                </a:cubicBezTo>
                <a:cubicBezTo>
                  <a:pt x="855" y="210"/>
                  <a:pt x="850" y="215"/>
                  <a:pt x="843" y="215"/>
                </a:cubicBezTo>
                <a:cubicBezTo>
                  <a:pt x="837" y="215"/>
                  <a:pt x="832" y="210"/>
                  <a:pt x="832" y="204"/>
                </a:cubicBezTo>
                <a:cubicBezTo>
                  <a:pt x="832" y="197"/>
                  <a:pt x="837" y="192"/>
                  <a:pt x="843" y="192"/>
                </a:cubicBezTo>
                <a:close/>
                <a:moveTo>
                  <a:pt x="811" y="192"/>
                </a:moveTo>
                <a:cubicBezTo>
                  <a:pt x="818" y="192"/>
                  <a:pt x="823" y="197"/>
                  <a:pt x="823" y="204"/>
                </a:cubicBezTo>
                <a:cubicBezTo>
                  <a:pt x="823" y="210"/>
                  <a:pt x="818" y="215"/>
                  <a:pt x="811" y="215"/>
                </a:cubicBezTo>
                <a:cubicBezTo>
                  <a:pt x="805" y="215"/>
                  <a:pt x="800" y="210"/>
                  <a:pt x="800" y="204"/>
                </a:cubicBezTo>
                <a:cubicBezTo>
                  <a:pt x="800" y="197"/>
                  <a:pt x="805" y="192"/>
                  <a:pt x="811" y="192"/>
                </a:cubicBezTo>
                <a:close/>
                <a:moveTo>
                  <a:pt x="779" y="192"/>
                </a:moveTo>
                <a:cubicBezTo>
                  <a:pt x="786" y="192"/>
                  <a:pt x="791" y="197"/>
                  <a:pt x="791" y="204"/>
                </a:cubicBezTo>
                <a:cubicBezTo>
                  <a:pt x="791" y="210"/>
                  <a:pt x="786" y="215"/>
                  <a:pt x="779" y="215"/>
                </a:cubicBezTo>
                <a:cubicBezTo>
                  <a:pt x="773" y="215"/>
                  <a:pt x="768" y="210"/>
                  <a:pt x="768" y="204"/>
                </a:cubicBezTo>
                <a:cubicBezTo>
                  <a:pt x="768" y="197"/>
                  <a:pt x="773" y="192"/>
                  <a:pt x="779" y="192"/>
                </a:cubicBezTo>
                <a:close/>
                <a:moveTo>
                  <a:pt x="747" y="192"/>
                </a:moveTo>
                <a:cubicBezTo>
                  <a:pt x="754" y="192"/>
                  <a:pt x="759" y="197"/>
                  <a:pt x="759" y="204"/>
                </a:cubicBezTo>
                <a:cubicBezTo>
                  <a:pt x="759" y="210"/>
                  <a:pt x="754" y="215"/>
                  <a:pt x="747" y="215"/>
                </a:cubicBezTo>
                <a:cubicBezTo>
                  <a:pt x="741" y="215"/>
                  <a:pt x="736" y="210"/>
                  <a:pt x="736" y="204"/>
                </a:cubicBezTo>
                <a:cubicBezTo>
                  <a:pt x="736" y="197"/>
                  <a:pt x="741" y="192"/>
                  <a:pt x="747" y="192"/>
                </a:cubicBezTo>
                <a:close/>
                <a:moveTo>
                  <a:pt x="619" y="192"/>
                </a:moveTo>
                <a:cubicBezTo>
                  <a:pt x="626" y="192"/>
                  <a:pt x="631" y="197"/>
                  <a:pt x="631" y="204"/>
                </a:cubicBezTo>
                <a:cubicBezTo>
                  <a:pt x="631" y="210"/>
                  <a:pt x="626" y="215"/>
                  <a:pt x="619" y="215"/>
                </a:cubicBezTo>
                <a:cubicBezTo>
                  <a:pt x="613" y="215"/>
                  <a:pt x="608" y="210"/>
                  <a:pt x="608" y="204"/>
                </a:cubicBezTo>
                <a:cubicBezTo>
                  <a:pt x="608" y="197"/>
                  <a:pt x="613" y="192"/>
                  <a:pt x="619" y="192"/>
                </a:cubicBezTo>
                <a:close/>
                <a:moveTo>
                  <a:pt x="587" y="192"/>
                </a:moveTo>
                <a:cubicBezTo>
                  <a:pt x="594" y="192"/>
                  <a:pt x="599" y="197"/>
                  <a:pt x="599" y="204"/>
                </a:cubicBezTo>
                <a:cubicBezTo>
                  <a:pt x="599" y="210"/>
                  <a:pt x="594" y="215"/>
                  <a:pt x="587" y="215"/>
                </a:cubicBezTo>
                <a:cubicBezTo>
                  <a:pt x="581" y="215"/>
                  <a:pt x="576" y="210"/>
                  <a:pt x="576" y="204"/>
                </a:cubicBezTo>
                <a:cubicBezTo>
                  <a:pt x="576" y="197"/>
                  <a:pt x="581" y="192"/>
                  <a:pt x="587" y="192"/>
                </a:cubicBezTo>
                <a:close/>
                <a:moveTo>
                  <a:pt x="555" y="192"/>
                </a:moveTo>
                <a:cubicBezTo>
                  <a:pt x="562" y="192"/>
                  <a:pt x="567" y="197"/>
                  <a:pt x="567" y="204"/>
                </a:cubicBezTo>
                <a:cubicBezTo>
                  <a:pt x="567" y="210"/>
                  <a:pt x="562" y="215"/>
                  <a:pt x="555" y="215"/>
                </a:cubicBezTo>
                <a:cubicBezTo>
                  <a:pt x="549" y="215"/>
                  <a:pt x="544" y="210"/>
                  <a:pt x="544" y="204"/>
                </a:cubicBezTo>
                <a:cubicBezTo>
                  <a:pt x="544" y="197"/>
                  <a:pt x="549" y="192"/>
                  <a:pt x="555" y="192"/>
                </a:cubicBezTo>
                <a:close/>
                <a:moveTo>
                  <a:pt x="523" y="192"/>
                </a:moveTo>
                <a:cubicBezTo>
                  <a:pt x="530" y="192"/>
                  <a:pt x="535" y="197"/>
                  <a:pt x="535" y="204"/>
                </a:cubicBezTo>
                <a:cubicBezTo>
                  <a:pt x="535" y="210"/>
                  <a:pt x="530" y="215"/>
                  <a:pt x="523" y="215"/>
                </a:cubicBezTo>
                <a:cubicBezTo>
                  <a:pt x="517" y="215"/>
                  <a:pt x="512" y="210"/>
                  <a:pt x="512" y="204"/>
                </a:cubicBezTo>
                <a:cubicBezTo>
                  <a:pt x="512" y="197"/>
                  <a:pt x="517" y="192"/>
                  <a:pt x="523" y="192"/>
                </a:cubicBezTo>
                <a:close/>
                <a:moveTo>
                  <a:pt x="459" y="192"/>
                </a:moveTo>
                <a:cubicBezTo>
                  <a:pt x="466" y="192"/>
                  <a:pt x="471" y="197"/>
                  <a:pt x="471" y="204"/>
                </a:cubicBezTo>
                <a:cubicBezTo>
                  <a:pt x="471" y="210"/>
                  <a:pt x="466" y="215"/>
                  <a:pt x="459" y="215"/>
                </a:cubicBezTo>
                <a:cubicBezTo>
                  <a:pt x="453" y="215"/>
                  <a:pt x="448" y="210"/>
                  <a:pt x="448" y="204"/>
                </a:cubicBezTo>
                <a:cubicBezTo>
                  <a:pt x="448" y="197"/>
                  <a:pt x="453" y="192"/>
                  <a:pt x="459" y="192"/>
                </a:cubicBezTo>
                <a:close/>
                <a:moveTo>
                  <a:pt x="427" y="192"/>
                </a:moveTo>
                <a:cubicBezTo>
                  <a:pt x="434" y="192"/>
                  <a:pt x="439" y="197"/>
                  <a:pt x="439" y="204"/>
                </a:cubicBezTo>
                <a:cubicBezTo>
                  <a:pt x="439" y="210"/>
                  <a:pt x="434" y="215"/>
                  <a:pt x="427" y="215"/>
                </a:cubicBezTo>
                <a:cubicBezTo>
                  <a:pt x="421" y="215"/>
                  <a:pt x="416" y="210"/>
                  <a:pt x="416" y="204"/>
                </a:cubicBezTo>
                <a:cubicBezTo>
                  <a:pt x="416" y="197"/>
                  <a:pt x="421" y="192"/>
                  <a:pt x="427" y="192"/>
                </a:cubicBezTo>
                <a:close/>
                <a:moveTo>
                  <a:pt x="395" y="192"/>
                </a:moveTo>
                <a:cubicBezTo>
                  <a:pt x="402" y="192"/>
                  <a:pt x="407" y="197"/>
                  <a:pt x="407" y="204"/>
                </a:cubicBezTo>
                <a:cubicBezTo>
                  <a:pt x="407" y="210"/>
                  <a:pt x="402" y="215"/>
                  <a:pt x="395" y="215"/>
                </a:cubicBezTo>
                <a:cubicBezTo>
                  <a:pt x="389" y="215"/>
                  <a:pt x="384" y="210"/>
                  <a:pt x="384" y="204"/>
                </a:cubicBezTo>
                <a:cubicBezTo>
                  <a:pt x="384" y="197"/>
                  <a:pt x="389" y="192"/>
                  <a:pt x="395" y="192"/>
                </a:cubicBezTo>
                <a:close/>
                <a:moveTo>
                  <a:pt x="363" y="192"/>
                </a:moveTo>
                <a:cubicBezTo>
                  <a:pt x="370" y="192"/>
                  <a:pt x="375" y="197"/>
                  <a:pt x="375" y="204"/>
                </a:cubicBezTo>
                <a:cubicBezTo>
                  <a:pt x="375" y="210"/>
                  <a:pt x="370" y="215"/>
                  <a:pt x="363" y="215"/>
                </a:cubicBezTo>
                <a:cubicBezTo>
                  <a:pt x="357" y="215"/>
                  <a:pt x="352" y="210"/>
                  <a:pt x="352" y="204"/>
                </a:cubicBezTo>
                <a:cubicBezTo>
                  <a:pt x="352" y="197"/>
                  <a:pt x="357" y="192"/>
                  <a:pt x="363" y="192"/>
                </a:cubicBezTo>
                <a:close/>
                <a:moveTo>
                  <a:pt x="331" y="192"/>
                </a:moveTo>
                <a:cubicBezTo>
                  <a:pt x="338" y="192"/>
                  <a:pt x="343" y="197"/>
                  <a:pt x="343" y="204"/>
                </a:cubicBezTo>
                <a:cubicBezTo>
                  <a:pt x="343" y="210"/>
                  <a:pt x="338" y="215"/>
                  <a:pt x="331" y="215"/>
                </a:cubicBezTo>
                <a:cubicBezTo>
                  <a:pt x="325" y="215"/>
                  <a:pt x="320" y="210"/>
                  <a:pt x="320" y="204"/>
                </a:cubicBezTo>
                <a:cubicBezTo>
                  <a:pt x="320" y="197"/>
                  <a:pt x="325" y="192"/>
                  <a:pt x="331" y="192"/>
                </a:cubicBezTo>
                <a:close/>
                <a:moveTo>
                  <a:pt x="299" y="192"/>
                </a:moveTo>
                <a:cubicBezTo>
                  <a:pt x="306" y="192"/>
                  <a:pt x="311" y="197"/>
                  <a:pt x="311" y="204"/>
                </a:cubicBezTo>
                <a:cubicBezTo>
                  <a:pt x="311" y="210"/>
                  <a:pt x="306" y="215"/>
                  <a:pt x="299" y="215"/>
                </a:cubicBezTo>
                <a:cubicBezTo>
                  <a:pt x="293" y="215"/>
                  <a:pt x="288" y="210"/>
                  <a:pt x="288" y="204"/>
                </a:cubicBezTo>
                <a:cubicBezTo>
                  <a:pt x="288" y="197"/>
                  <a:pt x="293" y="192"/>
                  <a:pt x="299" y="192"/>
                </a:cubicBezTo>
                <a:close/>
                <a:moveTo>
                  <a:pt x="267" y="192"/>
                </a:moveTo>
                <a:cubicBezTo>
                  <a:pt x="274" y="192"/>
                  <a:pt x="279" y="197"/>
                  <a:pt x="279" y="204"/>
                </a:cubicBezTo>
                <a:cubicBezTo>
                  <a:pt x="279" y="210"/>
                  <a:pt x="274" y="215"/>
                  <a:pt x="267" y="215"/>
                </a:cubicBezTo>
                <a:cubicBezTo>
                  <a:pt x="261" y="215"/>
                  <a:pt x="256" y="210"/>
                  <a:pt x="256" y="204"/>
                </a:cubicBezTo>
                <a:cubicBezTo>
                  <a:pt x="256" y="197"/>
                  <a:pt x="261" y="192"/>
                  <a:pt x="267" y="192"/>
                </a:cubicBezTo>
                <a:close/>
                <a:moveTo>
                  <a:pt x="235" y="192"/>
                </a:moveTo>
                <a:cubicBezTo>
                  <a:pt x="242" y="192"/>
                  <a:pt x="247" y="197"/>
                  <a:pt x="247" y="204"/>
                </a:cubicBezTo>
                <a:cubicBezTo>
                  <a:pt x="247" y="210"/>
                  <a:pt x="242" y="215"/>
                  <a:pt x="235" y="215"/>
                </a:cubicBezTo>
                <a:cubicBezTo>
                  <a:pt x="229" y="215"/>
                  <a:pt x="224" y="210"/>
                  <a:pt x="224" y="204"/>
                </a:cubicBezTo>
                <a:cubicBezTo>
                  <a:pt x="224" y="197"/>
                  <a:pt x="229" y="192"/>
                  <a:pt x="235" y="192"/>
                </a:cubicBezTo>
                <a:close/>
                <a:moveTo>
                  <a:pt x="203" y="192"/>
                </a:moveTo>
                <a:cubicBezTo>
                  <a:pt x="210" y="192"/>
                  <a:pt x="215" y="197"/>
                  <a:pt x="215" y="204"/>
                </a:cubicBezTo>
                <a:cubicBezTo>
                  <a:pt x="215" y="210"/>
                  <a:pt x="210" y="215"/>
                  <a:pt x="203" y="215"/>
                </a:cubicBezTo>
                <a:cubicBezTo>
                  <a:pt x="197" y="215"/>
                  <a:pt x="192" y="210"/>
                  <a:pt x="192" y="204"/>
                </a:cubicBezTo>
                <a:cubicBezTo>
                  <a:pt x="192" y="197"/>
                  <a:pt x="197" y="192"/>
                  <a:pt x="203" y="192"/>
                </a:cubicBezTo>
                <a:close/>
                <a:moveTo>
                  <a:pt x="171" y="192"/>
                </a:moveTo>
                <a:cubicBezTo>
                  <a:pt x="177" y="192"/>
                  <a:pt x="183" y="197"/>
                  <a:pt x="183" y="204"/>
                </a:cubicBezTo>
                <a:cubicBezTo>
                  <a:pt x="183" y="210"/>
                  <a:pt x="177" y="215"/>
                  <a:pt x="171" y="215"/>
                </a:cubicBezTo>
                <a:cubicBezTo>
                  <a:pt x="165" y="215"/>
                  <a:pt x="160" y="210"/>
                  <a:pt x="160" y="204"/>
                </a:cubicBezTo>
                <a:cubicBezTo>
                  <a:pt x="160" y="197"/>
                  <a:pt x="165" y="192"/>
                  <a:pt x="171" y="192"/>
                </a:cubicBezTo>
                <a:close/>
                <a:moveTo>
                  <a:pt x="139" y="192"/>
                </a:moveTo>
                <a:cubicBezTo>
                  <a:pt x="145" y="192"/>
                  <a:pt x="151" y="197"/>
                  <a:pt x="151" y="204"/>
                </a:cubicBezTo>
                <a:cubicBezTo>
                  <a:pt x="151" y="210"/>
                  <a:pt x="145" y="215"/>
                  <a:pt x="139" y="215"/>
                </a:cubicBezTo>
                <a:cubicBezTo>
                  <a:pt x="133" y="215"/>
                  <a:pt x="128" y="210"/>
                  <a:pt x="128" y="204"/>
                </a:cubicBezTo>
                <a:cubicBezTo>
                  <a:pt x="128" y="197"/>
                  <a:pt x="133" y="192"/>
                  <a:pt x="139" y="192"/>
                </a:cubicBezTo>
                <a:close/>
                <a:moveTo>
                  <a:pt x="843" y="224"/>
                </a:moveTo>
                <a:cubicBezTo>
                  <a:pt x="850" y="224"/>
                  <a:pt x="855" y="229"/>
                  <a:pt x="855" y="236"/>
                </a:cubicBezTo>
                <a:cubicBezTo>
                  <a:pt x="855" y="242"/>
                  <a:pt x="850" y="247"/>
                  <a:pt x="843" y="247"/>
                </a:cubicBezTo>
                <a:cubicBezTo>
                  <a:pt x="837" y="247"/>
                  <a:pt x="832" y="242"/>
                  <a:pt x="832" y="236"/>
                </a:cubicBezTo>
                <a:cubicBezTo>
                  <a:pt x="832" y="229"/>
                  <a:pt x="837" y="224"/>
                  <a:pt x="843" y="224"/>
                </a:cubicBezTo>
                <a:close/>
                <a:moveTo>
                  <a:pt x="811" y="224"/>
                </a:moveTo>
                <a:cubicBezTo>
                  <a:pt x="818" y="224"/>
                  <a:pt x="823" y="229"/>
                  <a:pt x="823" y="236"/>
                </a:cubicBezTo>
                <a:cubicBezTo>
                  <a:pt x="823" y="242"/>
                  <a:pt x="818" y="247"/>
                  <a:pt x="811" y="247"/>
                </a:cubicBezTo>
                <a:cubicBezTo>
                  <a:pt x="805" y="247"/>
                  <a:pt x="800" y="242"/>
                  <a:pt x="800" y="236"/>
                </a:cubicBezTo>
                <a:cubicBezTo>
                  <a:pt x="800" y="229"/>
                  <a:pt x="805" y="224"/>
                  <a:pt x="811" y="224"/>
                </a:cubicBezTo>
                <a:close/>
                <a:moveTo>
                  <a:pt x="779" y="224"/>
                </a:moveTo>
                <a:cubicBezTo>
                  <a:pt x="786" y="224"/>
                  <a:pt x="791" y="229"/>
                  <a:pt x="791" y="236"/>
                </a:cubicBezTo>
                <a:cubicBezTo>
                  <a:pt x="791" y="242"/>
                  <a:pt x="786" y="247"/>
                  <a:pt x="779" y="247"/>
                </a:cubicBezTo>
                <a:cubicBezTo>
                  <a:pt x="773" y="247"/>
                  <a:pt x="768" y="242"/>
                  <a:pt x="768" y="236"/>
                </a:cubicBezTo>
                <a:cubicBezTo>
                  <a:pt x="768" y="229"/>
                  <a:pt x="773" y="224"/>
                  <a:pt x="779" y="224"/>
                </a:cubicBezTo>
                <a:close/>
                <a:moveTo>
                  <a:pt x="747" y="224"/>
                </a:moveTo>
                <a:cubicBezTo>
                  <a:pt x="754" y="224"/>
                  <a:pt x="759" y="229"/>
                  <a:pt x="759" y="236"/>
                </a:cubicBezTo>
                <a:cubicBezTo>
                  <a:pt x="759" y="242"/>
                  <a:pt x="754" y="247"/>
                  <a:pt x="747" y="247"/>
                </a:cubicBezTo>
                <a:cubicBezTo>
                  <a:pt x="741" y="247"/>
                  <a:pt x="736" y="242"/>
                  <a:pt x="736" y="236"/>
                </a:cubicBezTo>
                <a:cubicBezTo>
                  <a:pt x="736" y="229"/>
                  <a:pt x="741" y="224"/>
                  <a:pt x="747" y="224"/>
                </a:cubicBezTo>
                <a:close/>
                <a:moveTo>
                  <a:pt x="715" y="224"/>
                </a:moveTo>
                <a:cubicBezTo>
                  <a:pt x="722" y="224"/>
                  <a:pt x="727" y="229"/>
                  <a:pt x="727" y="236"/>
                </a:cubicBezTo>
                <a:cubicBezTo>
                  <a:pt x="727" y="242"/>
                  <a:pt x="722" y="247"/>
                  <a:pt x="715" y="247"/>
                </a:cubicBezTo>
                <a:cubicBezTo>
                  <a:pt x="709" y="247"/>
                  <a:pt x="704" y="242"/>
                  <a:pt x="704" y="236"/>
                </a:cubicBezTo>
                <a:cubicBezTo>
                  <a:pt x="704" y="229"/>
                  <a:pt x="709" y="224"/>
                  <a:pt x="715" y="224"/>
                </a:cubicBezTo>
                <a:close/>
                <a:moveTo>
                  <a:pt x="651" y="224"/>
                </a:moveTo>
                <a:cubicBezTo>
                  <a:pt x="658" y="224"/>
                  <a:pt x="663" y="229"/>
                  <a:pt x="663" y="236"/>
                </a:cubicBezTo>
                <a:cubicBezTo>
                  <a:pt x="663" y="242"/>
                  <a:pt x="658" y="247"/>
                  <a:pt x="651" y="247"/>
                </a:cubicBezTo>
                <a:cubicBezTo>
                  <a:pt x="645" y="247"/>
                  <a:pt x="640" y="242"/>
                  <a:pt x="640" y="236"/>
                </a:cubicBezTo>
                <a:cubicBezTo>
                  <a:pt x="640" y="229"/>
                  <a:pt x="645" y="224"/>
                  <a:pt x="651" y="224"/>
                </a:cubicBezTo>
                <a:close/>
                <a:moveTo>
                  <a:pt x="619" y="224"/>
                </a:moveTo>
                <a:cubicBezTo>
                  <a:pt x="626" y="224"/>
                  <a:pt x="631" y="229"/>
                  <a:pt x="631" y="236"/>
                </a:cubicBezTo>
                <a:cubicBezTo>
                  <a:pt x="631" y="242"/>
                  <a:pt x="626" y="247"/>
                  <a:pt x="619" y="247"/>
                </a:cubicBezTo>
                <a:cubicBezTo>
                  <a:pt x="613" y="247"/>
                  <a:pt x="608" y="242"/>
                  <a:pt x="608" y="236"/>
                </a:cubicBezTo>
                <a:cubicBezTo>
                  <a:pt x="608" y="229"/>
                  <a:pt x="613" y="224"/>
                  <a:pt x="619" y="224"/>
                </a:cubicBezTo>
                <a:close/>
                <a:moveTo>
                  <a:pt x="555" y="224"/>
                </a:moveTo>
                <a:cubicBezTo>
                  <a:pt x="562" y="224"/>
                  <a:pt x="567" y="229"/>
                  <a:pt x="567" y="236"/>
                </a:cubicBezTo>
                <a:cubicBezTo>
                  <a:pt x="567" y="242"/>
                  <a:pt x="562" y="247"/>
                  <a:pt x="555" y="247"/>
                </a:cubicBezTo>
                <a:cubicBezTo>
                  <a:pt x="549" y="247"/>
                  <a:pt x="544" y="242"/>
                  <a:pt x="544" y="236"/>
                </a:cubicBezTo>
                <a:cubicBezTo>
                  <a:pt x="544" y="229"/>
                  <a:pt x="549" y="224"/>
                  <a:pt x="555" y="224"/>
                </a:cubicBezTo>
                <a:close/>
                <a:moveTo>
                  <a:pt x="523" y="224"/>
                </a:moveTo>
                <a:cubicBezTo>
                  <a:pt x="530" y="224"/>
                  <a:pt x="535" y="229"/>
                  <a:pt x="535" y="236"/>
                </a:cubicBezTo>
                <a:cubicBezTo>
                  <a:pt x="535" y="242"/>
                  <a:pt x="530" y="247"/>
                  <a:pt x="523" y="247"/>
                </a:cubicBezTo>
                <a:cubicBezTo>
                  <a:pt x="517" y="247"/>
                  <a:pt x="512" y="242"/>
                  <a:pt x="512" y="236"/>
                </a:cubicBezTo>
                <a:cubicBezTo>
                  <a:pt x="512" y="229"/>
                  <a:pt x="517" y="224"/>
                  <a:pt x="523" y="224"/>
                </a:cubicBezTo>
                <a:close/>
                <a:moveTo>
                  <a:pt x="491" y="224"/>
                </a:moveTo>
                <a:cubicBezTo>
                  <a:pt x="498" y="224"/>
                  <a:pt x="503" y="229"/>
                  <a:pt x="503" y="236"/>
                </a:cubicBezTo>
                <a:cubicBezTo>
                  <a:pt x="503" y="242"/>
                  <a:pt x="498" y="247"/>
                  <a:pt x="491" y="247"/>
                </a:cubicBezTo>
                <a:cubicBezTo>
                  <a:pt x="485" y="247"/>
                  <a:pt x="480" y="242"/>
                  <a:pt x="480" y="236"/>
                </a:cubicBezTo>
                <a:cubicBezTo>
                  <a:pt x="480" y="229"/>
                  <a:pt x="485" y="224"/>
                  <a:pt x="491" y="224"/>
                </a:cubicBezTo>
                <a:close/>
                <a:moveTo>
                  <a:pt x="459" y="224"/>
                </a:moveTo>
                <a:cubicBezTo>
                  <a:pt x="466" y="224"/>
                  <a:pt x="471" y="229"/>
                  <a:pt x="471" y="236"/>
                </a:cubicBezTo>
                <a:cubicBezTo>
                  <a:pt x="471" y="242"/>
                  <a:pt x="466" y="247"/>
                  <a:pt x="459" y="247"/>
                </a:cubicBezTo>
                <a:cubicBezTo>
                  <a:pt x="453" y="247"/>
                  <a:pt x="448" y="242"/>
                  <a:pt x="448" y="236"/>
                </a:cubicBezTo>
                <a:cubicBezTo>
                  <a:pt x="448" y="229"/>
                  <a:pt x="453" y="224"/>
                  <a:pt x="459" y="224"/>
                </a:cubicBezTo>
                <a:close/>
                <a:moveTo>
                  <a:pt x="427" y="224"/>
                </a:moveTo>
                <a:cubicBezTo>
                  <a:pt x="434" y="224"/>
                  <a:pt x="439" y="229"/>
                  <a:pt x="439" y="236"/>
                </a:cubicBezTo>
                <a:cubicBezTo>
                  <a:pt x="439" y="242"/>
                  <a:pt x="434" y="247"/>
                  <a:pt x="427" y="247"/>
                </a:cubicBezTo>
                <a:cubicBezTo>
                  <a:pt x="421" y="247"/>
                  <a:pt x="416" y="242"/>
                  <a:pt x="416" y="236"/>
                </a:cubicBezTo>
                <a:cubicBezTo>
                  <a:pt x="416" y="229"/>
                  <a:pt x="421" y="224"/>
                  <a:pt x="427" y="224"/>
                </a:cubicBezTo>
                <a:close/>
                <a:moveTo>
                  <a:pt x="395" y="224"/>
                </a:moveTo>
                <a:cubicBezTo>
                  <a:pt x="402" y="224"/>
                  <a:pt x="407" y="229"/>
                  <a:pt x="407" y="236"/>
                </a:cubicBezTo>
                <a:cubicBezTo>
                  <a:pt x="407" y="242"/>
                  <a:pt x="402" y="247"/>
                  <a:pt x="395" y="247"/>
                </a:cubicBezTo>
                <a:cubicBezTo>
                  <a:pt x="389" y="247"/>
                  <a:pt x="384" y="242"/>
                  <a:pt x="384" y="236"/>
                </a:cubicBezTo>
                <a:cubicBezTo>
                  <a:pt x="384" y="229"/>
                  <a:pt x="389" y="224"/>
                  <a:pt x="395" y="224"/>
                </a:cubicBezTo>
                <a:close/>
                <a:moveTo>
                  <a:pt x="363" y="224"/>
                </a:moveTo>
                <a:cubicBezTo>
                  <a:pt x="370" y="224"/>
                  <a:pt x="375" y="229"/>
                  <a:pt x="375" y="236"/>
                </a:cubicBezTo>
                <a:cubicBezTo>
                  <a:pt x="375" y="242"/>
                  <a:pt x="370" y="247"/>
                  <a:pt x="363" y="247"/>
                </a:cubicBezTo>
                <a:cubicBezTo>
                  <a:pt x="357" y="247"/>
                  <a:pt x="352" y="242"/>
                  <a:pt x="352" y="236"/>
                </a:cubicBezTo>
                <a:cubicBezTo>
                  <a:pt x="352" y="229"/>
                  <a:pt x="357" y="224"/>
                  <a:pt x="363" y="224"/>
                </a:cubicBezTo>
                <a:close/>
                <a:moveTo>
                  <a:pt x="331" y="224"/>
                </a:moveTo>
                <a:cubicBezTo>
                  <a:pt x="338" y="224"/>
                  <a:pt x="343" y="229"/>
                  <a:pt x="343" y="236"/>
                </a:cubicBezTo>
                <a:cubicBezTo>
                  <a:pt x="343" y="242"/>
                  <a:pt x="338" y="247"/>
                  <a:pt x="331" y="247"/>
                </a:cubicBezTo>
                <a:cubicBezTo>
                  <a:pt x="325" y="247"/>
                  <a:pt x="320" y="242"/>
                  <a:pt x="320" y="236"/>
                </a:cubicBezTo>
                <a:cubicBezTo>
                  <a:pt x="320" y="229"/>
                  <a:pt x="325" y="224"/>
                  <a:pt x="331" y="224"/>
                </a:cubicBezTo>
                <a:close/>
                <a:moveTo>
                  <a:pt x="299" y="224"/>
                </a:moveTo>
                <a:cubicBezTo>
                  <a:pt x="306" y="224"/>
                  <a:pt x="311" y="229"/>
                  <a:pt x="311" y="236"/>
                </a:cubicBezTo>
                <a:cubicBezTo>
                  <a:pt x="311" y="242"/>
                  <a:pt x="306" y="247"/>
                  <a:pt x="299" y="247"/>
                </a:cubicBezTo>
                <a:cubicBezTo>
                  <a:pt x="293" y="247"/>
                  <a:pt x="288" y="242"/>
                  <a:pt x="288" y="236"/>
                </a:cubicBezTo>
                <a:cubicBezTo>
                  <a:pt x="288" y="229"/>
                  <a:pt x="293" y="224"/>
                  <a:pt x="299" y="224"/>
                </a:cubicBezTo>
                <a:close/>
                <a:moveTo>
                  <a:pt x="267" y="224"/>
                </a:moveTo>
                <a:cubicBezTo>
                  <a:pt x="274" y="224"/>
                  <a:pt x="279" y="229"/>
                  <a:pt x="279" y="236"/>
                </a:cubicBezTo>
                <a:cubicBezTo>
                  <a:pt x="279" y="242"/>
                  <a:pt x="274" y="247"/>
                  <a:pt x="267" y="247"/>
                </a:cubicBezTo>
                <a:cubicBezTo>
                  <a:pt x="261" y="247"/>
                  <a:pt x="256" y="242"/>
                  <a:pt x="256" y="236"/>
                </a:cubicBezTo>
                <a:cubicBezTo>
                  <a:pt x="256" y="229"/>
                  <a:pt x="261" y="224"/>
                  <a:pt x="267" y="224"/>
                </a:cubicBezTo>
                <a:close/>
                <a:moveTo>
                  <a:pt x="235" y="224"/>
                </a:moveTo>
                <a:cubicBezTo>
                  <a:pt x="242" y="224"/>
                  <a:pt x="247" y="229"/>
                  <a:pt x="247" y="236"/>
                </a:cubicBezTo>
                <a:cubicBezTo>
                  <a:pt x="247" y="242"/>
                  <a:pt x="242" y="247"/>
                  <a:pt x="235" y="247"/>
                </a:cubicBezTo>
                <a:cubicBezTo>
                  <a:pt x="229" y="247"/>
                  <a:pt x="224" y="242"/>
                  <a:pt x="224" y="236"/>
                </a:cubicBezTo>
                <a:cubicBezTo>
                  <a:pt x="224" y="229"/>
                  <a:pt x="229" y="224"/>
                  <a:pt x="235" y="224"/>
                </a:cubicBezTo>
                <a:close/>
                <a:moveTo>
                  <a:pt x="203" y="224"/>
                </a:moveTo>
                <a:cubicBezTo>
                  <a:pt x="210" y="224"/>
                  <a:pt x="215" y="229"/>
                  <a:pt x="215" y="236"/>
                </a:cubicBezTo>
                <a:cubicBezTo>
                  <a:pt x="215" y="242"/>
                  <a:pt x="210" y="247"/>
                  <a:pt x="203" y="247"/>
                </a:cubicBezTo>
                <a:cubicBezTo>
                  <a:pt x="197" y="247"/>
                  <a:pt x="192" y="242"/>
                  <a:pt x="192" y="236"/>
                </a:cubicBezTo>
                <a:cubicBezTo>
                  <a:pt x="192" y="229"/>
                  <a:pt x="197" y="224"/>
                  <a:pt x="203" y="224"/>
                </a:cubicBezTo>
                <a:close/>
                <a:moveTo>
                  <a:pt x="171" y="224"/>
                </a:moveTo>
                <a:cubicBezTo>
                  <a:pt x="177" y="224"/>
                  <a:pt x="183" y="229"/>
                  <a:pt x="183" y="236"/>
                </a:cubicBezTo>
                <a:cubicBezTo>
                  <a:pt x="183" y="242"/>
                  <a:pt x="177" y="247"/>
                  <a:pt x="171" y="247"/>
                </a:cubicBezTo>
                <a:cubicBezTo>
                  <a:pt x="165" y="247"/>
                  <a:pt x="160" y="242"/>
                  <a:pt x="160" y="236"/>
                </a:cubicBezTo>
                <a:cubicBezTo>
                  <a:pt x="160" y="229"/>
                  <a:pt x="165" y="224"/>
                  <a:pt x="171" y="224"/>
                </a:cubicBezTo>
                <a:close/>
                <a:moveTo>
                  <a:pt x="139" y="224"/>
                </a:moveTo>
                <a:cubicBezTo>
                  <a:pt x="145" y="224"/>
                  <a:pt x="151" y="229"/>
                  <a:pt x="151" y="236"/>
                </a:cubicBezTo>
                <a:cubicBezTo>
                  <a:pt x="151" y="242"/>
                  <a:pt x="145" y="247"/>
                  <a:pt x="139" y="247"/>
                </a:cubicBezTo>
                <a:cubicBezTo>
                  <a:pt x="133" y="247"/>
                  <a:pt x="128" y="242"/>
                  <a:pt x="128" y="236"/>
                </a:cubicBezTo>
                <a:cubicBezTo>
                  <a:pt x="128" y="229"/>
                  <a:pt x="133" y="224"/>
                  <a:pt x="139" y="224"/>
                </a:cubicBezTo>
                <a:close/>
                <a:moveTo>
                  <a:pt x="107" y="224"/>
                </a:moveTo>
                <a:cubicBezTo>
                  <a:pt x="113" y="224"/>
                  <a:pt x="118" y="229"/>
                  <a:pt x="118" y="236"/>
                </a:cubicBezTo>
                <a:cubicBezTo>
                  <a:pt x="118" y="242"/>
                  <a:pt x="113" y="247"/>
                  <a:pt x="107" y="247"/>
                </a:cubicBezTo>
                <a:cubicBezTo>
                  <a:pt x="101" y="247"/>
                  <a:pt x="96" y="242"/>
                  <a:pt x="96" y="236"/>
                </a:cubicBezTo>
                <a:cubicBezTo>
                  <a:pt x="96" y="229"/>
                  <a:pt x="101" y="224"/>
                  <a:pt x="107" y="224"/>
                </a:cubicBezTo>
                <a:close/>
                <a:moveTo>
                  <a:pt x="811" y="256"/>
                </a:moveTo>
                <a:cubicBezTo>
                  <a:pt x="818" y="256"/>
                  <a:pt x="823" y="261"/>
                  <a:pt x="823" y="268"/>
                </a:cubicBezTo>
                <a:cubicBezTo>
                  <a:pt x="823" y="274"/>
                  <a:pt x="818" y="279"/>
                  <a:pt x="811" y="279"/>
                </a:cubicBezTo>
                <a:cubicBezTo>
                  <a:pt x="805" y="279"/>
                  <a:pt x="800" y="274"/>
                  <a:pt x="800" y="268"/>
                </a:cubicBezTo>
                <a:cubicBezTo>
                  <a:pt x="800" y="261"/>
                  <a:pt x="805" y="256"/>
                  <a:pt x="811" y="256"/>
                </a:cubicBezTo>
                <a:close/>
                <a:moveTo>
                  <a:pt x="779" y="256"/>
                </a:moveTo>
                <a:cubicBezTo>
                  <a:pt x="786" y="256"/>
                  <a:pt x="791" y="261"/>
                  <a:pt x="791" y="268"/>
                </a:cubicBezTo>
                <a:cubicBezTo>
                  <a:pt x="791" y="274"/>
                  <a:pt x="786" y="279"/>
                  <a:pt x="779" y="279"/>
                </a:cubicBezTo>
                <a:cubicBezTo>
                  <a:pt x="773" y="279"/>
                  <a:pt x="768" y="274"/>
                  <a:pt x="768" y="268"/>
                </a:cubicBezTo>
                <a:cubicBezTo>
                  <a:pt x="768" y="261"/>
                  <a:pt x="773" y="256"/>
                  <a:pt x="779" y="256"/>
                </a:cubicBezTo>
                <a:close/>
                <a:moveTo>
                  <a:pt x="747" y="256"/>
                </a:moveTo>
                <a:cubicBezTo>
                  <a:pt x="754" y="256"/>
                  <a:pt x="759" y="261"/>
                  <a:pt x="759" y="268"/>
                </a:cubicBezTo>
                <a:cubicBezTo>
                  <a:pt x="759" y="274"/>
                  <a:pt x="754" y="279"/>
                  <a:pt x="747" y="279"/>
                </a:cubicBezTo>
                <a:cubicBezTo>
                  <a:pt x="741" y="279"/>
                  <a:pt x="736" y="274"/>
                  <a:pt x="736" y="268"/>
                </a:cubicBezTo>
                <a:cubicBezTo>
                  <a:pt x="736" y="261"/>
                  <a:pt x="741" y="256"/>
                  <a:pt x="747" y="256"/>
                </a:cubicBezTo>
                <a:close/>
                <a:moveTo>
                  <a:pt x="715" y="256"/>
                </a:moveTo>
                <a:cubicBezTo>
                  <a:pt x="722" y="256"/>
                  <a:pt x="727" y="261"/>
                  <a:pt x="727" y="268"/>
                </a:cubicBezTo>
                <a:cubicBezTo>
                  <a:pt x="727" y="274"/>
                  <a:pt x="722" y="279"/>
                  <a:pt x="715" y="279"/>
                </a:cubicBezTo>
                <a:cubicBezTo>
                  <a:pt x="709" y="279"/>
                  <a:pt x="704" y="274"/>
                  <a:pt x="704" y="268"/>
                </a:cubicBezTo>
                <a:cubicBezTo>
                  <a:pt x="704" y="261"/>
                  <a:pt x="709" y="256"/>
                  <a:pt x="715" y="256"/>
                </a:cubicBezTo>
                <a:close/>
                <a:moveTo>
                  <a:pt x="651" y="256"/>
                </a:moveTo>
                <a:cubicBezTo>
                  <a:pt x="658" y="256"/>
                  <a:pt x="663" y="261"/>
                  <a:pt x="663" y="268"/>
                </a:cubicBezTo>
                <a:cubicBezTo>
                  <a:pt x="663" y="274"/>
                  <a:pt x="658" y="279"/>
                  <a:pt x="651" y="279"/>
                </a:cubicBezTo>
                <a:cubicBezTo>
                  <a:pt x="645" y="279"/>
                  <a:pt x="640" y="274"/>
                  <a:pt x="640" y="268"/>
                </a:cubicBezTo>
                <a:cubicBezTo>
                  <a:pt x="640" y="261"/>
                  <a:pt x="645" y="256"/>
                  <a:pt x="651" y="256"/>
                </a:cubicBezTo>
                <a:close/>
                <a:moveTo>
                  <a:pt x="619" y="256"/>
                </a:moveTo>
                <a:cubicBezTo>
                  <a:pt x="626" y="256"/>
                  <a:pt x="631" y="261"/>
                  <a:pt x="631" y="268"/>
                </a:cubicBezTo>
                <a:cubicBezTo>
                  <a:pt x="631" y="274"/>
                  <a:pt x="626" y="279"/>
                  <a:pt x="619" y="279"/>
                </a:cubicBezTo>
                <a:cubicBezTo>
                  <a:pt x="613" y="279"/>
                  <a:pt x="608" y="274"/>
                  <a:pt x="608" y="268"/>
                </a:cubicBezTo>
                <a:cubicBezTo>
                  <a:pt x="608" y="261"/>
                  <a:pt x="613" y="256"/>
                  <a:pt x="619" y="256"/>
                </a:cubicBezTo>
                <a:close/>
                <a:moveTo>
                  <a:pt x="587" y="256"/>
                </a:moveTo>
                <a:cubicBezTo>
                  <a:pt x="594" y="256"/>
                  <a:pt x="599" y="261"/>
                  <a:pt x="599" y="268"/>
                </a:cubicBezTo>
                <a:cubicBezTo>
                  <a:pt x="599" y="274"/>
                  <a:pt x="594" y="279"/>
                  <a:pt x="587" y="279"/>
                </a:cubicBezTo>
                <a:cubicBezTo>
                  <a:pt x="581" y="279"/>
                  <a:pt x="576" y="274"/>
                  <a:pt x="576" y="268"/>
                </a:cubicBezTo>
                <a:cubicBezTo>
                  <a:pt x="576" y="261"/>
                  <a:pt x="581" y="256"/>
                  <a:pt x="587" y="256"/>
                </a:cubicBezTo>
                <a:close/>
                <a:moveTo>
                  <a:pt x="555" y="256"/>
                </a:moveTo>
                <a:cubicBezTo>
                  <a:pt x="562" y="256"/>
                  <a:pt x="567" y="261"/>
                  <a:pt x="567" y="268"/>
                </a:cubicBezTo>
                <a:cubicBezTo>
                  <a:pt x="567" y="274"/>
                  <a:pt x="562" y="279"/>
                  <a:pt x="555" y="279"/>
                </a:cubicBezTo>
                <a:cubicBezTo>
                  <a:pt x="549" y="279"/>
                  <a:pt x="544" y="274"/>
                  <a:pt x="544" y="268"/>
                </a:cubicBezTo>
                <a:cubicBezTo>
                  <a:pt x="544" y="261"/>
                  <a:pt x="549" y="256"/>
                  <a:pt x="555" y="256"/>
                </a:cubicBezTo>
                <a:close/>
                <a:moveTo>
                  <a:pt x="523" y="256"/>
                </a:moveTo>
                <a:cubicBezTo>
                  <a:pt x="530" y="256"/>
                  <a:pt x="535" y="261"/>
                  <a:pt x="535" y="268"/>
                </a:cubicBezTo>
                <a:cubicBezTo>
                  <a:pt x="535" y="274"/>
                  <a:pt x="530" y="279"/>
                  <a:pt x="523" y="279"/>
                </a:cubicBezTo>
                <a:cubicBezTo>
                  <a:pt x="517" y="279"/>
                  <a:pt x="512" y="274"/>
                  <a:pt x="512" y="268"/>
                </a:cubicBezTo>
                <a:cubicBezTo>
                  <a:pt x="512" y="261"/>
                  <a:pt x="517" y="256"/>
                  <a:pt x="523" y="256"/>
                </a:cubicBezTo>
                <a:close/>
                <a:moveTo>
                  <a:pt x="491" y="256"/>
                </a:moveTo>
                <a:cubicBezTo>
                  <a:pt x="498" y="256"/>
                  <a:pt x="503" y="261"/>
                  <a:pt x="503" y="268"/>
                </a:cubicBezTo>
                <a:cubicBezTo>
                  <a:pt x="503" y="274"/>
                  <a:pt x="498" y="279"/>
                  <a:pt x="491" y="279"/>
                </a:cubicBezTo>
                <a:cubicBezTo>
                  <a:pt x="485" y="279"/>
                  <a:pt x="480" y="274"/>
                  <a:pt x="480" y="268"/>
                </a:cubicBezTo>
                <a:cubicBezTo>
                  <a:pt x="480" y="261"/>
                  <a:pt x="485" y="256"/>
                  <a:pt x="491" y="256"/>
                </a:cubicBezTo>
                <a:close/>
                <a:moveTo>
                  <a:pt x="459" y="256"/>
                </a:moveTo>
                <a:cubicBezTo>
                  <a:pt x="466" y="256"/>
                  <a:pt x="471" y="261"/>
                  <a:pt x="471" y="268"/>
                </a:cubicBezTo>
                <a:cubicBezTo>
                  <a:pt x="471" y="274"/>
                  <a:pt x="466" y="279"/>
                  <a:pt x="459" y="279"/>
                </a:cubicBezTo>
                <a:cubicBezTo>
                  <a:pt x="453" y="279"/>
                  <a:pt x="448" y="274"/>
                  <a:pt x="448" y="268"/>
                </a:cubicBezTo>
                <a:cubicBezTo>
                  <a:pt x="448" y="261"/>
                  <a:pt x="453" y="256"/>
                  <a:pt x="459" y="256"/>
                </a:cubicBezTo>
                <a:close/>
                <a:moveTo>
                  <a:pt x="427" y="256"/>
                </a:moveTo>
                <a:cubicBezTo>
                  <a:pt x="434" y="256"/>
                  <a:pt x="439" y="261"/>
                  <a:pt x="439" y="268"/>
                </a:cubicBezTo>
                <a:cubicBezTo>
                  <a:pt x="439" y="274"/>
                  <a:pt x="434" y="279"/>
                  <a:pt x="427" y="279"/>
                </a:cubicBezTo>
                <a:cubicBezTo>
                  <a:pt x="421" y="279"/>
                  <a:pt x="416" y="274"/>
                  <a:pt x="416" y="268"/>
                </a:cubicBezTo>
                <a:cubicBezTo>
                  <a:pt x="416" y="261"/>
                  <a:pt x="421" y="256"/>
                  <a:pt x="427" y="256"/>
                </a:cubicBezTo>
                <a:close/>
                <a:moveTo>
                  <a:pt x="395" y="256"/>
                </a:moveTo>
                <a:cubicBezTo>
                  <a:pt x="402" y="256"/>
                  <a:pt x="407" y="261"/>
                  <a:pt x="407" y="268"/>
                </a:cubicBezTo>
                <a:cubicBezTo>
                  <a:pt x="407" y="274"/>
                  <a:pt x="402" y="279"/>
                  <a:pt x="395" y="279"/>
                </a:cubicBezTo>
                <a:cubicBezTo>
                  <a:pt x="389" y="279"/>
                  <a:pt x="384" y="274"/>
                  <a:pt x="384" y="268"/>
                </a:cubicBezTo>
                <a:cubicBezTo>
                  <a:pt x="384" y="261"/>
                  <a:pt x="389" y="256"/>
                  <a:pt x="395" y="256"/>
                </a:cubicBezTo>
                <a:close/>
                <a:moveTo>
                  <a:pt x="363" y="256"/>
                </a:moveTo>
                <a:cubicBezTo>
                  <a:pt x="370" y="256"/>
                  <a:pt x="375" y="261"/>
                  <a:pt x="375" y="268"/>
                </a:cubicBezTo>
                <a:cubicBezTo>
                  <a:pt x="375" y="274"/>
                  <a:pt x="370" y="279"/>
                  <a:pt x="363" y="279"/>
                </a:cubicBezTo>
                <a:cubicBezTo>
                  <a:pt x="357" y="279"/>
                  <a:pt x="352" y="274"/>
                  <a:pt x="352" y="268"/>
                </a:cubicBezTo>
                <a:cubicBezTo>
                  <a:pt x="352" y="261"/>
                  <a:pt x="357" y="256"/>
                  <a:pt x="363" y="256"/>
                </a:cubicBezTo>
                <a:close/>
                <a:moveTo>
                  <a:pt x="331" y="256"/>
                </a:moveTo>
                <a:cubicBezTo>
                  <a:pt x="338" y="256"/>
                  <a:pt x="343" y="261"/>
                  <a:pt x="343" y="268"/>
                </a:cubicBezTo>
                <a:cubicBezTo>
                  <a:pt x="343" y="274"/>
                  <a:pt x="338" y="279"/>
                  <a:pt x="331" y="279"/>
                </a:cubicBezTo>
                <a:cubicBezTo>
                  <a:pt x="325" y="279"/>
                  <a:pt x="320" y="274"/>
                  <a:pt x="320" y="268"/>
                </a:cubicBezTo>
                <a:cubicBezTo>
                  <a:pt x="320" y="261"/>
                  <a:pt x="325" y="256"/>
                  <a:pt x="331" y="256"/>
                </a:cubicBezTo>
                <a:close/>
                <a:moveTo>
                  <a:pt x="299" y="256"/>
                </a:moveTo>
                <a:cubicBezTo>
                  <a:pt x="306" y="256"/>
                  <a:pt x="311" y="261"/>
                  <a:pt x="311" y="268"/>
                </a:cubicBezTo>
                <a:cubicBezTo>
                  <a:pt x="311" y="274"/>
                  <a:pt x="306" y="279"/>
                  <a:pt x="299" y="279"/>
                </a:cubicBezTo>
                <a:cubicBezTo>
                  <a:pt x="293" y="279"/>
                  <a:pt x="288" y="274"/>
                  <a:pt x="288" y="268"/>
                </a:cubicBezTo>
                <a:cubicBezTo>
                  <a:pt x="288" y="261"/>
                  <a:pt x="293" y="256"/>
                  <a:pt x="299" y="256"/>
                </a:cubicBezTo>
                <a:close/>
                <a:moveTo>
                  <a:pt x="267" y="256"/>
                </a:moveTo>
                <a:cubicBezTo>
                  <a:pt x="274" y="256"/>
                  <a:pt x="279" y="261"/>
                  <a:pt x="279" y="268"/>
                </a:cubicBezTo>
                <a:cubicBezTo>
                  <a:pt x="279" y="274"/>
                  <a:pt x="274" y="279"/>
                  <a:pt x="267" y="279"/>
                </a:cubicBezTo>
                <a:cubicBezTo>
                  <a:pt x="261" y="279"/>
                  <a:pt x="256" y="274"/>
                  <a:pt x="256" y="268"/>
                </a:cubicBezTo>
                <a:cubicBezTo>
                  <a:pt x="256" y="261"/>
                  <a:pt x="261" y="256"/>
                  <a:pt x="267" y="256"/>
                </a:cubicBezTo>
                <a:close/>
                <a:moveTo>
                  <a:pt x="235" y="256"/>
                </a:moveTo>
                <a:cubicBezTo>
                  <a:pt x="242" y="256"/>
                  <a:pt x="247" y="261"/>
                  <a:pt x="247" y="268"/>
                </a:cubicBezTo>
                <a:cubicBezTo>
                  <a:pt x="247" y="274"/>
                  <a:pt x="242" y="279"/>
                  <a:pt x="235" y="279"/>
                </a:cubicBezTo>
                <a:cubicBezTo>
                  <a:pt x="229" y="279"/>
                  <a:pt x="224" y="274"/>
                  <a:pt x="224" y="268"/>
                </a:cubicBezTo>
                <a:cubicBezTo>
                  <a:pt x="224" y="261"/>
                  <a:pt x="229" y="256"/>
                  <a:pt x="235" y="256"/>
                </a:cubicBezTo>
                <a:close/>
                <a:moveTo>
                  <a:pt x="203" y="256"/>
                </a:moveTo>
                <a:cubicBezTo>
                  <a:pt x="210" y="256"/>
                  <a:pt x="215" y="261"/>
                  <a:pt x="215" y="268"/>
                </a:cubicBezTo>
                <a:cubicBezTo>
                  <a:pt x="215" y="274"/>
                  <a:pt x="210" y="279"/>
                  <a:pt x="203" y="279"/>
                </a:cubicBezTo>
                <a:cubicBezTo>
                  <a:pt x="197" y="279"/>
                  <a:pt x="192" y="274"/>
                  <a:pt x="192" y="268"/>
                </a:cubicBezTo>
                <a:cubicBezTo>
                  <a:pt x="192" y="261"/>
                  <a:pt x="197" y="256"/>
                  <a:pt x="203" y="256"/>
                </a:cubicBezTo>
                <a:close/>
                <a:moveTo>
                  <a:pt x="171" y="256"/>
                </a:moveTo>
                <a:cubicBezTo>
                  <a:pt x="177" y="256"/>
                  <a:pt x="183" y="261"/>
                  <a:pt x="183" y="268"/>
                </a:cubicBezTo>
                <a:cubicBezTo>
                  <a:pt x="183" y="274"/>
                  <a:pt x="177" y="279"/>
                  <a:pt x="171" y="279"/>
                </a:cubicBezTo>
                <a:cubicBezTo>
                  <a:pt x="165" y="279"/>
                  <a:pt x="160" y="274"/>
                  <a:pt x="160" y="268"/>
                </a:cubicBezTo>
                <a:cubicBezTo>
                  <a:pt x="160" y="261"/>
                  <a:pt x="165" y="256"/>
                  <a:pt x="171" y="256"/>
                </a:cubicBezTo>
                <a:close/>
                <a:moveTo>
                  <a:pt x="139" y="256"/>
                </a:moveTo>
                <a:cubicBezTo>
                  <a:pt x="145" y="256"/>
                  <a:pt x="151" y="261"/>
                  <a:pt x="151" y="268"/>
                </a:cubicBezTo>
                <a:cubicBezTo>
                  <a:pt x="151" y="274"/>
                  <a:pt x="145" y="279"/>
                  <a:pt x="139" y="279"/>
                </a:cubicBezTo>
                <a:cubicBezTo>
                  <a:pt x="133" y="279"/>
                  <a:pt x="128" y="274"/>
                  <a:pt x="128" y="268"/>
                </a:cubicBezTo>
                <a:cubicBezTo>
                  <a:pt x="128" y="261"/>
                  <a:pt x="133" y="256"/>
                  <a:pt x="139" y="256"/>
                </a:cubicBezTo>
                <a:close/>
                <a:moveTo>
                  <a:pt x="107" y="256"/>
                </a:moveTo>
                <a:cubicBezTo>
                  <a:pt x="113" y="256"/>
                  <a:pt x="118" y="261"/>
                  <a:pt x="118" y="268"/>
                </a:cubicBezTo>
                <a:cubicBezTo>
                  <a:pt x="118" y="274"/>
                  <a:pt x="113" y="279"/>
                  <a:pt x="107" y="279"/>
                </a:cubicBezTo>
                <a:cubicBezTo>
                  <a:pt x="101" y="279"/>
                  <a:pt x="96" y="274"/>
                  <a:pt x="96" y="268"/>
                </a:cubicBezTo>
                <a:cubicBezTo>
                  <a:pt x="96" y="261"/>
                  <a:pt x="101" y="256"/>
                  <a:pt x="107" y="256"/>
                </a:cubicBezTo>
                <a:close/>
                <a:moveTo>
                  <a:pt x="875" y="288"/>
                </a:moveTo>
                <a:cubicBezTo>
                  <a:pt x="882" y="288"/>
                  <a:pt x="887" y="293"/>
                  <a:pt x="887" y="300"/>
                </a:cubicBezTo>
                <a:cubicBezTo>
                  <a:pt x="887" y="306"/>
                  <a:pt x="882" y="311"/>
                  <a:pt x="875" y="311"/>
                </a:cubicBezTo>
                <a:cubicBezTo>
                  <a:pt x="869" y="311"/>
                  <a:pt x="864" y="306"/>
                  <a:pt x="864" y="300"/>
                </a:cubicBezTo>
                <a:cubicBezTo>
                  <a:pt x="864" y="293"/>
                  <a:pt x="869" y="288"/>
                  <a:pt x="875" y="288"/>
                </a:cubicBezTo>
                <a:close/>
                <a:moveTo>
                  <a:pt x="843" y="288"/>
                </a:moveTo>
                <a:cubicBezTo>
                  <a:pt x="850" y="288"/>
                  <a:pt x="855" y="293"/>
                  <a:pt x="855" y="300"/>
                </a:cubicBezTo>
                <a:cubicBezTo>
                  <a:pt x="855" y="306"/>
                  <a:pt x="850" y="311"/>
                  <a:pt x="843" y="311"/>
                </a:cubicBezTo>
                <a:cubicBezTo>
                  <a:pt x="837" y="311"/>
                  <a:pt x="832" y="306"/>
                  <a:pt x="832" y="300"/>
                </a:cubicBezTo>
                <a:cubicBezTo>
                  <a:pt x="832" y="293"/>
                  <a:pt x="837" y="288"/>
                  <a:pt x="843" y="288"/>
                </a:cubicBezTo>
                <a:close/>
                <a:moveTo>
                  <a:pt x="747" y="288"/>
                </a:moveTo>
                <a:cubicBezTo>
                  <a:pt x="754" y="288"/>
                  <a:pt x="759" y="293"/>
                  <a:pt x="759" y="300"/>
                </a:cubicBezTo>
                <a:cubicBezTo>
                  <a:pt x="759" y="306"/>
                  <a:pt x="754" y="311"/>
                  <a:pt x="747" y="311"/>
                </a:cubicBezTo>
                <a:cubicBezTo>
                  <a:pt x="741" y="311"/>
                  <a:pt x="736" y="306"/>
                  <a:pt x="736" y="300"/>
                </a:cubicBezTo>
                <a:cubicBezTo>
                  <a:pt x="736" y="293"/>
                  <a:pt x="741" y="288"/>
                  <a:pt x="747" y="288"/>
                </a:cubicBezTo>
                <a:close/>
                <a:moveTo>
                  <a:pt x="715" y="288"/>
                </a:moveTo>
                <a:cubicBezTo>
                  <a:pt x="722" y="288"/>
                  <a:pt x="727" y="293"/>
                  <a:pt x="727" y="300"/>
                </a:cubicBezTo>
                <a:cubicBezTo>
                  <a:pt x="727" y="306"/>
                  <a:pt x="722" y="311"/>
                  <a:pt x="715" y="311"/>
                </a:cubicBezTo>
                <a:cubicBezTo>
                  <a:pt x="709" y="311"/>
                  <a:pt x="704" y="306"/>
                  <a:pt x="704" y="300"/>
                </a:cubicBezTo>
                <a:cubicBezTo>
                  <a:pt x="704" y="293"/>
                  <a:pt x="709" y="288"/>
                  <a:pt x="715" y="288"/>
                </a:cubicBezTo>
                <a:close/>
                <a:moveTo>
                  <a:pt x="619" y="288"/>
                </a:moveTo>
                <a:cubicBezTo>
                  <a:pt x="626" y="288"/>
                  <a:pt x="631" y="293"/>
                  <a:pt x="631" y="300"/>
                </a:cubicBezTo>
                <a:cubicBezTo>
                  <a:pt x="631" y="306"/>
                  <a:pt x="626" y="311"/>
                  <a:pt x="619" y="311"/>
                </a:cubicBezTo>
                <a:cubicBezTo>
                  <a:pt x="613" y="311"/>
                  <a:pt x="608" y="306"/>
                  <a:pt x="608" y="300"/>
                </a:cubicBezTo>
                <a:cubicBezTo>
                  <a:pt x="608" y="293"/>
                  <a:pt x="613" y="288"/>
                  <a:pt x="619" y="288"/>
                </a:cubicBezTo>
                <a:close/>
                <a:moveTo>
                  <a:pt x="491" y="288"/>
                </a:moveTo>
                <a:cubicBezTo>
                  <a:pt x="498" y="288"/>
                  <a:pt x="503" y="293"/>
                  <a:pt x="503" y="300"/>
                </a:cubicBezTo>
                <a:cubicBezTo>
                  <a:pt x="503" y="306"/>
                  <a:pt x="498" y="311"/>
                  <a:pt x="491" y="311"/>
                </a:cubicBezTo>
                <a:cubicBezTo>
                  <a:pt x="485" y="311"/>
                  <a:pt x="480" y="306"/>
                  <a:pt x="480" y="300"/>
                </a:cubicBezTo>
                <a:cubicBezTo>
                  <a:pt x="480" y="293"/>
                  <a:pt x="485" y="288"/>
                  <a:pt x="491" y="288"/>
                </a:cubicBezTo>
                <a:close/>
                <a:moveTo>
                  <a:pt x="459" y="288"/>
                </a:moveTo>
                <a:cubicBezTo>
                  <a:pt x="466" y="288"/>
                  <a:pt x="471" y="293"/>
                  <a:pt x="471" y="300"/>
                </a:cubicBezTo>
                <a:cubicBezTo>
                  <a:pt x="471" y="306"/>
                  <a:pt x="466" y="311"/>
                  <a:pt x="459" y="311"/>
                </a:cubicBezTo>
                <a:cubicBezTo>
                  <a:pt x="453" y="311"/>
                  <a:pt x="448" y="306"/>
                  <a:pt x="448" y="300"/>
                </a:cubicBezTo>
                <a:cubicBezTo>
                  <a:pt x="448" y="293"/>
                  <a:pt x="453" y="288"/>
                  <a:pt x="459" y="288"/>
                </a:cubicBezTo>
                <a:close/>
                <a:moveTo>
                  <a:pt x="427" y="288"/>
                </a:moveTo>
                <a:cubicBezTo>
                  <a:pt x="434" y="288"/>
                  <a:pt x="439" y="293"/>
                  <a:pt x="439" y="300"/>
                </a:cubicBezTo>
                <a:cubicBezTo>
                  <a:pt x="439" y="306"/>
                  <a:pt x="434" y="311"/>
                  <a:pt x="427" y="311"/>
                </a:cubicBezTo>
                <a:cubicBezTo>
                  <a:pt x="421" y="311"/>
                  <a:pt x="416" y="306"/>
                  <a:pt x="416" y="300"/>
                </a:cubicBezTo>
                <a:cubicBezTo>
                  <a:pt x="416" y="293"/>
                  <a:pt x="421" y="288"/>
                  <a:pt x="427" y="288"/>
                </a:cubicBezTo>
                <a:close/>
                <a:moveTo>
                  <a:pt x="395" y="288"/>
                </a:moveTo>
                <a:cubicBezTo>
                  <a:pt x="402" y="288"/>
                  <a:pt x="407" y="293"/>
                  <a:pt x="407" y="300"/>
                </a:cubicBezTo>
                <a:cubicBezTo>
                  <a:pt x="407" y="306"/>
                  <a:pt x="402" y="311"/>
                  <a:pt x="395" y="311"/>
                </a:cubicBezTo>
                <a:cubicBezTo>
                  <a:pt x="389" y="311"/>
                  <a:pt x="384" y="306"/>
                  <a:pt x="384" y="300"/>
                </a:cubicBezTo>
                <a:cubicBezTo>
                  <a:pt x="384" y="293"/>
                  <a:pt x="389" y="288"/>
                  <a:pt x="395" y="288"/>
                </a:cubicBezTo>
                <a:close/>
                <a:moveTo>
                  <a:pt x="363" y="288"/>
                </a:moveTo>
                <a:cubicBezTo>
                  <a:pt x="370" y="288"/>
                  <a:pt x="375" y="293"/>
                  <a:pt x="375" y="300"/>
                </a:cubicBezTo>
                <a:cubicBezTo>
                  <a:pt x="375" y="306"/>
                  <a:pt x="370" y="311"/>
                  <a:pt x="363" y="311"/>
                </a:cubicBezTo>
                <a:cubicBezTo>
                  <a:pt x="357" y="311"/>
                  <a:pt x="352" y="306"/>
                  <a:pt x="352" y="300"/>
                </a:cubicBezTo>
                <a:cubicBezTo>
                  <a:pt x="352" y="293"/>
                  <a:pt x="357" y="288"/>
                  <a:pt x="363" y="288"/>
                </a:cubicBezTo>
                <a:close/>
                <a:moveTo>
                  <a:pt x="331" y="288"/>
                </a:moveTo>
                <a:cubicBezTo>
                  <a:pt x="338" y="288"/>
                  <a:pt x="343" y="293"/>
                  <a:pt x="343" y="300"/>
                </a:cubicBezTo>
                <a:cubicBezTo>
                  <a:pt x="343" y="306"/>
                  <a:pt x="338" y="311"/>
                  <a:pt x="331" y="311"/>
                </a:cubicBezTo>
                <a:cubicBezTo>
                  <a:pt x="325" y="311"/>
                  <a:pt x="320" y="306"/>
                  <a:pt x="320" y="300"/>
                </a:cubicBezTo>
                <a:cubicBezTo>
                  <a:pt x="320" y="293"/>
                  <a:pt x="325" y="288"/>
                  <a:pt x="331" y="288"/>
                </a:cubicBezTo>
                <a:close/>
                <a:moveTo>
                  <a:pt x="299" y="288"/>
                </a:moveTo>
                <a:cubicBezTo>
                  <a:pt x="306" y="288"/>
                  <a:pt x="311" y="293"/>
                  <a:pt x="311" y="300"/>
                </a:cubicBezTo>
                <a:cubicBezTo>
                  <a:pt x="311" y="306"/>
                  <a:pt x="306" y="311"/>
                  <a:pt x="299" y="311"/>
                </a:cubicBezTo>
                <a:cubicBezTo>
                  <a:pt x="293" y="311"/>
                  <a:pt x="288" y="306"/>
                  <a:pt x="288" y="300"/>
                </a:cubicBezTo>
                <a:cubicBezTo>
                  <a:pt x="288" y="293"/>
                  <a:pt x="293" y="288"/>
                  <a:pt x="299" y="288"/>
                </a:cubicBezTo>
                <a:close/>
                <a:moveTo>
                  <a:pt x="267" y="288"/>
                </a:moveTo>
                <a:cubicBezTo>
                  <a:pt x="274" y="288"/>
                  <a:pt x="279" y="293"/>
                  <a:pt x="279" y="300"/>
                </a:cubicBezTo>
                <a:cubicBezTo>
                  <a:pt x="279" y="306"/>
                  <a:pt x="274" y="311"/>
                  <a:pt x="267" y="311"/>
                </a:cubicBezTo>
                <a:cubicBezTo>
                  <a:pt x="261" y="311"/>
                  <a:pt x="256" y="306"/>
                  <a:pt x="256" y="300"/>
                </a:cubicBezTo>
                <a:cubicBezTo>
                  <a:pt x="256" y="293"/>
                  <a:pt x="261" y="288"/>
                  <a:pt x="267" y="288"/>
                </a:cubicBezTo>
                <a:close/>
                <a:moveTo>
                  <a:pt x="139" y="288"/>
                </a:moveTo>
                <a:cubicBezTo>
                  <a:pt x="145" y="288"/>
                  <a:pt x="151" y="293"/>
                  <a:pt x="151" y="300"/>
                </a:cubicBezTo>
                <a:cubicBezTo>
                  <a:pt x="151" y="306"/>
                  <a:pt x="145" y="311"/>
                  <a:pt x="139" y="311"/>
                </a:cubicBezTo>
                <a:cubicBezTo>
                  <a:pt x="133" y="311"/>
                  <a:pt x="128" y="306"/>
                  <a:pt x="128" y="300"/>
                </a:cubicBezTo>
                <a:cubicBezTo>
                  <a:pt x="128" y="293"/>
                  <a:pt x="133" y="288"/>
                  <a:pt x="139" y="288"/>
                </a:cubicBezTo>
                <a:close/>
                <a:moveTo>
                  <a:pt x="107" y="288"/>
                </a:moveTo>
                <a:cubicBezTo>
                  <a:pt x="113" y="288"/>
                  <a:pt x="118" y="293"/>
                  <a:pt x="118" y="300"/>
                </a:cubicBezTo>
                <a:cubicBezTo>
                  <a:pt x="118" y="306"/>
                  <a:pt x="113" y="311"/>
                  <a:pt x="107" y="311"/>
                </a:cubicBezTo>
                <a:cubicBezTo>
                  <a:pt x="101" y="311"/>
                  <a:pt x="96" y="306"/>
                  <a:pt x="96" y="300"/>
                </a:cubicBezTo>
                <a:cubicBezTo>
                  <a:pt x="96" y="293"/>
                  <a:pt x="101" y="288"/>
                  <a:pt x="107" y="288"/>
                </a:cubicBezTo>
                <a:close/>
                <a:moveTo>
                  <a:pt x="75" y="288"/>
                </a:moveTo>
                <a:cubicBezTo>
                  <a:pt x="81" y="288"/>
                  <a:pt x="86" y="293"/>
                  <a:pt x="86" y="300"/>
                </a:cubicBezTo>
                <a:cubicBezTo>
                  <a:pt x="86" y="306"/>
                  <a:pt x="81" y="311"/>
                  <a:pt x="75" y="311"/>
                </a:cubicBezTo>
                <a:cubicBezTo>
                  <a:pt x="69" y="311"/>
                  <a:pt x="64" y="306"/>
                  <a:pt x="64" y="300"/>
                </a:cubicBezTo>
                <a:cubicBezTo>
                  <a:pt x="64" y="293"/>
                  <a:pt x="69" y="288"/>
                  <a:pt x="75" y="288"/>
                </a:cubicBezTo>
                <a:close/>
                <a:moveTo>
                  <a:pt x="747" y="320"/>
                </a:moveTo>
                <a:cubicBezTo>
                  <a:pt x="754" y="320"/>
                  <a:pt x="759" y="325"/>
                  <a:pt x="759" y="332"/>
                </a:cubicBezTo>
                <a:cubicBezTo>
                  <a:pt x="759" y="338"/>
                  <a:pt x="754" y="343"/>
                  <a:pt x="747" y="343"/>
                </a:cubicBezTo>
                <a:cubicBezTo>
                  <a:pt x="741" y="343"/>
                  <a:pt x="736" y="338"/>
                  <a:pt x="736" y="332"/>
                </a:cubicBezTo>
                <a:cubicBezTo>
                  <a:pt x="736" y="325"/>
                  <a:pt x="741" y="320"/>
                  <a:pt x="747" y="320"/>
                </a:cubicBezTo>
                <a:close/>
                <a:moveTo>
                  <a:pt x="715" y="320"/>
                </a:moveTo>
                <a:cubicBezTo>
                  <a:pt x="722" y="320"/>
                  <a:pt x="727" y="325"/>
                  <a:pt x="727" y="332"/>
                </a:cubicBezTo>
                <a:cubicBezTo>
                  <a:pt x="727" y="338"/>
                  <a:pt x="722" y="343"/>
                  <a:pt x="715" y="343"/>
                </a:cubicBezTo>
                <a:cubicBezTo>
                  <a:pt x="709" y="343"/>
                  <a:pt x="704" y="338"/>
                  <a:pt x="704" y="332"/>
                </a:cubicBezTo>
                <a:cubicBezTo>
                  <a:pt x="704" y="325"/>
                  <a:pt x="709" y="320"/>
                  <a:pt x="715" y="320"/>
                </a:cubicBezTo>
                <a:close/>
                <a:moveTo>
                  <a:pt x="587" y="320"/>
                </a:moveTo>
                <a:cubicBezTo>
                  <a:pt x="594" y="320"/>
                  <a:pt x="599" y="325"/>
                  <a:pt x="599" y="332"/>
                </a:cubicBezTo>
                <a:cubicBezTo>
                  <a:pt x="599" y="338"/>
                  <a:pt x="594" y="343"/>
                  <a:pt x="587" y="343"/>
                </a:cubicBezTo>
                <a:cubicBezTo>
                  <a:pt x="581" y="343"/>
                  <a:pt x="576" y="338"/>
                  <a:pt x="576" y="332"/>
                </a:cubicBezTo>
                <a:cubicBezTo>
                  <a:pt x="576" y="325"/>
                  <a:pt x="581" y="320"/>
                  <a:pt x="587" y="320"/>
                </a:cubicBezTo>
                <a:close/>
                <a:moveTo>
                  <a:pt x="459" y="320"/>
                </a:moveTo>
                <a:cubicBezTo>
                  <a:pt x="466" y="320"/>
                  <a:pt x="471" y="325"/>
                  <a:pt x="471" y="332"/>
                </a:cubicBezTo>
                <a:cubicBezTo>
                  <a:pt x="471" y="338"/>
                  <a:pt x="466" y="343"/>
                  <a:pt x="459" y="343"/>
                </a:cubicBezTo>
                <a:cubicBezTo>
                  <a:pt x="453" y="343"/>
                  <a:pt x="448" y="338"/>
                  <a:pt x="448" y="332"/>
                </a:cubicBezTo>
                <a:cubicBezTo>
                  <a:pt x="448" y="325"/>
                  <a:pt x="453" y="320"/>
                  <a:pt x="459" y="320"/>
                </a:cubicBezTo>
                <a:close/>
                <a:moveTo>
                  <a:pt x="427" y="320"/>
                </a:moveTo>
                <a:cubicBezTo>
                  <a:pt x="434" y="320"/>
                  <a:pt x="439" y="325"/>
                  <a:pt x="439" y="332"/>
                </a:cubicBezTo>
                <a:cubicBezTo>
                  <a:pt x="439" y="338"/>
                  <a:pt x="434" y="343"/>
                  <a:pt x="427" y="343"/>
                </a:cubicBezTo>
                <a:cubicBezTo>
                  <a:pt x="421" y="343"/>
                  <a:pt x="416" y="338"/>
                  <a:pt x="416" y="332"/>
                </a:cubicBezTo>
                <a:cubicBezTo>
                  <a:pt x="416" y="325"/>
                  <a:pt x="421" y="320"/>
                  <a:pt x="427" y="320"/>
                </a:cubicBezTo>
                <a:close/>
                <a:moveTo>
                  <a:pt x="395" y="320"/>
                </a:moveTo>
                <a:cubicBezTo>
                  <a:pt x="402" y="320"/>
                  <a:pt x="407" y="325"/>
                  <a:pt x="407" y="332"/>
                </a:cubicBezTo>
                <a:cubicBezTo>
                  <a:pt x="407" y="338"/>
                  <a:pt x="402" y="343"/>
                  <a:pt x="395" y="343"/>
                </a:cubicBezTo>
                <a:cubicBezTo>
                  <a:pt x="389" y="343"/>
                  <a:pt x="384" y="338"/>
                  <a:pt x="384" y="332"/>
                </a:cubicBezTo>
                <a:cubicBezTo>
                  <a:pt x="384" y="325"/>
                  <a:pt x="389" y="320"/>
                  <a:pt x="395" y="320"/>
                </a:cubicBezTo>
                <a:close/>
                <a:moveTo>
                  <a:pt x="363" y="320"/>
                </a:moveTo>
                <a:cubicBezTo>
                  <a:pt x="370" y="320"/>
                  <a:pt x="375" y="325"/>
                  <a:pt x="375" y="332"/>
                </a:cubicBezTo>
                <a:cubicBezTo>
                  <a:pt x="375" y="338"/>
                  <a:pt x="370" y="343"/>
                  <a:pt x="363" y="343"/>
                </a:cubicBezTo>
                <a:cubicBezTo>
                  <a:pt x="357" y="343"/>
                  <a:pt x="352" y="338"/>
                  <a:pt x="352" y="332"/>
                </a:cubicBezTo>
                <a:cubicBezTo>
                  <a:pt x="352" y="325"/>
                  <a:pt x="357" y="320"/>
                  <a:pt x="363" y="320"/>
                </a:cubicBezTo>
                <a:close/>
                <a:moveTo>
                  <a:pt x="331" y="320"/>
                </a:moveTo>
                <a:cubicBezTo>
                  <a:pt x="338" y="320"/>
                  <a:pt x="343" y="325"/>
                  <a:pt x="343" y="332"/>
                </a:cubicBezTo>
                <a:cubicBezTo>
                  <a:pt x="343" y="338"/>
                  <a:pt x="338" y="343"/>
                  <a:pt x="331" y="343"/>
                </a:cubicBezTo>
                <a:cubicBezTo>
                  <a:pt x="325" y="343"/>
                  <a:pt x="320" y="338"/>
                  <a:pt x="320" y="332"/>
                </a:cubicBezTo>
                <a:cubicBezTo>
                  <a:pt x="320" y="325"/>
                  <a:pt x="325" y="320"/>
                  <a:pt x="331" y="320"/>
                </a:cubicBezTo>
                <a:close/>
                <a:moveTo>
                  <a:pt x="299" y="320"/>
                </a:moveTo>
                <a:cubicBezTo>
                  <a:pt x="306" y="320"/>
                  <a:pt x="311" y="325"/>
                  <a:pt x="311" y="332"/>
                </a:cubicBezTo>
                <a:cubicBezTo>
                  <a:pt x="311" y="338"/>
                  <a:pt x="306" y="343"/>
                  <a:pt x="299" y="343"/>
                </a:cubicBezTo>
                <a:cubicBezTo>
                  <a:pt x="293" y="343"/>
                  <a:pt x="288" y="338"/>
                  <a:pt x="288" y="332"/>
                </a:cubicBezTo>
                <a:cubicBezTo>
                  <a:pt x="288" y="325"/>
                  <a:pt x="293" y="320"/>
                  <a:pt x="299" y="320"/>
                </a:cubicBezTo>
                <a:close/>
                <a:moveTo>
                  <a:pt x="267" y="320"/>
                </a:moveTo>
                <a:cubicBezTo>
                  <a:pt x="274" y="320"/>
                  <a:pt x="279" y="325"/>
                  <a:pt x="279" y="332"/>
                </a:cubicBezTo>
                <a:cubicBezTo>
                  <a:pt x="279" y="338"/>
                  <a:pt x="274" y="343"/>
                  <a:pt x="267" y="343"/>
                </a:cubicBezTo>
                <a:cubicBezTo>
                  <a:pt x="261" y="343"/>
                  <a:pt x="256" y="338"/>
                  <a:pt x="256" y="332"/>
                </a:cubicBezTo>
                <a:cubicBezTo>
                  <a:pt x="256" y="325"/>
                  <a:pt x="261" y="320"/>
                  <a:pt x="267" y="320"/>
                </a:cubicBezTo>
                <a:close/>
                <a:moveTo>
                  <a:pt x="75" y="320"/>
                </a:moveTo>
                <a:cubicBezTo>
                  <a:pt x="81" y="320"/>
                  <a:pt x="86" y="325"/>
                  <a:pt x="86" y="332"/>
                </a:cubicBezTo>
                <a:cubicBezTo>
                  <a:pt x="86" y="338"/>
                  <a:pt x="81" y="343"/>
                  <a:pt x="75" y="343"/>
                </a:cubicBezTo>
                <a:cubicBezTo>
                  <a:pt x="69" y="343"/>
                  <a:pt x="64" y="338"/>
                  <a:pt x="64" y="332"/>
                </a:cubicBezTo>
                <a:cubicBezTo>
                  <a:pt x="64" y="325"/>
                  <a:pt x="69" y="320"/>
                  <a:pt x="75" y="320"/>
                </a:cubicBezTo>
                <a:close/>
                <a:moveTo>
                  <a:pt x="43" y="320"/>
                </a:moveTo>
                <a:cubicBezTo>
                  <a:pt x="49" y="320"/>
                  <a:pt x="54" y="325"/>
                  <a:pt x="54" y="332"/>
                </a:cubicBezTo>
                <a:cubicBezTo>
                  <a:pt x="54" y="338"/>
                  <a:pt x="49" y="343"/>
                  <a:pt x="43" y="343"/>
                </a:cubicBezTo>
                <a:cubicBezTo>
                  <a:pt x="37" y="343"/>
                  <a:pt x="32" y="338"/>
                  <a:pt x="32" y="332"/>
                </a:cubicBezTo>
                <a:cubicBezTo>
                  <a:pt x="32" y="325"/>
                  <a:pt x="37" y="320"/>
                  <a:pt x="43" y="320"/>
                </a:cubicBezTo>
                <a:close/>
                <a:moveTo>
                  <a:pt x="11" y="320"/>
                </a:moveTo>
                <a:cubicBezTo>
                  <a:pt x="17" y="320"/>
                  <a:pt x="22" y="325"/>
                  <a:pt x="22" y="332"/>
                </a:cubicBezTo>
                <a:cubicBezTo>
                  <a:pt x="22" y="338"/>
                  <a:pt x="17" y="343"/>
                  <a:pt x="11" y="343"/>
                </a:cubicBezTo>
                <a:cubicBezTo>
                  <a:pt x="5" y="343"/>
                  <a:pt x="0" y="338"/>
                  <a:pt x="0" y="332"/>
                </a:cubicBezTo>
                <a:cubicBezTo>
                  <a:pt x="0" y="325"/>
                  <a:pt x="5" y="320"/>
                  <a:pt x="11" y="320"/>
                </a:cubicBezTo>
                <a:close/>
                <a:moveTo>
                  <a:pt x="619" y="352"/>
                </a:moveTo>
                <a:cubicBezTo>
                  <a:pt x="626" y="352"/>
                  <a:pt x="631" y="357"/>
                  <a:pt x="631" y="364"/>
                </a:cubicBezTo>
                <a:cubicBezTo>
                  <a:pt x="631" y="370"/>
                  <a:pt x="626" y="375"/>
                  <a:pt x="619" y="375"/>
                </a:cubicBezTo>
                <a:cubicBezTo>
                  <a:pt x="613" y="375"/>
                  <a:pt x="608" y="370"/>
                  <a:pt x="608" y="364"/>
                </a:cubicBezTo>
                <a:cubicBezTo>
                  <a:pt x="608" y="357"/>
                  <a:pt x="613" y="352"/>
                  <a:pt x="619" y="352"/>
                </a:cubicBezTo>
                <a:close/>
                <a:moveTo>
                  <a:pt x="587" y="352"/>
                </a:moveTo>
                <a:cubicBezTo>
                  <a:pt x="594" y="352"/>
                  <a:pt x="599" y="357"/>
                  <a:pt x="599" y="364"/>
                </a:cubicBezTo>
                <a:cubicBezTo>
                  <a:pt x="599" y="370"/>
                  <a:pt x="594" y="375"/>
                  <a:pt x="587" y="375"/>
                </a:cubicBezTo>
                <a:cubicBezTo>
                  <a:pt x="581" y="375"/>
                  <a:pt x="576" y="370"/>
                  <a:pt x="576" y="364"/>
                </a:cubicBezTo>
                <a:cubicBezTo>
                  <a:pt x="576" y="357"/>
                  <a:pt x="581" y="352"/>
                  <a:pt x="587" y="352"/>
                </a:cubicBezTo>
                <a:close/>
                <a:moveTo>
                  <a:pt x="555" y="320"/>
                </a:moveTo>
                <a:cubicBezTo>
                  <a:pt x="562" y="320"/>
                  <a:pt x="567" y="325"/>
                  <a:pt x="567" y="332"/>
                </a:cubicBezTo>
                <a:cubicBezTo>
                  <a:pt x="567" y="338"/>
                  <a:pt x="562" y="343"/>
                  <a:pt x="555" y="343"/>
                </a:cubicBezTo>
                <a:cubicBezTo>
                  <a:pt x="549" y="343"/>
                  <a:pt x="544" y="338"/>
                  <a:pt x="544" y="332"/>
                </a:cubicBezTo>
                <a:cubicBezTo>
                  <a:pt x="544" y="325"/>
                  <a:pt x="549" y="320"/>
                  <a:pt x="555" y="320"/>
                </a:cubicBezTo>
                <a:close/>
                <a:moveTo>
                  <a:pt x="491" y="352"/>
                </a:moveTo>
                <a:cubicBezTo>
                  <a:pt x="498" y="352"/>
                  <a:pt x="503" y="357"/>
                  <a:pt x="503" y="364"/>
                </a:cubicBezTo>
                <a:cubicBezTo>
                  <a:pt x="503" y="370"/>
                  <a:pt x="498" y="375"/>
                  <a:pt x="491" y="375"/>
                </a:cubicBezTo>
                <a:cubicBezTo>
                  <a:pt x="485" y="375"/>
                  <a:pt x="480" y="370"/>
                  <a:pt x="480" y="364"/>
                </a:cubicBezTo>
                <a:cubicBezTo>
                  <a:pt x="480" y="357"/>
                  <a:pt x="485" y="352"/>
                  <a:pt x="491" y="352"/>
                </a:cubicBezTo>
                <a:close/>
                <a:moveTo>
                  <a:pt x="459" y="352"/>
                </a:moveTo>
                <a:cubicBezTo>
                  <a:pt x="466" y="352"/>
                  <a:pt x="471" y="357"/>
                  <a:pt x="471" y="364"/>
                </a:cubicBezTo>
                <a:cubicBezTo>
                  <a:pt x="471" y="370"/>
                  <a:pt x="466" y="375"/>
                  <a:pt x="459" y="375"/>
                </a:cubicBezTo>
                <a:cubicBezTo>
                  <a:pt x="453" y="375"/>
                  <a:pt x="448" y="370"/>
                  <a:pt x="448" y="364"/>
                </a:cubicBezTo>
                <a:cubicBezTo>
                  <a:pt x="448" y="357"/>
                  <a:pt x="453" y="352"/>
                  <a:pt x="459" y="352"/>
                </a:cubicBezTo>
                <a:close/>
                <a:moveTo>
                  <a:pt x="427" y="352"/>
                </a:moveTo>
                <a:cubicBezTo>
                  <a:pt x="434" y="352"/>
                  <a:pt x="439" y="357"/>
                  <a:pt x="439" y="364"/>
                </a:cubicBezTo>
                <a:cubicBezTo>
                  <a:pt x="439" y="370"/>
                  <a:pt x="434" y="375"/>
                  <a:pt x="427" y="375"/>
                </a:cubicBezTo>
                <a:cubicBezTo>
                  <a:pt x="421" y="375"/>
                  <a:pt x="416" y="370"/>
                  <a:pt x="416" y="364"/>
                </a:cubicBezTo>
                <a:cubicBezTo>
                  <a:pt x="416" y="357"/>
                  <a:pt x="421" y="352"/>
                  <a:pt x="427" y="352"/>
                </a:cubicBezTo>
                <a:close/>
                <a:moveTo>
                  <a:pt x="395" y="352"/>
                </a:moveTo>
                <a:cubicBezTo>
                  <a:pt x="402" y="352"/>
                  <a:pt x="407" y="357"/>
                  <a:pt x="407" y="364"/>
                </a:cubicBezTo>
                <a:cubicBezTo>
                  <a:pt x="407" y="370"/>
                  <a:pt x="402" y="375"/>
                  <a:pt x="395" y="375"/>
                </a:cubicBezTo>
                <a:cubicBezTo>
                  <a:pt x="389" y="375"/>
                  <a:pt x="384" y="370"/>
                  <a:pt x="384" y="364"/>
                </a:cubicBezTo>
                <a:cubicBezTo>
                  <a:pt x="384" y="357"/>
                  <a:pt x="389" y="352"/>
                  <a:pt x="395" y="352"/>
                </a:cubicBezTo>
                <a:close/>
                <a:moveTo>
                  <a:pt x="363" y="352"/>
                </a:moveTo>
                <a:cubicBezTo>
                  <a:pt x="370" y="352"/>
                  <a:pt x="375" y="357"/>
                  <a:pt x="375" y="364"/>
                </a:cubicBezTo>
                <a:cubicBezTo>
                  <a:pt x="375" y="370"/>
                  <a:pt x="370" y="375"/>
                  <a:pt x="363" y="375"/>
                </a:cubicBezTo>
                <a:cubicBezTo>
                  <a:pt x="357" y="375"/>
                  <a:pt x="352" y="370"/>
                  <a:pt x="352" y="364"/>
                </a:cubicBezTo>
                <a:cubicBezTo>
                  <a:pt x="352" y="357"/>
                  <a:pt x="357" y="352"/>
                  <a:pt x="363" y="352"/>
                </a:cubicBezTo>
                <a:close/>
                <a:moveTo>
                  <a:pt x="331" y="352"/>
                </a:moveTo>
                <a:cubicBezTo>
                  <a:pt x="338" y="352"/>
                  <a:pt x="343" y="357"/>
                  <a:pt x="343" y="364"/>
                </a:cubicBezTo>
                <a:cubicBezTo>
                  <a:pt x="343" y="370"/>
                  <a:pt x="338" y="375"/>
                  <a:pt x="331" y="375"/>
                </a:cubicBezTo>
                <a:cubicBezTo>
                  <a:pt x="325" y="375"/>
                  <a:pt x="320" y="370"/>
                  <a:pt x="320" y="364"/>
                </a:cubicBezTo>
                <a:cubicBezTo>
                  <a:pt x="320" y="357"/>
                  <a:pt x="325" y="352"/>
                  <a:pt x="331" y="352"/>
                </a:cubicBezTo>
                <a:close/>
                <a:moveTo>
                  <a:pt x="299" y="352"/>
                </a:moveTo>
                <a:cubicBezTo>
                  <a:pt x="306" y="352"/>
                  <a:pt x="311" y="357"/>
                  <a:pt x="311" y="364"/>
                </a:cubicBezTo>
                <a:cubicBezTo>
                  <a:pt x="311" y="370"/>
                  <a:pt x="306" y="375"/>
                  <a:pt x="299" y="375"/>
                </a:cubicBezTo>
                <a:cubicBezTo>
                  <a:pt x="293" y="375"/>
                  <a:pt x="288" y="370"/>
                  <a:pt x="288" y="364"/>
                </a:cubicBezTo>
                <a:cubicBezTo>
                  <a:pt x="288" y="357"/>
                  <a:pt x="293" y="352"/>
                  <a:pt x="299" y="352"/>
                </a:cubicBezTo>
                <a:close/>
                <a:moveTo>
                  <a:pt x="267" y="352"/>
                </a:moveTo>
                <a:cubicBezTo>
                  <a:pt x="274" y="352"/>
                  <a:pt x="279" y="357"/>
                  <a:pt x="279" y="364"/>
                </a:cubicBezTo>
                <a:cubicBezTo>
                  <a:pt x="279" y="370"/>
                  <a:pt x="274" y="375"/>
                  <a:pt x="267" y="375"/>
                </a:cubicBezTo>
                <a:cubicBezTo>
                  <a:pt x="261" y="375"/>
                  <a:pt x="256" y="370"/>
                  <a:pt x="256" y="364"/>
                </a:cubicBezTo>
                <a:cubicBezTo>
                  <a:pt x="256" y="357"/>
                  <a:pt x="261" y="352"/>
                  <a:pt x="267" y="352"/>
                </a:cubicBezTo>
                <a:close/>
                <a:moveTo>
                  <a:pt x="235" y="352"/>
                </a:moveTo>
                <a:cubicBezTo>
                  <a:pt x="242" y="352"/>
                  <a:pt x="247" y="357"/>
                  <a:pt x="247" y="364"/>
                </a:cubicBezTo>
                <a:cubicBezTo>
                  <a:pt x="247" y="370"/>
                  <a:pt x="242" y="375"/>
                  <a:pt x="235" y="375"/>
                </a:cubicBezTo>
                <a:cubicBezTo>
                  <a:pt x="229" y="375"/>
                  <a:pt x="224" y="370"/>
                  <a:pt x="224" y="364"/>
                </a:cubicBezTo>
                <a:cubicBezTo>
                  <a:pt x="224" y="357"/>
                  <a:pt x="229" y="352"/>
                  <a:pt x="235" y="352"/>
                </a:cubicBezTo>
                <a:close/>
                <a:moveTo>
                  <a:pt x="907" y="384"/>
                </a:moveTo>
                <a:cubicBezTo>
                  <a:pt x="914" y="384"/>
                  <a:pt x="919" y="389"/>
                  <a:pt x="919" y="396"/>
                </a:cubicBezTo>
                <a:cubicBezTo>
                  <a:pt x="919" y="402"/>
                  <a:pt x="914" y="407"/>
                  <a:pt x="907" y="407"/>
                </a:cubicBezTo>
                <a:cubicBezTo>
                  <a:pt x="901" y="407"/>
                  <a:pt x="896" y="402"/>
                  <a:pt x="896" y="396"/>
                </a:cubicBezTo>
                <a:cubicBezTo>
                  <a:pt x="896" y="389"/>
                  <a:pt x="901" y="384"/>
                  <a:pt x="907" y="384"/>
                </a:cubicBezTo>
                <a:close/>
                <a:moveTo>
                  <a:pt x="651" y="384"/>
                </a:moveTo>
                <a:cubicBezTo>
                  <a:pt x="658" y="384"/>
                  <a:pt x="663" y="389"/>
                  <a:pt x="663" y="396"/>
                </a:cubicBezTo>
                <a:cubicBezTo>
                  <a:pt x="663" y="402"/>
                  <a:pt x="658" y="407"/>
                  <a:pt x="651" y="407"/>
                </a:cubicBezTo>
                <a:cubicBezTo>
                  <a:pt x="645" y="407"/>
                  <a:pt x="640" y="402"/>
                  <a:pt x="640" y="396"/>
                </a:cubicBezTo>
                <a:cubicBezTo>
                  <a:pt x="640" y="389"/>
                  <a:pt x="645" y="384"/>
                  <a:pt x="651" y="384"/>
                </a:cubicBezTo>
                <a:close/>
                <a:moveTo>
                  <a:pt x="619" y="384"/>
                </a:moveTo>
                <a:cubicBezTo>
                  <a:pt x="626" y="384"/>
                  <a:pt x="631" y="389"/>
                  <a:pt x="631" y="396"/>
                </a:cubicBezTo>
                <a:cubicBezTo>
                  <a:pt x="631" y="402"/>
                  <a:pt x="626" y="407"/>
                  <a:pt x="619" y="407"/>
                </a:cubicBezTo>
                <a:cubicBezTo>
                  <a:pt x="613" y="407"/>
                  <a:pt x="608" y="402"/>
                  <a:pt x="608" y="396"/>
                </a:cubicBezTo>
                <a:cubicBezTo>
                  <a:pt x="608" y="389"/>
                  <a:pt x="613" y="384"/>
                  <a:pt x="619" y="384"/>
                </a:cubicBezTo>
                <a:close/>
                <a:moveTo>
                  <a:pt x="587" y="384"/>
                </a:moveTo>
                <a:cubicBezTo>
                  <a:pt x="594" y="384"/>
                  <a:pt x="599" y="389"/>
                  <a:pt x="599" y="396"/>
                </a:cubicBezTo>
                <a:cubicBezTo>
                  <a:pt x="599" y="402"/>
                  <a:pt x="594" y="407"/>
                  <a:pt x="587" y="407"/>
                </a:cubicBezTo>
                <a:cubicBezTo>
                  <a:pt x="581" y="407"/>
                  <a:pt x="576" y="402"/>
                  <a:pt x="576" y="396"/>
                </a:cubicBezTo>
                <a:cubicBezTo>
                  <a:pt x="576" y="389"/>
                  <a:pt x="581" y="384"/>
                  <a:pt x="587" y="384"/>
                </a:cubicBezTo>
                <a:close/>
                <a:moveTo>
                  <a:pt x="555" y="384"/>
                </a:moveTo>
                <a:cubicBezTo>
                  <a:pt x="562" y="384"/>
                  <a:pt x="567" y="389"/>
                  <a:pt x="567" y="396"/>
                </a:cubicBezTo>
                <a:cubicBezTo>
                  <a:pt x="567" y="402"/>
                  <a:pt x="562" y="407"/>
                  <a:pt x="555" y="407"/>
                </a:cubicBezTo>
                <a:cubicBezTo>
                  <a:pt x="549" y="407"/>
                  <a:pt x="544" y="402"/>
                  <a:pt x="544" y="396"/>
                </a:cubicBezTo>
                <a:cubicBezTo>
                  <a:pt x="544" y="389"/>
                  <a:pt x="549" y="384"/>
                  <a:pt x="555" y="384"/>
                </a:cubicBezTo>
                <a:close/>
                <a:moveTo>
                  <a:pt x="523" y="384"/>
                </a:moveTo>
                <a:cubicBezTo>
                  <a:pt x="530" y="384"/>
                  <a:pt x="535" y="389"/>
                  <a:pt x="535" y="396"/>
                </a:cubicBezTo>
                <a:cubicBezTo>
                  <a:pt x="535" y="402"/>
                  <a:pt x="530" y="407"/>
                  <a:pt x="523" y="407"/>
                </a:cubicBezTo>
                <a:cubicBezTo>
                  <a:pt x="517" y="407"/>
                  <a:pt x="512" y="402"/>
                  <a:pt x="512" y="396"/>
                </a:cubicBezTo>
                <a:cubicBezTo>
                  <a:pt x="512" y="389"/>
                  <a:pt x="517" y="384"/>
                  <a:pt x="523" y="384"/>
                </a:cubicBezTo>
                <a:close/>
                <a:moveTo>
                  <a:pt x="491" y="384"/>
                </a:moveTo>
                <a:cubicBezTo>
                  <a:pt x="498" y="384"/>
                  <a:pt x="503" y="389"/>
                  <a:pt x="503" y="396"/>
                </a:cubicBezTo>
                <a:cubicBezTo>
                  <a:pt x="503" y="402"/>
                  <a:pt x="498" y="407"/>
                  <a:pt x="491" y="407"/>
                </a:cubicBezTo>
                <a:cubicBezTo>
                  <a:pt x="485" y="407"/>
                  <a:pt x="480" y="402"/>
                  <a:pt x="480" y="396"/>
                </a:cubicBezTo>
                <a:cubicBezTo>
                  <a:pt x="480" y="389"/>
                  <a:pt x="485" y="384"/>
                  <a:pt x="491" y="384"/>
                </a:cubicBezTo>
                <a:close/>
                <a:moveTo>
                  <a:pt x="459" y="384"/>
                </a:moveTo>
                <a:cubicBezTo>
                  <a:pt x="466" y="384"/>
                  <a:pt x="471" y="389"/>
                  <a:pt x="471" y="396"/>
                </a:cubicBezTo>
                <a:cubicBezTo>
                  <a:pt x="471" y="402"/>
                  <a:pt x="466" y="407"/>
                  <a:pt x="459" y="407"/>
                </a:cubicBezTo>
                <a:cubicBezTo>
                  <a:pt x="453" y="407"/>
                  <a:pt x="448" y="402"/>
                  <a:pt x="448" y="396"/>
                </a:cubicBezTo>
                <a:cubicBezTo>
                  <a:pt x="448" y="389"/>
                  <a:pt x="453" y="384"/>
                  <a:pt x="459" y="384"/>
                </a:cubicBezTo>
                <a:close/>
                <a:moveTo>
                  <a:pt x="427" y="384"/>
                </a:moveTo>
                <a:cubicBezTo>
                  <a:pt x="434" y="384"/>
                  <a:pt x="439" y="389"/>
                  <a:pt x="439" y="396"/>
                </a:cubicBezTo>
                <a:cubicBezTo>
                  <a:pt x="439" y="402"/>
                  <a:pt x="434" y="407"/>
                  <a:pt x="427" y="407"/>
                </a:cubicBezTo>
                <a:cubicBezTo>
                  <a:pt x="421" y="407"/>
                  <a:pt x="416" y="402"/>
                  <a:pt x="416" y="396"/>
                </a:cubicBezTo>
                <a:cubicBezTo>
                  <a:pt x="416" y="389"/>
                  <a:pt x="421" y="384"/>
                  <a:pt x="427" y="384"/>
                </a:cubicBezTo>
                <a:close/>
                <a:moveTo>
                  <a:pt x="395" y="384"/>
                </a:moveTo>
                <a:cubicBezTo>
                  <a:pt x="402" y="384"/>
                  <a:pt x="407" y="389"/>
                  <a:pt x="407" y="396"/>
                </a:cubicBezTo>
                <a:cubicBezTo>
                  <a:pt x="407" y="402"/>
                  <a:pt x="402" y="407"/>
                  <a:pt x="395" y="407"/>
                </a:cubicBezTo>
                <a:cubicBezTo>
                  <a:pt x="389" y="407"/>
                  <a:pt x="384" y="402"/>
                  <a:pt x="384" y="396"/>
                </a:cubicBezTo>
                <a:cubicBezTo>
                  <a:pt x="384" y="389"/>
                  <a:pt x="389" y="384"/>
                  <a:pt x="395" y="384"/>
                </a:cubicBezTo>
                <a:close/>
                <a:moveTo>
                  <a:pt x="363" y="384"/>
                </a:moveTo>
                <a:cubicBezTo>
                  <a:pt x="370" y="384"/>
                  <a:pt x="375" y="389"/>
                  <a:pt x="375" y="396"/>
                </a:cubicBezTo>
                <a:cubicBezTo>
                  <a:pt x="375" y="402"/>
                  <a:pt x="370" y="407"/>
                  <a:pt x="363" y="407"/>
                </a:cubicBezTo>
                <a:cubicBezTo>
                  <a:pt x="357" y="407"/>
                  <a:pt x="352" y="402"/>
                  <a:pt x="352" y="396"/>
                </a:cubicBezTo>
                <a:cubicBezTo>
                  <a:pt x="352" y="389"/>
                  <a:pt x="357" y="384"/>
                  <a:pt x="363" y="384"/>
                </a:cubicBezTo>
                <a:close/>
                <a:moveTo>
                  <a:pt x="331" y="384"/>
                </a:moveTo>
                <a:cubicBezTo>
                  <a:pt x="338" y="384"/>
                  <a:pt x="343" y="389"/>
                  <a:pt x="343" y="396"/>
                </a:cubicBezTo>
                <a:cubicBezTo>
                  <a:pt x="343" y="402"/>
                  <a:pt x="338" y="407"/>
                  <a:pt x="331" y="407"/>
                </a:cubicBezTo>
                <a:cubicBezTo>
                  <a:pt x="325" y="407"/>
                  <a:pt x="320" y="402"/>
                  <a:pt x="320" y="396"/>
                </a:cubicBezTo>
                <a:cubicBezTo>
                  <a:pt x="320" y="389"/>
                  <a:pt x="325" y="384"/>
                  <a:pt x="331" y="384"/>
                </a:cubicBezTo>
                <a:close/>
                <a:moveTo>
                  <a:pt x="299" y="384"/>
                </a:moveTo>
                <a:cubicBezTo>
                  <a:pt x="306" y="384"/>
                  <a:pt x="311" y="389"/>
                  <a:pt x="311" y="396"/>
                </a:cubicBezTo>
                <a:cubicBezTo>
                  <a:pt x="311" y="402"/>
                  <a:pt x="306" y="407"/>
                  <a:pt x="299" y="407"/>
                </a:cubicBezTo>
                <a:cubicBezTo>
                  <a:pt x="293" y="407"/>
                  <a:pt x="288" y="402"/>
                  <a:pt x="288" y="396"/>
                </a:cubicBezTo>
                <a:cubicBezTo>
                  <a:pt x="288" y="389"/>
                  <a:pt x="293" y="384"/>
                  <a:pt x="299" y="384"/>
                </a:cubicBezTo>
                <a:close/>
                <a:moveTo>
                  <a:pt x="267" y="384"/>
                </a:moveTo>
                <a:cubicBezTo>
                  <a:pt x="274" y="384"/>
                  <a:pt x="279" y="389"/>
                  <a:pt x="279" y="396"/>
                </a:cubicBezTo>
                <a:cubicBezTo>
                  <a:pt x="279" y="402"/>
                  <a:pt x="274" y="407"/>
                  <a:pt x="267" y="407"/>
                </a:cubicBezTo>
                <a:cubicBezTo>
                  <a:pt x="261" y="407"/>
                  <a:pt x="256" y="402"/>
                  <a:pt x="256" y="396"/>
                </a:cubicBezTo>
                <a:cubicBezTo>
                  <a:pt x="256" y="389"/>
                  <a:pt x="261" y="384"/>
                  <a:pt x="267" y="384"/>
                </a:cubicBezTo>
                <a:close/>
                <a:moveTo>
                  <a:pt x="235" y="384"/>
                </a:moveTo>
                <a:cubicBezTo>
                  <a:pt x="242" y="384"/>
                  <a:pt x="247" y="389"/>
                  <a:pt x="247" y="396"/>
                </a:cubicBezTo>
                <a:cubicBezTo>
                  <a:pt x="247" y="402"/>
                  <a:pt x="242" y="407"/>
                  <a:pt x="235" y="407"/>
                </a:cubicBezTo>
                <a:cubicBezTo>
                  <a:pt x="229" y="407"/>
                  <a:pt x="224" y="402"/>
                  <a:pt x="224" y="396"/>
                </a:cubicBezTo>
                <a:cubicBezTo>
                  <a:pt x="224" y="389"/>
                  <a:pt x="229" y="384"/>
                  <a:pt x="235" y="384"/>
                </a:cubicBezTo>
                <a:close/>
                <a:moveTo>
                  <a:pt x="651" y="416"/>
                </a:moveTo>
                <a:cubicBezTo>
                  <a:pt x="658" y="416"/>
                  <a:pt x="663" y="421"/>
                  <a:pt x="663" y="428"/>
                </a:cubicBezTo>
                <a:cubicBezTo>
                  <a:pt x="663" y="434"/>
                  <a:pt x="658" y="439"/>
                  <a:pt x="651" y="439"/>
                </a:cubicBezTo>
                <a:cubicBezTo>
                  <a:pt x="645" y="439"/>
                  <a:pt x="640" y="434"/>
                  <a:pt x="640" y="428"/>
                </a:cubicBezTo>
                <a:cubicBezTo>
                  <a:pt x="640" y="421"/>
                  <a:pt x="645" y="416"/>
                  <a:pt x="651" y="416"/>
                </a:cubicBezTo>
                <a:close/>
                <a:moveTo>
                  <a:pt x="587" y="416"/>
                </a:moveTo>
                <a:cubicBezTo>
                  <a:pt x="594" y="416"/>
                  <a:pt x="599" y="421"/>
                  <a:pt x="599" y="428"/>
                </a:cubicBezTo>
                <a:cubicBezTo>
                  <a:pt x="599" y="434"/>
                  <a:pt x="594" y="439"/>
                  <a:pt x="587" y="439"/>
                </a:cubicBezTo>
                <a:cubicBezTo>
                  <a:pt x="581" y="439"/>
                  <a:pt x="576" y="434"/>
                  <a:pt x="576" y="428"/>
                </a:cubicBezTo>
                <a:cubicBezTo>
                  <a:pt x="576" y="421"/>
                  <a:pt x="581" y="416"/>
                  <a:pt x="587" y="416"/>
                </a:cubicBezTo>
                <a:close/>
                <a:moveTo>
                  <a:pt x="555" y="416"/>
                </a:moveTo>
                <a:cubicBezTo>
                  <a:pt x="562" y="416"/>
                  <a:pt x="567" y="421"/>
                  <a:pt x="567" y="428"/>
                </a:cubicBezTo>
                <a:cubicBezTo>
                  <a:pt x="567" y="434"/>
                  <a:pt x="562" y="439"/>
                  <a:pt x="555" y="439"/>
                </a:cubicBezTo>
                <a:cubicBezTo>
                  <a:pt x="549" y="439"/>
                  <a:pt x="544" y="434"/>
                  <a:pt x="544" y="428"/>
                </a:cubicBezTo>
                <a:cubicBezTo>
                  <a:pt x="544" y="421"/>
                  <a:pt x="549" y="416"/>
                  <a:pt x="555" y="416"/>
                </a:cubicBezTo>
                <a:close/>
                <a:moveTo>
                  <a:pt x="523" y="416"/>
                </a:moveTo>
                <a:cubicBezTo>
                  <a:pt x="530" y="416"/>
                  <a:pt x="535" y="421"/>
                  <a:pt x="535" y="428"/>
                </a:cubicBezTo>
                <a:cubicBezTo>
                  <a:pt x="535" y="434"/>
                  <a:pt x="530" y="439"/>
                  <a:pt x="523" y="439"/>
                </a:cubicBezTo>
                <a:cubicBezTo>
                  <a:pt x="517" y="439"/>
                  <a:pt x="512" y="434"/>
                  <a:pt x="512" y="428"/>
                </a:cubicBezTo>
                <a:cubicBezTo>
                  <a:pt x="512" y="421"/>
                  <a:pt x="517" y="416"/>
                  <a:pt x="523" y="416"/>
                </a:cubicBezTo>
                <a:close/>
                <a:moveTo>
                  <a:pt x="459" y="416"/>
                </a:moveTo>
                <a:cubicBezTo>
                  <a:pt x="466" y="416"/>
                  <a:pt x="471" y="421"/>
                  <a:pt x="471" y="428"/>
                </a:cubicBezTo>
                <a:cubicBezTo>
                  <a:pt x="471" y="434"/>
                  <a:pt x="466" y="439"/>
                  <a:pt x="459" y="439"/>
                </a:cubicBezTo>
                <a:cubicBezTo>
                  <a:pt x="453" y="439"/>
                  <a:pt x="448" y="434"/>
                  <a:pt x="448" y="428"/>
                </a:cubicBezTo>
                <a:cubicBezTo>
                  <a:pt x="448" y="421"/>
                  <a:pt x="453" y="416"/>
                  <a:pt x="459" y="416"/>
                </a:cubicBezTo>
                <a:close/>
                <a:moveTo>
                  <a:pt x="427" y="416"/>
                </a:moveTo>
                <a:cubicBezTo>
                  <a:pt x="434" y="416"/>
                  <a:pt x="439" y="421"/>
                  <a:pt x="439" y="428"/>
                </a:cubicBezTo>
                <a:cubicBezTo>
                  <a:pt x="439" y="434"/>
                  <a:pt x="434" y="439"/>
                  <a:pt x="427" y="439"/>
                </a:cubicBezTo>
                <a:cubicBezTo>
                  <a:pt x="421" y="439"/>
                  <a:pt x="416" y="434"/>
                  <a:pt x="416" y="428"/>
                </a:cubicBezTo>
                <a:cubicBezTo>
                  <a:pt x="416" y="421"/>
                  <a:pt x="421" y="416"/>
                  <a:pt x="427" y="416"/>
                </a:cubicBezTo>
                <a:close/>
                <a:moveTo>
                  <a:pt x="395" y="416"/>
                </a:moveTo>
                <a:cubicBezTo>
                  <a:pt x="402" y="416"/>
                  <a:pt x="407" y="421"/>
                  <a:pt x="407" y="428"/>
                </a:cubicBezTo>
                <a:cubicBezTo>
                  <a:pt x="407" y="434"/>
                  <a:pt x="402" y="439"/>
                  <a:pt x="395" y="439"/>
                </a:cubicBezTo>
                <a:cubicBezTo>
                  <a:pt x="389" y="439"/>
                  <a:pt x="384" y="434"/>
                  <a:pt x="384" y="428"/>
                </a:cubicBezTo>
                <a:cubicBezTo>
                  <a:pt x="384" y="421"/>
                  <a:pt x="389" y="416"/>
                  <a:pt x="395" y="416"/>
                </a:cubicBezTo>
                <a:close/>
                <a:moveTo>
                  <a:pt x="363" y="416"/>
                </a:moveTo>
                <a:cubicBezTo>
                  <a:pt x="370" y="416"/>
                  <a:pt x="375" y="421"/>
                  <a:pt x="375" y="428"/>
                </a:cubicBezTo>
                <a:cubicBezTo>
                  <a:pt x="375" y="434"/>
                  <a:pt x="370" y="439"/>
                  <a:pt x="363" y="439"/>
                </a:cubicBezTo>
                <a:cubicBezTo>
                  <a:pt x="357" y="439"/>
                  <a:pt x="352" y="434"/>
                  <a:pt x="352" y="428"/>
                </a:cubicBezTo>
                <a:cubicBezTo>
                  <a:pt x="352" y="421"/>
                  <a:pt x="357" y="416"/>
                  <a:pt x="363" y="416"/>
                </a:cubicBezTo>
                <a:close/>
                <a:moveTo>
                  <a:pt x="331" y="416"/>
                </a:moveTo>
                <a:cubicBezTo>
                  <a:pt x="338" y="416"/>
                  <a:pt x="343" y="421"/>
                  <a:pt x="343" y="428"/>
                </a:cubicBezTo>
                <a:cubicBezTo>
                  <a:pt x="343" y="434"/>
                  <a:pt x="338" y="439"/>
                  <a:pt x="331" y="439"/>
                </a:cubicBezTo>
                <a:cubicBezTo>
                  <a:pt x="325" y="439"/>
                  <a:pt x="320" y="434"/>
                  <a:pt x="320" y="428"/>
                </a:cubicBezTo>
                <a:cubicBezTo>
                  <a:pt x="320" y="421"/>
                  <a:pt x="325" y="416"/>
                  <a:pt x="331" y="416"/>
                </a:cubicBezTo>
                <a:close/>
                <a:moveTo>
                  <a:pt x="299" y="416"/>
                </a:moveTo>
                <a:cubicBezTo>
                  <a:pt x="306" y="416"/>
                  <a:pt x="311" y="421"/>
                  <a:pt x="311" y="428"/>
                </a:cubicBezTo>
                <a:cubicBezTo>
                  <a:pt x="311" y="434"/>
                  <a:pt x="306" y="439"/>
                  <a:pt x="299" y="439"/>
                </a:cubicBezTo>
                <a:cubicBezTo>
                  <a:pt x="293" y="439"/>
                  <a:pt x="288" y="434"/>
                  <a:pt x="288" y="428"/>
                </a:cubicBezTo>
                <a:cubicBezTo>
                  <a:pt x="288" y="421"/>
                  <a:pt x="293" y="416"/>
                  <a:pt x="299" y="416"/>
                </a:cubicBezTo>
                <a:close/>
                <a:moveTo>
                  <a:pt x="267" y="416"/>
                </a:moveTo>
                <a:cubicBezTo>
                  <a:pt x="274" y="416"/>
                  <a:pt x="279" y="421"/>
                  <a:pt x="279" y="428"/>
                </a:cubicBezTo>
                <a:cubicBezTo>
                  <a:pt x="279" y="434"/>
                  <a:pt x="274" y="439"/>
                  <a:pt x="267" y="439"/>
                </a:cubicBezTo>
                <a:cubicBezTo>
                  <a:pt x="261" y="439"/>
                  <a:pt x="256" y="434"/>
                  <a:pt x="256" y="428"/>
                </a:cubicBezTo>
                <a:cubicBezTo>
                  <a:pt x="256" y="421"/>
                  <a:pt x="261" y="416"/>
                  <a:pt x="267" y="416"/>
                </a:cubicBezTo>
                <a:close/>
                <a:moveTo>
                  <a:pt x="619" y="448"/>
                </a:moveTo>
                <a:cubicBezTo>
                  <a:pt x="626" y="448"/>
                  <a:pt x="631" y="453"/>
                  <a:pt x="631" y="460"/>
                </a:cubicBezTo>
                <a:cubicBezTo>
                  <a:pt x="631" y="466"/>
                  <a:pt x="626" y="471"/>
                  <a:pt x="619" y="471"/>
                </a:cubicBezTo>
                <a:cubicBezTo>
                  <a:pt x="613" y="471"/>
                  <a:pt x="608" y="466"/>
                  <a:pt x="608" y="460"/>
                </a:cubicBezTo>
                <a:cubicBezTo>
                  <a:pt x="608" y="453"/>
                  <a:pt x="613" y="448"/>
                  <a:pt x="619" y="448"/>
                </a:cubicBezTo>
                <a:close/>
                <a:moveTo>
                  <a:pt x="587" y="448"/>
                </a:moveTo>
                <a:cubicBezTo>
                  <a:pt x="594" y="448"/>
                  <a:pt x="599" y="453"/>
                  <a:pt x="599" y="460"/>
                </a:cubicBezTo>
                <a:cubicBezTo>
                  <a:pt x="599" y="466"/>
                  <a:pt x="594" y="471"/>
                  <a:pt x="587" y="471"/>
                </a:cubicBezTo>
                <a:cubicBezTo>
                  <a:pt x="581" y="471"/>
                  <a:pt x="576" y="466"/>
                  <a:pt x="576" y="460"/>
                </a:cubicBezTo>
                <a:cubicBezTo>
                  <a:pt x="576" y="453"/>
                  <a:pt x="581" y="448"/>
                  <a:pt x="587" y="448"/>
                </a:cubicBezTo>
                <a:close/>
                <a:moveTo>
                  <a:pt x="555" y="448"/>
                </a:moveTo>
                <a:cubicBezTo>
                  <a:pt x="562" y="448"/>
                  <a:pt x="567" y="453"/>
                  <a:pt x="567" y="460"/>
                </a:cubicBezTo>
                <a:cubicBezTo>
                  <a:pt x="567" y="466"/>
                  <a:pt x="562" y="471"/>
                  <a:pt x="555" y="471"/>
                </a:cubicBezTo>
                <a:cubicBezTo>
                  <a:pt x="549" y="471"/>
                  <a:pt x="544" y="466"/>
                  <a:pt x="544" y="460"/>
                </a:cubicBezTo>
                <a:cubicBezTo>
                  <a:pt x="544" y="453"/>
                  <a:pt x="549" y="448"/>
                  <a:pt x="555" y="448"/>
                </a:cubicBezTo>
                <a:close/>
                <a:moveTo>
                  <a:pt x="523" y="448"/>
                </a:moveTo>
                <a:cubicBezTo>
                  <a:pt x="530" y="448"/>
                  <a:pt x="535" y="453"/>
                  <a:pt x="535" y="460"/>
                </a:cubicBezTo>
                <a:cubicBezTo>
                  <a:pt x="535" y="466"/>
                  <a:pt x="530" y="471"/>
                  <a:pt x="523" y="471"/>
                </a:cubicBezTo>
                <a:cubicBezTo>
                  <a:pt x="517" y="471"/>
                  <a:pt x="512" y="466"/>
                  <a:pt x="512" y="460"/>
                </a:cubicBezTo>
                <a:cubicBezTo>
                  <a:pt x="512" y="453"/>
                  <a:pt x="517" y="448"/>
                  <a:pt x="523" y="448"/>
                </a:cubicBezTo>
                <a:close/>
                <a:moveTo>
                  <a:pt x="491" y="448"/>
                </a:moveTo>
                <a:cubicBezTo>
                  <a:pt x="498" y="448"/>
                  <a:pt x="503" y="453"/>
                  <a:pt x="503" y="460"/>
                </a:cubicBezTo>
                <a:cubicBezTo>
                  <a:pt x="503" y="466"/>
                  <a:pt x="498" y="471"/>
                  <a:pt x="491" y="471"/>
                </a:cubicBezTo>
                <a:cubicBezTo>
                  <a:pt x="485" y="471"/>
                  <a:pt x="480" y="466"/>
                  <a:pt x="480" y="460"/>
                </a:cubicBezTo>
                <a:cubicBezTo>
                  <a:pt x="480" y="453"/>
                  <a:pt x="485" y="448"/>
                  <a:pt x="491" y="448"/>
                </a:cubicBezTo>
                <a:close/>
                <a:moveTo>
                  <a:pt x="427" y="448"/>
                </a:moveTo>
                <a:cubicBezTo>
                  <a:pt x="434" y="448"/>
                  <a:pt x="439" y="453"/>
                  <a:pt x="439" y="460"/>
                </a:cubicBezTo>
                <a:cubicBezTo>
                  <a:pt x="439" y="466"/>
                  <a:pt x="434" y="471"/>
                  <a:pt x="427" y="471"/>
                </a:cubicBezTo>
                <a:cubicBezTo>
                  <a:pt x="421" y="471"/>
                  <a:pt x="416" y="466"/>
                  <a:pt x="416" y="460"/>
                </a:cubicBezTo>
                <a:cubicBezTo>
                  <a:pt x="416" y="453"/>
                  <a:pt x="421" y="448"/>
                  <a:pt x="427" y="448"/>
                </a:cubicBezTo>
                <a:close/>
                <a:moveTo>
                  <a:pt x="395" y="448"/>
                </a:moveTo>
                <a:cubicBezTo>
                  <a:pt x="402" y="448"/>
                  <a:pt x="407" y="453"/>
                  <a:pt x="407" y="460"/>
                </a:cubicBezTo>
                <a:cubicBezTo>
                  <a:pt x="407" y="466"/>
                  <a:pt x="402" y="471"/>
                  <a:pt x="395" y="471"/>
                </a:cubicBezTo>
                <a:cubicBezTo>
                  <a:pt x="389" y="471"/>
                  <a:pt x="384" y="466"/>
                  <a:pt x="384" y="460"/>
                </a:cubicBezTo>
                <a:cubicBezTo>
                  <a:pt x="384" y="453"/>
                  <a:pt x="389" y="448"/>
                  <a:pt x="395" y="448"/>
                </a:cubicBezTo>
                <a:close/>
                <a:moveTo>
                  <a:pt x="363" y="448"/>
                </a:moveTo>
                <a:cubicBezTo>
                  <a:pt x="370" y="448"/>
                  <a:pt x="375" y="453"/>
                  <a:pt x="375" y="460"/>
                </a:cubicBezTo>
                <a:cubicBezTo>
                  <a:pt x="375" y="466"/>
                  <a:pt x="370" y="471"/>
                  <a:pt x="363" y="471"/>
                </a:cubicBezTo>
                <a:cubicBezTo>
                  <a:pt x="357" y="471"/>
                  <a:pt x="352" y="466"/>
                  <a:pt x="352" y="460"/>
                </a:cubicBezTo>
                <a:cubicBezTo>
                  <a:pt x="352" y="453"/>
                  <a:pt x="357" y="448"/>
                  <a:pt x="363" y="448"/>
                </a:cubicBezTo>
                <a:close/>
                <a:moveTo>
                  <a:pt x="331" y="448"/>
                </a:moveTo>
                <a:cubicBezTo>
                  <a:pt x="338" y="448"/>
                  <a:pt x="343" y="453"/>
                  <a:pt x="343" y="460"/>
                </a:cubicBezTo>
                <a:cubicBezTo>
                  <a:pt x="343" y="466"/>
                  <a:pt x="338" y="471"/>
                  <a:pt x="331" y="471"/>
                </a:cubicBezTo>
                <a:cubicBezTo>
                  <a:pt x="325" y="471"/>
                  <a:pt x="320" y="466"/>
                  <a:pt x="320" y="460"/>
                </a:cubicBezTo>
                <a:cubicBezTo>
                  <a:pt x="320" y="453"/>
                  <a:pt x="325" y="448"/>
                  <a:pt x="331" y="448"/>
                </a:cubicBezTo>
                <a:close/>
                <a:moveTo>
                  <a:pt x="299" y="448"/>
                </a:moveTo>
                <a:cubicBezTo>
                  <a:pt x="306" y="448"/>
                  <a:pt x="311" y="453"/>
                  <a:pt x="311" y="460"/>
                </a:cubicBezTo>
                <a:cubicBezTo>
                  <a:pt x="311" y="466"/>
                  <a:pt x="306" y="471"/>
                  <a:pt x="299" y="471"/>
                </a:cubicBezTo>
                <a:cubicBezTo>
                  <a:pt x="293" y="471"/>
                  <a:pt x="288" y="466"/>
                  <a:pt x="288" y="460"/>
                </a:cubicBezTo>
                <a:cubicBezTo>
                  <a:pt x="288" y="453"/>
                  <a:pt x="293" y="448"/>
                  <a:pt x="299" y="448"/>
                </a:cubicBezTo>
                <a:close/>
                <a:moveTo>
                  <a:pt x="907" y="480"/>
                </a:moveTo>
                <a:cubicBezTo>
                  <a:pt x="914" y="480"/>
                  <a:pt x="919" y="485"/>
                  <a:pt x="919" y="492"/>
                </a:cubicBezTo>
                <a:cubicBezTo>
                  <a:pt x="919" y="498"/>
                  <a:pt x="914" y="503"/>
                  <a:pt x="907" y="503"/>
                </a:cubicBezTo>
                <a:cubicBezTo>
                  <a:pt x="901" y="503"/>
                  <a:pt x="896" y="498"/>
                  <a:pt x="896" y="492"/>
                </a:cubicBezTo>
                <a:cubicBezTo>
                  <a:pt x="896" y="485"/>
                  <a:pt x="901" y="480"/>
                  <a:pt x="907" y="480"/>
                </a:cubicBezTo>
                <a:close/>
                <a:moveTo>
                  <a:pt x="907" y="576"/>
                </a:moveTo>
                <a:cubicBezTo>
                  <a:pt x="914" y="576"/>
                  <a:pt x="919" y="581"/>
                  <a:pt x="919" y="588"/>
                </a:cubicBezTo>
                <a:cubicBezTo>
                  <a:pt x="919" y="594"/>
                  <a:pt x="914" y="599"/>
                  <a:pt x="907" y="599"/>
                </a:cubicBezTo>
                <a:cubicBezTo>
                  <a:pt x="901" y="599"/>
                  <a:pt x="896" y="594"/>
                  <a:pt x="896" y="588"/>
                </a:cubicBezTo>
                <a:cubicBezTo>
                  <a:pt x="896" y="581"/>
                  <a:pt x="901" y="576"/>
                  <a:pt x="907" y="576"/>
                </a:cubicBezTo>
                <a:close/>
                <a:moveTo>
                  <a:pt x="907" y="608"/>
                </a:moveTo>
                <a:cubicBezTo>
                  <a:pt x="914" y="608"/>
                  <a:pt x="919" y="613"/>
                  <a:pt x="919" y="620"/>
                </a:cubicBezTo>
                <a:cubicBezTo>
                  <a:pt x="919" y="626"/>
                  <a:pt x="914" y="631"/>
                  <a:pt x="907" y="631"/>
                </a:cubicBezTo>
                <a:cubicBezTo>
                  <a:pt x="901" y="631"/>
                  <a:pt x="896" y="626"/>
                  <a:pt x="896" y="620"/>
                </a:cubicBezTo>
                <a:cubicBezTo>
                  <a:pt x="896" y="613"/>
                  <a:pt x="901" y="608"/>
                  <a:pt x="907" y="608"/>
                </a:cubicBezTo>
                <a:close/>
                <a:moveTo>
                  <a:pt x="907" y="640"/>
                </a:moveTo>
                <a:cubicBezTo>
                  <a:pt x="914" y="640"/>
                  <a:pt x="919" y="645"/>
                  <a:pt x="919" y="652"/>
                </a:cubicBezTo>
                <a:cubicBezTo>
                  <a:pt x="919" y="658"/>
                  <a:pt x="914" y="663"/>
                  <a:pt x="907" y="663"/>
                </a:cubicBezTo>
                <a:cubicBezTo>
                  <a:pt x="901" y="663"/>
                  <a:pt x="896" y="658"/>
                  <a:pt x="896" y="652"/>
                </a:cubicBezTo>
                <a:cubicBezTo>
                  <a:pt x="896" y="645"/>
                  <a:pt x="901" y="640"/>
                  <a:pt x="907" y="640"/>
                </a:cubicBezTo>
                <a:close/>
                <a:moveTo>
                  <a:pt x="11" y="640"/>
                </a:moveTo>
                <a:cubicBezTo>
                  <a:pt x="17" y="640"/>
                  <a:pt x="22" y="645"/>
                  <a:pt x="22" y="652"/>
                </a:cubicBezTo>
                <a:cubicBezTo>
                  <a:pt x="22" y="658"/>
                  <a:pt x="17" y="663"/>
                  <a:pt x="11" y="663"/>
                </a:cubicBezTo>
                <a:cubicBezTo>
                  <a:pt x="5" y="663"/>
                  <a:pt x="0" y="658"/>
                  <a:pt x="0" y="652"/>
                </a:cubicBezTo>
                <a:cubicBezTo>
                  <a:pt x="0" y="645"/>
                  <a:pt x="5" y="640"/>
                  <a:pt x="11" y="640"/>
                </a:cubicBezTo>
                <a:close/>
                <a:moveTo>
                  <a:pt x="11" y="608"/>
                </a:moveTo>
                <a:cubicBezTo>
                  <a:pt x="17" y="608"/>
                  <a:pt x="22" y="613"/>
                  <a:pt x="22" y="620"/>
                </a:cubicBezTo>
                <a:cubicBezTo>
                  <a:pt x="22" y="626"/>
                  <a:pt x="17" y="631"/>
                  <a:pt x="11" y="631"/>
                </a:cubicBezTo>
                <a:cubicBezTo>
                  <a:pt x="5" y="631"/>
                  <a:pt x="0" y="626"/>
                  <a:pt x="0" y="620"/>
                </a:cubicBezTo>
                <a:cubicBezTo>
                  <a:pt x="0" y="613"/>
                  <a:pt x="5" y="608"/>
                  <a:pt x="11" y="608"/>
                </a:cubicBezTo>
                <a:close/>
                <a:moveTo>
                  <a:pt x="43" y="640"/>
                </a:moveTo>
                <a:cubicBezTo>
                  <a:pt x="49" y="640"/>
                  <a:pt x="54" y="645"/>
                  <a:pt x="54" y="652"/>
                </a:cubicBezTo>
                <a:cubicBezTo>
                  <a:pt x="54" y="658"/>
                  <a:pt x="49" y="663"/>
                  <a:pt x="43" y="663"/>
                </a:cubicBezTo>
                <a:cubicBezTo>
                  <a:pt x="37" y="663"/>
                  <a:pt x="32" y="658"/>
                  <a:pt x="32" y="652"/>
                </a:cubicBezTo>
                <a:cubicBezTo>
                  <a:pt x="32" y="645"/>
                  <a:pt x="37" y="640"/>
                  <a:pt x="43" y="640"/>
                </a:cubicBezTo>
                <a:close/>
                <a:moveTo>
                  <a:pt x="907" y="672"/>
                </a:moveTo>
                <a:cubicBezTo>
                  <a:pt x="914" y="672"/>
                  <a:pt x="919" y="677"/>
                  <a:pt x="919" y="684"/>
                </a:cubicBezTo>
                <a:cubicBezTo>
                  <a:pt x="919" y="690"/>
                  <a:pt x="914" y="695"/>
                  <a:pt x="907" y="695"/>
                </a:cubicBezTo>
                <a:cubicBezTo>
                  <a:pt x="901" y="695"/>
                  <a:pt x="896" y="690"/>
                  <a:pt x="896" y="684"/>
                </a:cubicBezTo>
                <a:cubicBezTo>
                  <a:pt x="896" y="677"/>
                  <a:pt x="901" y="672"/>
                  <a:pt x="907" y="672"/>
                </a:cubicBezTo>
                <a:close/>
                <a:moveTo>
                  <a:pt x="907" y="704"/>
                </a:moveTo>
                <a:cubicBezTo>
                  <a:pt x="914" y="704"/>
                  <a:pt x="919" y="709"/>
                  <a:pt x="919" y="716"/>
                </a:cubicBezTo>
                <a:cubicBezTo>
                  <a:pt x="919" y="722"/>
                  <a:pt x="914" y="727"/>
                  <a:pt x="907" y="727"/>
                </a:cubicBezTo>
                <a:cubicBezTo>
                  <a:pt x="901" y="727"/>
                  <a:pt x="896" y="722"/>
                  <a:pt x="896" y="716"/>
                </a:cubicBezTo>
                <a:cubicBezTo>
                  <a:pt x="896" y="709"/>
                  <a:pt x="901" y="704"/>
                  <a:pt x="907" y="704"/>
                </a:cubicBezTo>
                <a:close/>
                <a:moveTo>
                  <a:pt x="555" y="480"/>
                </a:moveTo>
                <a:cubicBezTo>
                  <a:pt x="562" y="480"/>
                  <a:pt x="567" y="485"/>
                  <a:pt x="567" y="492"/>
                </a:cubicBezTo>
                <a:cubicBezTo>
                  <a:pt x="567" y="498"/>
                  <a:pt x="562" y="503"/>
                  <a:pt x="555" y="503"/>
                </a:cubicBezTo>
                <a:cubicBezTo>
                  <a:pt x="549" y="503"/>
                  <a:pt x="544" y="498"/>
                  <a:pt x="544" y="492"/>
                </a:cubicBezTo>
                <a:cubicBezTo>
                  <a:pt x="544" y="485"/>
                  <a:pt x="549" y="480"/>
                  <a:pt x="555" y="480"/>
                </a:cubicBezTo>
                <a:close/>
                <a:moveTo>
                  <a:pt x="523" y="480"/>
                </a:moveTo>
                <a:cubicBezTo>
                  <a:pt x="530" y="480"/>
                  <a:pt x="535" y="485"/>
                  <a:pt x="535" y="492"/>
                </a:cubicBezTo>
                <a:cubicBezTo>
                  <a:pt x="535" y="498"/>
                  <a:pt x="530" y="503"/>
                  <a:pt x="523" y="503"/>
                </a:cubicBezTo>
                <a:cubicBezTo>
                  <a:pt x="517" y="503"/>
                  <a:pt x="512" y="498"/>
                  <a:pt x="512" y="492"/>
                </a:cubicBezTo>
                <a:cubicBezTo>
                  <a:pt x="512" y="485"/>
                  <a:pt x="517" y="480"/>
                  <a:pt x="523" y="480"/>
                </a:cubicBezTo>
                <a:close/>
                <a:moveTo>
                  <a:pt x="491" y="480"/>
                </a:moveTo>
                <a:cubicBezTo>
                  <a:pt x="498" y="480"/>
                  <a:pt x="503" y="485"/>
                  <a:pt x="503" y="492"/>
                </a:cubicBezTo>
                <a:cubicBezTo>
                  <a:pt x="503" y="498"/>
                  <a:pt x="498" y="503"/>
                  <a:pt x="491" y="503"/>
                </a:cubicBezTo>
                <a:cubicBezTo>
                  <a:pt x="485" y="503"/>
                  <a:pt x="480" y="498"/>
                  <a:pt x="480" y="492"/>
                </a:cubicBezTo>
                <a:cubicBezTo>
                  <a:pt x="480" y="485"/>
                  <a:pt x="485" y="480"/>
                  <a:pt x="491" y="480"/>
                </a:cubicBezTo>
                <a:close/>
                <a:moveTo>
                  <a:pt x="459" y="480"/>
                </a:moveTo>
                <a:cubicBezTo>
                  <a:pt x="466" y="480"/>
                  <a:pt x="471" y="485"/>
                  <a:pt x="471" y="492"/>
                </a:cubicBezTo>
                <a:cubicBezTo>
                  <a:pt x="471" y="498"/>
                  <a:pt x="466" y="503"/>
                  <a:pt x="459" y="503"/>
                </a:cubicBezTo>
                <a:cubicBezTo>
                  <a:pt x="453" y="503"/>
                  <a:pt x="448" y="498"/>
                  <a:pt x="448" y="492"/>
                </a:cubicBezTo>
                <a:cubicBezTo>
                  <a:pt x="448" y="485"/>
                  <a:pt x="453" y="480"/>
                  <a:pt x="459" y="480"/>
                </a:cubicBezTo>
                <a:close/>
                <a:moveTo>
                  <a:pt x="427" y="480"/>
                </a:moveTo>
                <a:cubicBezTo>
                  <a:pt x="434" y="480"/>
                  <a:pt x="439" y="485"/>
                  <a:pt x="439" y="492"/>
                </a:cubicBezTo>
                <a:cubicBezTo>
                  <a:pt x="439" y="498"/>
                  <a:pt x="434" y="503"/>
                  <a:pt x="427" y="503"/>
                </a:cubicBezTo>
                <a:cubicBezTo>
                  <a:pt x="421" y="503"/>
                  <a:pt x="416" y="498"/>
                  <a:pt x="416" y="492"/>
                </a:cubicBezTo>
                <a:cubicBezTo>
                  <a:pt x="416" y="485"/>
                  <a:pt x="421" y="480"/>
                  <a:pt x="427" y="480"/>
                </a:cubicBezTo>
                <a:close/>
                <a:moveTo>
                  <a:pt x="395" y="480"/>
                </a:moveTo>
                <a:cubicBezTo>
                  <a:pt x="402" y="480"/>
                  <a:pt x="407" y="485"/>
                  <a:pt x="407" y="492"/>
                </a:cubicBezTo>
                <a:cubicBezTo>
                  <a:pt x="407" y="498"/>
                  <a:pt x="402" y="503"/>
                  <a:pt x="395" y="503"/>
                </a:cubicBezTo>
                <a:cubicBezTo>
                  <a:pt x="389" y="503"/>
                  <a:pt x="384" y="498"/>
                  <a:pt x="384" y="492"/>
                </a:cubicBezTo>
                <a:cubicBezTo>
                  <a:pt x="384" y="485"/>
                  <a:pt x="389" y="480"/>
                  <a:pt x="395" y="480"/>
                </a:cubicBezTo>
                <a:close/>
                <a:moveTo>
                  <a:pt x="363" y="480"/>
                </a:moveTo>
                <a:cubicBezTo>
                  <a:pt x="370" y="480"/>
                  <a:pt x="375" y="485"/>
                  <a:pt x="375" y="492"/>
                </a:cubicBezTo>
                <a:cubicBezTo>
                  <a:pt x="375" y="498"/>
                  <a:pt x="370" y="503"/>
                  <a:pt x="363" y="503"/>
                </a:cubicBezTo>
                <a:cubicBezTo>
                  <a:pt x="357" y="503"/>
                  <a:pt x="352" y="498"/>
                  <a:pt x="352" y="492"/>
                </a:cubicBezTo>
                <a:cubicBezTo>
                  <a:pt x="352" y="485"/>
                  <a:pt x="357" y="480"/>
                  <a:pt x="363" y="480"/>
                </a:cubicBezTo>
                <a:close/>
                <a:moveTo>
                  <a:pt x="331" y="480"/>
                </a:moveTo>
                <a:cubicBezTo>
                  <a:pt x="338" y="480"/>
                  <a:pt x="343" y="485"/>
                  <a:pt x="343" y="492"/>
                </a:cubicBezTo>
                <a:cubicBezTo>
                  <a:pt x="343" y="498"/>
                  <a:pt x="338" y="503"/>
                  <a:pt x="331" y="503"/>
                </a:cubicBezTo>
                <a:cubicBezTo>
                  <a:pt x="325" y="503"/>
                  <a:pt x="320" y="498"/>
                  <a:pt x="320" y="492"/>
                </a:cubicBezTo>
                <a:cubicBezTo>
                  <a:pt x="320" y="485"/>
                  <a:pt x="325" y="480"/>
                  <a:pt x="331" y="480"/>
                </a:cubicBezTo>
                <a:close/>
                <a:moveTo>
                  <a:pt x="299" y="480"/>
                </a:moveTo>
                <a:cubicBezTo>
                  <a:pt x="306" y="480"/>
                  <a:pt x="311" y="485"/>
                  <a:pt x="311" y="492"/>
                </a:cubicBezTo>
                <a:cubicBezTo>
                  <a:pt x="311" y="498"/>
                  <a:pt x="306" y="503"/>
                  <a:pt x="299" y="503"/>
                </a:cubicBezTo>
                <a:cubicBezTo>
                  <a:pt x="293" y="503"/>
                  <a:pt x="288" y="498"/>
                  <a:pt x="288" y="492"/>
                </a:cubicBezTo>
                <a:cubicBezTo>
                  <a:pt x="288" y="485"/>
                  <a:pt x="293" y="480"/>
                  <a:pt x="299" y="480"/>
                </a:cubicBezTo>
                <a:close/>
                <a:moveTo>
                  <a:pt x="267" y="480"/>
                </a:moveTo>
                <a:cubicBezTo>
                  <a:pt x="274" y="480"/>
                  <a:pt x="279" y="485"/>
                  <a:pt x="279" y="492"/>
                </a:cubicBezTo>
                <a:cubicBezTo>
                  <a:pt x="279" y="498"/>
                  <a:pt x="274" y="503"/>
                  <a:pt x="267" y="503"/>
                </a:cubicBezTo>
                <a:cubicBezTo>
                  <a:pt x="261" y="503"/>
                  <a:pt x="256" y="498"/>
                  <a:pt x="256" y="492"/>
                </a:cubicBezTo>
                <a:cubicBezTo>
                  <a:pt x="256" y="485"/>
                  <a:pt x="261" y="480"/>
                  <a:pt x="267" y="480"/>
                </a:cubicBezTo>
                <a:close/>
                <a:moveTo>
                  <a:pt x="523" y="512"/>
                </a:moveTo>
                <a:cubicBezTo>
                  <a:pt x="530" y="512"/>
                  <a:pt x="535" y="517"/>
                  <a:pt x="535" y="524"/>
                </a:cubicBezTo>
                <a:cubicBezTo>
                  <a:pt x="535" y="530"/>
                  <a:pt x="530" y="535"/>
                  <a:pt x="523" y="535"/>
                </a:cubicBezTo>
                <a:cubicBezTo>
                  <a:pt x="517" y="535"/>
                  <a:pt x="512" y="530"/>
                  <a:pt x="512" y="524"/>
                </a:cubicBezTo>
                <a:cubicBezTo>
                  <a:pt x="512" y="517"/>
                  <a:pt x="517" y="512"/>
                  <a:pt x="523" y="512"/>
                </a:cubicBezTo>
                <a:close/>
                <a:moveTo>
                  <a:pt x="491" y="512"/>
                </a:moveTo>
                <a:cubicBezTo>
                  <a:pt x="498" y="512"/>
                  <a:pt x="503" y="517"/>
                  <a:pt x="503" y="524"/>
                </a:cubicBezTo>
                <a:cubicBezTo>
                  <a:pt x="503" y="530"/>
                  <a:pt x="498" y="535"/>
                  <a:pt x="491" y="535"/>
                </a:cubicBezTo>
                <a:cubicBezTo>
                  <a:pt x="485" y="535"/>
                  <a:pt x="480" y="530"/>
                  <a:pt x="480" y="524"/>
                </a:cubicBezTo>
                <a:cubicBezTo>
                  <a:pt x="480" y="517"/>
                  <a:pt x="485" y="512"/>
                  <a:pt x="491" y="512"/>
                </a:cubicBezTo>
                <a:close/>
                <a:moveTo>
                  <a:pt x="459" y="512"/>
                </a:moveTo>
                <a:cubicBezTo>
                  <a:pt x="466" y="512"/>
                  <a:pt x="471" y="517"/>
                  <a:pt x="471" y="524"/>
                </a:cubicBezTo>
                <a:cubicBezTo>
                  <a:pt x="471" y="530"/>
                  <a:pt x="466" y="535"/>
                  <a:pt x="459" y="535"/>
                </a:cubicBezTo>
                <a:cubicBezTo>
                  <a:pt x="453" y="535"/>
                  <a:pt x="448" y="530"/>
                  <a:pt x="448" y="524"/>
                </a:cubicBezTo>
                <a:cubicBezTo>
                  <a:pt x="448" y="517"/>
                  <a:pt x="453" y="512"/>
                  <a:pt x="459" y="512"/>
                </a:cubicBezTo>
                <a:close/>
                <a:moveTo>
                  <a:pt x="427" y="512"/>
                </a:moveTo>
                <a:cubicBezTo>
                  <a:pt x="434" y="512"/>
                  <a:pt x="439" y="517"/>
                  <a:pt x="439" y="524"/>
                </a:cubicBezTo>
                <a:cubicBezTo>
                  <a:pt x="439" y="530"/>
                  <a:pt x="434" y="535"/>
                  <a:pt x="427" y="535"/>
                </a:cubicBezTo>
                <a:cubicBezTo>
                  <a:pt x="421" y="535"/>
                  <a:pt x="416" y="530"/>
                  <a:pt x="416" y="524"/>
                </a:cubicBezTo>
                <a:cubicBezTo>
                  <a:pt x="416" y="517"/>
                  <a:pt x="421" y="512"/>
                  <a:pt x="427" y="512"/>
                </a:cubicBezTo>
                <a:close/>
                <a:moveTo>
                  <a:pt x="395" y="512"/>
                </a:moveTo>
                <a:cubicBezTo>
                  <a:pt x="402" y="512"/>
                  <a:pt x="407" y="517"/>
                  <a:pt x="407" y="524"/>
                </a:cubicBezTo>
                <a:cubicBezTo>
                  <a:pt x="407" y="530"/>
                  <a:pt x="402" y="535"/>
                  <a:pt x="395" y="535"/>
                </a:cubicBezTo>
                <a:cubicBezTo>
                  <a:pt x="389" y="535"/>
                  <a:pt x="384" y="530"/>
                  <a:pt x="384" y="524"/>
                </a:cubicBezTo>
                <a:cubicBezTo>
                  <a:pt x="384" y="517"/>
                  <a:pt x="389" y="512"/>
                  <a:pt x="395" y="512"/>
                </a:cubicBezTo>
                <a:close/>
                <a:moveTo>
                  <a:pt x="363" y="512"/>
                </a:moveTo>
                <a:cubicBezTo>
                  <a:pt x="370" y="512"/>
                  <a:pt x="375" y="517"/>
                  <a:pt x="375" y="524"/>
                </a:cubicBezTo>
                <a:cubicBezTo>
                  <a:pt x="375" y="530"/>
                  <a:pt x="370" y="535"/>
                  <a:pt x="363" y="535"/>
                </a:cubicBezTo>
                <a:cubicBezTo>
                  <a:pt x="357" y="535"/>
                  <a:pt x="352" y="530"/>
                  <a:pt x="352" y="524"/>
                </a:cubicBezTo>
                <a:cubicBezTo>
                  <a:pt x="352" y="517"/>
                  <a:pt x="357" y="512"/>
                  <a:pt x="363" y="512"/>
                </a:cubicBezTo>
                <a:close/>
                <a:moveTo>
                  <a:pt x="331" y="512"/>
                </a:moveTo>
                <a:cubicBezTo>
                  <a:pt x="338" y="512"/>
                  <a:pt x="343" y="517"/>
                  <a:pt x="343" y="524"/>
                </a:cubicBezTo>
                <a:cubicBezTo>
                  <a:pt x="343" y="530"/>
                  <a:pt x="338" y="535"/>
                  <a:pt x="331" y="535"/>
                </a:cubicBezTo>
                <a:cubicBezTo>
                  <a:pt x="325" y="535"/>
                  <a:pt x="320" y="530"/>
                  <a:pt x="320" y="524"/>
                </a:cubicBezTo>
                <a:cubicBezTo>
                  <a:pt x="320" y="517"/>
                  <a:pt x="325" y="512"/>
                  <a:pt x="331" y="512"/>
                </a:cubicBezTo>
                <a:close/>
                <a:moveTo>
                  <a:pt x="299" y="512"/>
                </a:moveTo>
                <a:cubicBezTo>
                  <a:pt x="306" y="512"/>
                  <a:pt x="311" y="517"/>
                  <a:pt x="311" y="524"/>
                </a:cubicBezTo>
                <a:cubicBezTo>
                  <a:pt x="311" y="530"/>
                  <a:pt x="306" y="535"/>
                  <a:pt x="299" y="535"/>
                </a:cubicBezTo>
                <a:cubicBezTo>
                  <a:pt x="293" y="535"/>
                  <a:pt x="288" y="530"/>
                  <a:pt x="288" y="524"/>
                </a:cubicBezTo>
                <a:cubicBezTo>
                  <a:pt x="288" y="517"/>
                  <a:pt x="293" y="512"/>
                  <a:pt x="299" y="512"/>
                </a:cubicBezTo>
                <a:close/>
                <a:moveTo>
                  <a:pt x="267" y="512"/>
                </a:moveTo>
                <a:cubicBezTo>
                  <a:pt x="274" y="512"/>
                  <a:pt x="279" y="517"/>
                  <a:pt x="279" y="524"/>
                </a:cubicBezTo>
                <a:cubicBezTo>
                  <a:pt x="279" y="530"/>
                  <a:pt x="274" y="535"/>
                  <a:pt x="267" y="535"/>
                </a:cubicBezTo>
                <a:cubicBezTo>
                  <a:pt x="261" y="535"/>
                  <a:pt x="256" y="530"/>
                  <a:pt x="256" y="524"/>
                </a:cubicBezTo>
                <a:cubicBezTo>
                  <a:pt x="256" y="517"/>
                  <a:pt x="261" y="512"/>
                  <a:pt x="267" y="512"/>
                </a:cubicBezTo>
                <a:close/>
                <a:moveTo>
                  <a:pt x="491" y="544"/>
                </a:moveTo>
                <a:cubicBezTo>
                  <a:pt x="498" y="544"/>
                  <a:pt x="503" y="549"/>
                  <a:pt x="503" y="556"/>
                </a:cubicBezTo>
                <a:cubicBezTo>
                  <a:pt x="503" y="562"/>
                  <a:pt x="498" y="567"/>
                  <a:pt x="491" y="567"/>
                </a:cubicBezTo>
                <a:cubicBezTo>
                  <a:pt x="485" y="567"/>
                  <a:pt x="480" y="562"/>
                  <a:pt x="480" y="556"/>
                </a:cubicBezTo>
                <a:cubicBezTo>
                  <a:pt x="480" y="549"/>
                  <a:pt x="485" y="544"/>
                  <a:pt x="491" y="544"/>
                </a:cubicBezTo>
                <a:close/>
                <a:moveTo>
                  <a:pt x="459" y="544"/>
                </a:moveTo>
                <a:cubicBezTo>
                  <a:pt x="466" y="544"/>
                  <a:pt x="471" y="549"/>
                  <a:pt x="471" y="556"/>
                </a:cubicBezTo>
                <a:cubicBezTo>
                  <a:pt x="471" y="562"/>
                  <a:pt x="466" y="567"/>
                  <a:pt x="459" y="567"/>
                </a:cubicBezTo>
                <a:cubicBezTo>
                  <a:pt x="453" y="567"/>
                  <a:pt x="448" y="562"/>
                  <a:pt x="448" y="556"/>
                </a:cubicBezTo>
                <a:cubicBezTo>
                  <a:pt x="448" y="549"/>
                  <a:pt x="453" y="544"/>
                  <a:pt x="459" y="544"/>
                </a:cubicBezTo>
                <a:close/>
                <a:moveTo>
                  <a:pt x="427" y="544"/>
                </a:moveTo>
                <a:cubicBezTo>
                  <a:pt x="434" y="544"/>
                  <a:pt x="439" y="549"/>
                  <a:pt x="439" y="556"/>
                </a:cubicBezTo>
                <a:cubicBezTo>
                  <a:pt x="439" y="562"/>
                  <a:pt x="434" y="567"/>
                  <a:pt x="427" y="567"/>
                </a:cubicBezTo>
                <a:cubicBezTo>
                  <a:pt x="421" y="567"/>
                  <a:pt x="416" y="562"/>
                  <a:pt x="416" y="556"/>
                </a:cubicBezTo>
                <a:cubicBezTo>
                  <a:pt x="416" y="549"/>
                  <a:pt x="421" y="544"/>
                  <a:pt x="427" y="544"/>
                </a:cubicBezTo>
                <a:close/>
                <a:moveTo>
                  <a:pt x="395" y="544"/>
                </a:moveTo>
                <a:cubicBezTo>
                  <a:pt x="402" y="544"/>
                  <a:pt x="407" y="549"/>
                  <a:pt x="407" y="556"/>
                </a:cubicBezTo>
                <a:cubicBezTo>
                  <a:pt x="407" y="562"/>
                  <a:pt x="402" y="567"/>
                  <a:pt x="395" y="567"/>
                </a:cubicBezTo>
                <a:cubicBezTo>
                  <a:pt x="389" y="567"/>
                  <a:pt x="384" y="562"/>
                  <a:pt x="384" y="556"/>
                </a:cubicBezTo>
                <a:cubicBezTo>
                  <a:pt x="384" y="549"/>
                  <a:pt x="389" y="544"/>
                  <a:pt x="395" y="544"/>
                </a:cubicBezTo>
                <a:close/>
                <a:moveTo>
                  <a:pt x="363" y="544"/>
                </a:moveTo>
                <a:cubicBezTo>
                  <a:pt x="370" y="544"/>
                  <a:pt x="375" y="549"/>
                  <a:pt x="375" y="556"/>
                </a:cubicBezTo>
                <a:cubicBezTo>
                  <a:pt x="375" y="562"/>
                  <a:pt x="370" y="567"/>
                  <a:pt x="363" y="567"/>
                </a:cubicBezTo>
                <a:cubicBezTo>
                  <a:pt x="357" y="567"/>
                  <a:pt x="352" y="562"/>
                  <a:pt x="352" y="556"/>
                </a:cubicBezTo>
                <a:cubicBezTo>
                  <a:pt x="352" y="549"/>
                  <a:pt x="357" y="544"/>
                  <a:pt x="363" y="544"/>
                </a:cubicBezTo>
                <a:close/>
                <a:moveTo>
                  <a:pt x="331" y="544"/>
                </a:moveTo>
                <a:cubicBezTo>
                  <a:pt x="338" y="544"/>
                  <a:pt x="343" y="549"/>
                  <a:pt x="343" y="556"/>
                </a:cubicBezTo>
                <a:cubicBezTo>
                  <a:pt x="343" y="562"/>
                  <a:pt x="338" y="567"/>
                  <a:pt x="331" y="567"/>
                </a:cubicBezTo>
                <a:cubicBezTo>
                  <a:pt x="325" y="567"/>
                  <a:pt x="320" y="562"/>
                  <a:pt x="320" y="556"/>
                </a:cubicBezTo>
                <a:cubicBezTo>
                  <a:pt x="320" y="549"/>
                  <a:pt x="325" y="544"/>
                  <a:pt x="331" y="544"/>
                </a:cubicBezTo>
                <a:close/>
                <a:moveTo>
                  <a:pt x="299" y="544"/>
                </a:moveTo>
                <a:cubicBezTo>
                  <a:pt x="306" y="544"/>
                  <a:pt x="311" y="549"/>
                  <a:pt x="311" y="556"/>
                </a:cubicBezTo>
                <a:cubicBezTo>
                  <a:pt x="311" y="562"/>
                  <a:pt x="306" y="567"/>
                  <a:pt x="299" y="567"/>
                </a:cubicBezTo>
                <a:cubicBezTo>
                  <a:pt x="293" y="567"/>
                  <a:pt x="288" y="562"/>
                  <a:pt x="288" y="556"/>
                </a:cubicBezTo>
                <a:cubicBezTo>
                  <a:pt x="288" y="549"/>
                  <a:pt x="293" y="544"/>
                  <a:pt x="299" y="544"/>
                </a:cubicBezTo>
                <a:close/>
                <a:moveTo>
                  <a:pt x="491" y="576"/>
                </a:moveTo>
                <a:cubicBezTo>
                  <a:pt x="498" y="576"/>
                  <a:pt x="503" y="581"/>
                  <a:pt x="503" y="588"/>
                </a:cubicBezTo>
                <a:cubicBezTo>
                  <a:pt x="503" y="594"/>
                  <a:pt x="498" y="599"/>
                  <a:pt x="491" y="599"/>
                </a:cubicBezTo>
                <a:cubicBezTo>
                  <a:pt x="485" y="599"/>
                  <a:pt x="480" y="594"/>
                  <a:pt x="480" y="588"/>
                </a:cubicBezTo>
                <a:cubicBezTo>
                  <a:pt x="480" y="581"/>
                  <a:pt x="485" y="576"/>
                  <a:pt x="491" y="576"/>
                </a:cubicBezTo>
                <a:close/>
                <a:moveTo>
                  <a:pt x="395" y="576"/>
                </a:moveTo>
                <a:cubicBezTo>
                  <a:pt x="402" y="576"/>
                  <a:pt x="407" y="581"/>
                  <a:pt x="407" y="588"/>
                </a:cubicBezTo>
                <a:cubicBezTo>
                  <a:pt x="407" y="594"/>
                  <a:pt x="402" y="599"/>
                  <a:pt x="395" y="599"/>
                </a:cubicBezTo>
                <a:cubicBezTo>
                  <a:pt x="389" y="599"/>
                  <a:pt x="384" y="594"/>
                  <a:pt x="384" y="588"/>
                </a:cubicBezTo>
                <a:cubicBezTo>
                  <a:pt x="384" y="581"/>
                  <a:pt x="389" y="576"/>
                  <a:pt x="395" y="576"/>
                </a:cubicBezTo>
                <a:close/>
                <a:moveTo>
                  <a:pt x="363" y="576"/>
                </a:moveTo>
                <a:cubicBezTo>
                  <a:pt x="370" y="576"/>
                  <a:pt x="375" y="581"/>
                  <a:pt x="375" y="588"/>
                </a:cubicBezTo>
                <a:cubicBezTo>
                  <a:pt x="375" y="594"/>
                  <a:pt x="370" y="599"/>
                  <a:pt x="363" y="599"/>
                </a:cubicBezTo>
                <a:cubicBezTo>
                  <a:pt x="357" y="599"/>
                  <a:pt x="352" y="594"/>
                  <a:pt x="352" y="588"/>
                </a:cubicBezTo>
                <a:cubicBezTo>
                  <a:pt x="352" y="581"/>
                  <a:pt x="357" y="576"/>
                  <a:pt x="363" y="576"/>
                </a:cubicBezTo>
                <a:close/>
                <a:moveTo>
                  <a:pt x="331" y="576"/>
                </a:moveTo>
                <a:cubicBezTo>
                  <a:pt x="338" y="576"/>
                  <a:pt x="343" y="581"/>
                  <a:pt x="343" y="588"/>
                </a:cubicBezTo>
                <a:cubicBezTo>
                  <a:pt x="343" y="594"/>
                  <a:pt x="338" y="599"/>
                  <a:pt x="331" y="599"/>
                </a:cubicBezTo>
                <a:cubicBezTo>
                  <a:pt x="325" y="599"/>
                  <a:pt x="320" y="594"/>
                  <a:pt x="320" y="588"/>
                </a:cubicBezTo>
                <a:cubicBezTo>
                  <a:pt x="320" y="581"/>
                  <a:pt x="325" y="576"/>
                  <a:pt x="331" y="576"/>
                </a:cubicBezTo>
                <a:close/>
                <a:moveTo>
                  <a:pt x="299" y="576"/>
                </a:moveTo>
                <a:cubicBezTo>
                  <a:pt x="306" y="576"/>
                  <a:pt x="311" y="581"/>
                  <a:pt x="311" y="588"/>
                </a:cubicBezTo>
                <a:cubicBezTo>
                  <a:pt x="311" y="594"/>
                  <a:pt x="306" y="599"/>
                  <a:pt x="299" y="599"/>
                </a:cubicBezTo>
                <a:cubicBezTo>
                  <a:pt x="293" y="599"/>
                  <a:pt x="288" y="594"/>
                  <a:pt x="288" y="588"/>
                </a:cubicBezTo>
                <a:cubicBezTo>
                  <a:pt x="288" y="581"/>
                  <a:pt x="293" y="576"/>
                  <a:pt x="299" y="576"/>
                </a:cubicBezTo>
                <a:close/>
                <a:moveTo>
                  <a:pt x="875" y="608"/>
                </a:moveTo>
                <a:cubicBezTo>
                  <a:pt x="882" y="608"/>
                  <a:pt x="887" y="613"/>
                  <a:pt x="887" y="620"/>
                </a:cubicBezTo>
                <a:cubicBezTo>
                  <a:pt x="887" y="626"/>
                  <a:pt x="882" y="631"/>
                  <a:pt x="875" y="631"/>
                </a:cubicBezTo>
                <a:cubicBezTo>
                  <a:pt x="869" y="631"/>
                  <a:pt x="864" y="626"/>
                  <a:pt x="864" y="620"/>
                </a:cubicBezTo>
                <a:cubicBezTo>
                  <a:pt x="864" y="613"/>
                  <a:pt x="869" y="608"/>
                  <a:pt x="875" y="608"/>
                </a:cubicBezTo>
                <a:close/>
                <a:moveTo>
                  <a:pt x="491" y="608"/>
                </a:moveTo>
                <a:cubicBezTo>
                  <a:pt x="498" y="608"/>
                  <a:pt x="503" y="613"/>
                  <a:pt x="503" y="620"/>
                </a:cubicBezTo>
                <a:cubicBezTo>
                  <a:pt x="503" y="626"/>
                  <a:pt x="498" y="631"/>
                  <a:pt x="491" y="631"/>
                </a:cubicBezTo>
                <a:cubicBezTo>
                  <a:pt x="485" y="631"/>
                  <a:pt x="480" y="626"/>
                  <a:pt x="480" y="620"/>
                </a:cubicBezTo>
                <a:cubicBezTo>
                  <a:pt x="480" y="613"/>
                  <a:pt x="485" y="608"/>
                  <a:pt x="491" y="608"/>
                </a:cubicBezTo>
                <a:close/>
                <a:moveTo>
                  <a:pt x="363" y="608"/>
                </a:moveTo>
                <a:cubicBezTo>
                  <a:pt x="370" y="608"/>
                  <a:pt x="375" y="613"/>
                  <a:pt x="375" y="620"/>
                </a:cubicBezTo>
                <a:cubicBezTo>
                  <a:pt x="375" y="626"/>
                  <a:pt x="370" y="631"/>
                  <a:pt x="363" y="631"/>
                </a:cubicBezTo>
                <a:cubicBezTo>
                  <a:pt x="357" y="631"/>
                  <a:pt x="352" y="626"/>
                  <a:pt x="352" y="620"/>
                </a:cubicBezTo>
                <a:cubicBezTo>
                  <a:pt x="352" y="613"/>
                  <a:pt x="357" y="608"/>
                  <a:pt x="363" y="608"/>
                </a:cubicBezTo>
                <a:close/>
                <a:moveTo>
                  <a:pt x="331" y="608"/>
                </a:moveTo>
                <a:cubicBezTo>
                  <a:pt x="338" y="608"/>
                  <a:pt x="343" y="613"/>
                  <a:pt x="343" y="620"/>
                </a:cubicBezTo>
                <a:cubicBezTo>
                  <a:pt x="343" y="626"/>
                  <a:pt x="338" y="631"/>
                  <a:pt x="331" y="631"/>
                </a:cubicBezTo>
                <a:cubicBezTo>
                  <a:pt x="325" y="631"/>
                  <a:pt x="320" y="626"/>
                  <a:pt x="320" y="620"/>
                </a:cubicBezTo>
                <a:cubicBezTo>
                  <a:pt x="320" y="613"/>
                  <a:pt x="325" y="608"/>
                  <a:pt x="331" y="608"/>
                </a:cubicBezTo>
                <a:close/>
                <a:moveTo>
                  <a:pt x="299" y="608"/>
                </a:moveTo>
                <a:cubicBezTo>
                  <a:pt x="306" y="608"/>
                  <a:pt x="311" y="613"/>
                  <a:pt x="311" y="620"/>
                </a:cubicBezTo>
                <a:cubicBezTo>
                  <a:pt x="311" y="626"/>
                  <a:pt x="306" y="631"/>
                  <a:pt x="299" y="631"/>
                </a:cubicBezTo>
                <a:cubicBezTo>
                  <a:pt x="293" y="631"/>
                  <a:pt x="288" y="626"/>
                  <a:pt x="288" y="620"/>
                </a:cubicBezTo>
                <a:cubicBezTo>
                  <a:pt x="288" y="613"/>
                  <a:pt x="293" y="608"/>
                  <a:pt x="299" y="608"/>
                </a:cubicBezTo>
                <a:close/>
                <a:moveTo>
                  <a:pt x="875" y="640"/>
                </a:moveTo>
                <a:cubicBezTo>
                  <a:pt x="882" y="640"/>
                  <a:pt x="887" y="645"/>
                  <a:pt x="887" y="652"/>
                </a:cubicBezTo>
                <a:cubicBezTo>
                  <a:pt x="887" y="658"/>
                  <a:pt x="882" y="663"/>
                  <a:pt x="875" y="663"/>
                </a:cubicBezTo>
                <a:cubicBezTo>
                  <a:pt x="869" y="663"/>
                  <a:pt x="864" y="658"/>
                  <a:pt x="864" y="652"/>
                </a:cubicBezTo>
                <a:cubicBezTo>
                  <a:pt x="864" y="645"/>
                  <a:pt x="869" y="640"/>
                  <a:pt x="875" y="640"/>
                </a:cubicBezTo>
                <a:close/>
                <a:moveTo>
                  <a:pt x="587" y="640"/>
                </a:moveTo>
                <a:cubicBezTo>
                  <a:pt x="594" y="640"/>
                  <a:pt x="599" y="645"/>
                  <a:pt x="599" y="652"/>
                </a:cubicBezTo>
                <a:cubicBezTo>
                  <a:pt x="599" y="658"/>
                  <a:pt x="594" y="663"/>
                  <a:pt x="587" y="663"/>
                </a:cubicBezTo>
                <a:cubicBezTo>
                  <a:pt x="581" y="663"/>
                  <a:pt x="576" y="658"/>
                  <a:pt x="576" y="652"/>
                </a:cubicBezTo>
                <a:cubicBezTo>
                  <a:pt x="576" y="645"/>
                  <a:pt x="581" y="640"/>
                  <a:pt x="587" y="640"/>
                </a:cubicBezTo>
                <a:close/>
                <a:moveTo>
                  <a:pt x="555" y="640"/>
                </a:moveTo>
                <a:cubicBezTo>
                  <a:pt x="562" y="640"/>
                  <a:pt x="567" y="645"/>
                  <a:pt x="567" y="652"/>
                </a:cubicBezTo>
                <a:cubicBezTo>
                  <a:pt x="567" y="658"/>
                  <a:pt x="562" y="663"/>
                  <a:pt x="555" y="663"/>
                </a:cubicBezTo>
                <a:cubicBezTo>
                  <a:pt x="549" y="663"/>
                  <a:pt x="544" y="658"/>
                  <a:pt x="544" y="652"/>
                </a:cubicBezTo>
                <a:cubicBezTo>
                  <a:pt x="544" y="645"/>
                  <a:pt x="549" y="640"/>
                  <a:pt x="555" y="640"/>
                </a:cubicBezTo>
                <a:close/>
                <a:moveTo>
                  <a:pt x="523" y="640"/>
                </a:moveTo>
                <a:cubicBezTo>
                  <a:pt x="530" y="640"/>
                  <a:pt x="535" y="645"/>
                  <a:pt x="535" y="652"/>
                </a:cubicBezTo>
                <a:cubicBezTo>
                  <a:pt x="535" y="658"/>
                  <a:pt x="530" y="663"/>
                  <a:pt x="523" y="663"/>
                </a:cubicBezTo>
                <a:cubicBezTo>
                  <a:pt x="517" y="663"/>
                  <a:pt x="512" y="658"/>
                  <a:pt x="512" y="652"/>
                </a:cubicBezTo>
                <a:cubicBezTo>
                  <a:pt x="512" y="645"/>
                  <a:pt x="517" y="640"/>
                  <a:pt x="523" y="640"/>
                </a:cubicBezTo>
                <a:close/>
                <a:moveTo>
                  <a:pt x="523" y="608"/>
                </a:moveTo>
                <a:cubicBezTo>
                  <a:pt x="530" y="608"/>
                  <a:pt x="535" y="613"/>
                  <a:pt x="535" y="620"/>
                </a:cubicBezTo>
                <a:cubicBezTo>
                  <a:pt x="535" y="626"/>
                  <a:pt x="530" y="631"/>
                  <a:pt x="523" y="631"/>
                </a:cubicBezTo>
                <a:cubicBezTo>
                  <a:pt x="517" y="631"/>
                  <a:pt x="512" y="626"/>
                  <a:pt x="512" y="620"/>
                </a:cubicBezTo>
                <a:cubicBezTo>
                  <a:pt x="512" y="613"/>
                  <a:pt x="517" y="608"/>
                  <a:pt x="523" y="608"/>
                </a:cubicBezTo>
                <a:close/>
                <a:moveTo>
                  <a:pt x="427" y="640"/>
                </a:moveTo>
                <a:cubicBezTo>
                  <a:pt x="434" y="640"/>
                  <a:pt x="439" y="645"/>
                  <a:pt x="439" y="652"/>
                </a:cubicBezTo>
                <a:cubicBezTo>
                  <a:pt x="439" y="658"/>
                  <a:pt x="434" y="663"/>
                  <a:pt x="427" y="663"/>
                </a:cubicBezTo>
                <a:cubicBezTo>
                  <a:pt x="421" y="663"/>
                  <a:pt x="416" y="658"/>
                  <a:pt x="416" y="652"/>
                </a:cubicBezTo>
                <a:cubicBezTo>
                  <a:pt x="416" y="645"/>
                  <a:pt x="421" y="640"/>
                  <a:pt x="427" y="640"/>
                </a:cubicBezTo>
                <a:close/>
                <a:moveTo>
                  <a:pt x="395" y="640"/>
                </a:moveTo>
                <a:cubicBezTo>
                  <a:pt x="402" y="640"/>
                  <a:pt x="407" y="645"/>
                  <a:pt x="407" y="652"/>
                </a:cubicBezTo>
                <a:cubicBezTo>
                  <a:pt x="407" y="658"/>
                  <a:pt x="402" y="663"/>
                  <a:pt x="395" y="663"/>
                </a:cubicBezTo>
                <a:cubicBezTo>
                  <a:pt x="389" y="663"/>
                  <a:pt x="384" y="658"/>
                  <a:pt x="384" y="652"/>
                </a:cubicBezTo>
                <a:cubicBezTo>
                  <a:pt x="384" y="645"/>
                  <a:pt x="389" y="640"/>
                  <a:pt x="395" y="640"/>
                </a:cubicBezTo>
                <a:close/>
                <a:moveTo>
                  <a:pt x="363" y="640"/>
                </a:moveTo>
                <a:cubicBezTo>
                  <a:pt x="370" y="640"/>
                  <a:pt x="375" y="645"/>
                  <a:pt x="375" y="652"/>
                </a:cubicBezTo>
                <a:cubicBezTo>
                  <a:pt x="375" y="658"/>
                  <a:pt x="370" y="663"/>
                  <a:pt x="363" y="663"/>
                </a:cubicBezTo>
                <a:cubicBezTo>
                  <a:pt x="357" y="663"/>
                  <a:pt x="352" y="658"/>
                  <a:pt x="352" y="652"/>
                </a:cubicBezTo>
                <a:cubicBezTo>
                  <a:pt x="352" y="645"/>
                  <a:pt x="357" y="640"/>
                  <a:pt x="363" y="640"/>
                </a:cubicBezTo>
                <a:close/>
                <a:moveTo>
                  <a:pt x="875" y="672"/>
                </a:moveTo>
                <a:cubicBezTo>
                  <a:pt x="882" y="672"/>
                  <a:pt x="887" y="677"/>
                  <a:pt x="887" y="684"/>
                </a:cubicBezTo>
                <a:cubicBezTo>
                  <a:pt x="887" y="690"/>
                  <a:pt x="882" y="695"/>
                  <a:pt x="875" y="695"/>
                </a:cubicBezTo>
                <a:cubicBezTo>
                  <a:pt x="869" y="695"/>
                  <a:pt x="864" y="690"/>
                  <a:pt x="864" y="684"/>
                </a:cubicBezTo>
                <a:cubicBezTo>
                  <a:pt x="864" y="677"/>
                  <a:pt x="869" y="672"/>
                  <a:pt x="875" y="672"/>
                </a:cubicBezTo>
                <a:close/>
                <a:moveTo>
                  <a:pt x="619" y="640"/>
                </a:moveTo>
                <a:cubicBezTo>
                  <a:pt x="626" y="640"/>
                  <a:pt x="631" y="645"/>
                  <a:pt x="631" y="652"/>
                </a:cubicBezTo>
                <a:cubicBezTo>
                  <a:pt x="631" y="658"/>
                  <a:pt x="626" y="663"/>
                  <a:pt x="619" y="663"/>
                </a:cubicBezTo>
                <a:cubicBezTo>
                  <a:pt x="613" y="663"/>
                  <a:pt x="608" y="658"/>
                  <a:pt x="608" y="652"/>
                </a:cubicBezTo>
                <a:cubicBezTo>
                  <a:pt x="608" y="645"/>
                  <a:pt x="613" y="640"/>
                  <a:pt x="619" y="640"/>
                </a:cubicBezTo>
                <a:close/>
                <a:moveTo>
                  <a:pt x="459" y="672"/>
                </a:moveTo>
                <a:cubicBezTo>
                  <a:pt x="466" y="672"/>
                  <a:pt x="471" y="677"/>
                  <a:pt x="471" y="684"/>
                </a:cubicBezTo>
                <a:cubicBezTo>
                  <a:pt x="471" y="690"/>
                  <a:pt x="466" y="695"/>
                  <a:pt x="459" y="695"/>
                </a:cubicBezTo>
                <a:cubicBezTo>
                  <a:pt x="453" y="695"/>
                  <a:pt x="448" y="690"/>
                  <a:pt x="448" y="684"/>
                </a:cubicBezTo>
                <a:cubicBezTo>
                  <a:pt x="448" y="677"/>
                  <a:pt x="453" y="672"/>
                  <a:pt x="459" y="672"/>
                </a:cubicBezTo>
                <a:close/>
                <a:moveTo>
                  <a:pt x="427" y="672"/>
                </a:moveTo>
                <a:cubicBezTo>
                  <a:pt x="434" y="672"/>
                  <a:pt x="439" y="677"/>
                  <a:pt x="439" y="684"/>
                </a:cubicBezTo>
                <a:cubicBezTo>
                  <a:pt x="439" y="690"/>
                  <a:pt x="434" y="695"/>
                  <a:pt x="427" y="695"/>
                </a:cubicBezTo>
                <a:cubicBezTo>
                  <a:pt x="421" y="695"/>
                  <a:pt x="416" y="690"/>
                  <a:pt x="416" y="684"/>
                </a:cubicBezTo>
                <a:cubicBezTo>
                  <a:pt x="416" y="677"/>
                  <a:pt x="421" y="672"/>
                  <a:pt x="427" y="672"/>
                </a:cubicBezTo>
                <a:close/>
                <a:moveTo>
                  <a:pt x="395" y="672"/>
                </a:moveTo>
                <a:cubicBezTo>
                  <a:pt x="402" y="672"/>
                  <a:pt x="407" y="677"/>
                  <a:pt x="407" y="684"/>
                </a:cubicBezTo>
                <a:cubicBezTo>
                  <a:pt x="407" y="690"/>
                  <a:pt x="402" y="695"/>
                  <a:pt x="395" y="695"/>
                </a:cubicBezTo>
                <a:cubicBezTo>
                  <a:pt x="389" y="695"/>
                  <a:pt x="384" y="690"/>
                  <a:pt x="384" y="684"/>
                </a:cubicBezTo>
                <a:cubicBezTo>
                  <a:pt x="384" y="677"/>
                  <a:pt x="389" y="672"/>
                  <a:pt x="395" y="672"/>
                </a:cubicBezTo>
                <a:close/>
                <a:moveTo>
                  <a:pt x="619" y="704"/>
                </a:moveTo>
                <a:cubicBezTo>
                  <a:pt x="626" y="704"/>
                  <a:pt x="631" y="709"/>
                  <a:pt x="631" y="716"/>
                </a:cubicBezTo>
                <a:cubicBezTo>
                  <a:pt x="631" y="722"/>
                  <a:pt x="626" y="727"/>
                  <a:pt x="619" y="727"/>
                </a:cubicBezTo>
                <a:cubicBezTo>
                  <a:pt x="613" y="727"/>
                  <a:pt x="608" y="722"/>
                  <a:pt x="608" y="716"/>
                </a:cubicBezTo>
                <a:cubicBezTo>
                  <a:pt x="608" y="709"/>
                  <a:pt x="613" y="704"/>
                  <a:pt x="619" y="704"/>
                </a:cubicBezTo>
                <a:close/>
                <a:moveTo>
                  <a:pt x="587" y="704"/>
                </a:moveTo>
                <a:cubicBezTo>
                  <a:pt x="594" y="704"/>
                  <a:pt x="599" y="709"/>
                  <a:pt x="599" y="716"/>
                </a:cubicBezTo>
                <a:cubicBezTo>
                  <a:pt x="599" y="722"/>
                  <a:pt x="594" y="727"/>
                  <a:pt x="587" y="727"/>
                </a:cubicBezTo>
                <a:cubicBezTo>
                  <a:pt x="581" y="727"/>
                  <a:pt x="576" y="722"/>
                  <a:pt x="576" y="716"/>
                </a:cubicBezTo>
                <a:cubicBezTo>
                  <a:pt x="576" y="709"/>
                  <a:pt x="581" y="704"/>
                  <a:pt x="587" y="704"/>
                </a:cubicBezTo>
                <a:close/>
                <a:moveTo>
                  <a:pt x="555" y="704"/>
                </a:moveTo>
                <a:cubicBezTo>
                  <a:pt x="562" y="704"/>
                  <a:pt x="567" y="709"/>
                  <a:pt x="567" y="716"/>
                </a:cubicBezTo>
                <a:cubicBezTo>
                  <a:pt x="567" y="722"/>
                  <a:pt x="562" y="727"/>
                  <a:pt x="555" y="727"/>
                </a:cubicBezTo>
                <a:cubicBezTo>
                  <a:pt x="549" y="727"/>
                  <a:pt x="544" y="722"/>
                  <a:pt x="544" y="716"/>
                </a:cubicBezTo>
                <a:cubicBezTo>
                  <a:pt x="544" y="709"/>
                  <a:pt x="549" y="704"/>
                  <a:pt x="555" y="704"/>
                </a:cubicBezTo>
                <a:close/>
                <a:moveTo>
                  <a:pt x="523" y="704"/>
                </a:moveTo>
                <a:cubicBezTo>
                  <a:pt x="530" y="704"/>
                  <a:pt x="535" y="709"/>
                  <a:pt x="535" y="716"/>
                </a:cubicBezTo>
                <a:cubicBezTo>
                  <a:pt x="535" y="722"/>
                  <a:pt x="530" y="727"/>
                  <a:pt x="523" y="727"/>
                </a:cubicBezTo>
                <a:cubicBezTo>
                  <a:pt x="517" y="727"/>
                  <a:pt x="512" y="722"/>
                  <a:pt x="512" y="716"/>
                </a:cubicBezTo>
                <a:cubicBezTo>
                  <a:pt x="512" y="709"/>
                  <a:pt x="517" y="704"/>
                  <a:pt x="523" y="704"/>
                </a:cubicBezTo>
                <a:close/>
                <a:moveTo>
                  <a:pt x="491" y="704"/>
                </a:moveTo>
                <a:cubicBezTo>
                  <a:pt x="498" y="704"/>
                  <a:pt x="503" y="709"/>
                  <a:pt x="503" y="716"/>
                </a:cubicBezTo>
                <a:cubicBezTo>
                  <a:pt x="503" y="722"/>
                  <a:pt x="498" y="727"/>
                  <a:pt x="491" y="727"/>
                </a:cubicBezTo>
                <a:cubicBezTo>
                  <a:pt x="485" y="727"/>
                  <a:pt x="480" y="722"/>
                  <a:pt x="480" y="716"/>
                </a:cubicBezTo>
                <a:cubicBezTo>
                  <a:pt x="480" y="709"/>
                  <a:pt x="485" y="704"/>
                  <a:pt x="491" y="704"/>
                </a:cubicBezTo>
                <a:close/>
                <a:moveTo>
                  <a:pt x="459" y="704"/>
                </a:moveTo>
                <a:cubicBezTo>
                  <a:pt x="466" y="704"/>
                  <a:pt x="471" y="709"/>
                  <a:pt x="471" y="716"/>
                </a:cubicBezTo>
                <a:cubicBezTo>
                  <a:pt x="471" y="722"/>
                  <a:pt x="466" y="727"/>
                  <a:pt x="459" y="727"/>
                </a:cubicBezTo>
                <a:cubicBezTo>
                  <a:pt x="453" y="727"/>
                  <a:pt x="448" y="722"/>
                  <a:pt x="448" y="716"/>
                </a:cubicBezTo>
                <a:cubicBezTo>
                  <a:pt x="448" y="709"/>
                  <a:pt x="453" y="704"/>
                  <a:pt x="459" y="704"/>
                </a:cubicBezTo>
                <a:close/>
                <a:moveTo>
                  <a:pt x="651" y="736"/>
                </a:moveTo>
                <a:cubicBezTo>
                  <a:pt x="658" y="736"/>
                  <a:pt x="663" y="741"/>
                  <a:pt x="663" y="748"/>
                </a:cubicBezTo>
                <a:cubicBezTo>
                  <a:pt x="663" y="754"/>
                  <a:pt x="658" y="759"/>
                  <a:pt x="651" y="759"/>
                </a:cubicBezTo>
                <a:cubicBezTo>
                  <a:pt x="645" y="759"/>
                  <a:pt x="640" y="754"/>
                  <a:pt x="640" y="748"/>
                </a:cubicBezTo>
                <a:cubicBezTo>
                  <a:pt x="640" y="741"/>
                  <a:pt x="645" y="736"/>
                  <a:pt x="651" y="736"/>
                </a:cubicBezTo>
                <a:close/>
                <a:moveTo>
                  <a:pt x="619" y="736"/>
                </a:moveTo>
                <a:cubicBezTo>
                  <a:pt x="626" y="736"/>
                  <a:pt x="631" y="741"/>
                  <a:pt x="631" y="748"/>
                </a:cubicBezTo>
                <a:cubicBezTo>
                  <a:pt x="631" y="754"/>
                  <a:pt x="626" y="759"/>
                  <a:pt x="619" y="759"/>
                </a:cubicBezTo>
                <a:cubicBezTo>
                  <a:pt x="613" y="759"/>
                  <a:pt x="608" y="754"/>
                  <a:pt x="608" y="748"/>
                </a:cubicBezTo>
                <a:cubicBezTo>
                  <a:pt x="608" y="741"/>
                  <a:pt x="613" y="736"/>
                  <a:pt x="619" y="736"/>
                </a:cubicBezTo>
                <a:close/>
                <a:moveTo>
                  <a:pt x="587" y="736"/>
                </a:moveTo>
                <a:cubicBezTo>
                  <a:pt x="594" y="736"/>
                  <a:pt x="599" y="741"/>
                  <a:pt x="599" y="748"/>
                </a:cubicBezTo>
                <a:cubicBezTo>
                  <a:pt x="599" y="754"/>
                  <a:pt x="594" y="759"/>
                  <a:pt x="587" y="759"/>
                </a:cubicBezTo>
                <a:cubicBezTo>
                  <a:pt x="581" y="759"/>
                  <a:pt x="576" y="754"/>
                  <a:pt x="576" y="748"/>
                </a:cubicBezTo>
                <a:cubicBezTo>
                  <a:pt x="576" y="741"/>
                  <a:pt x="581" y="736"/>
                  <a:pt x="587" y="736"/>
                </a:cubicBezTo>
                <a:close/>
                <a:moveTo>
                  <a:pt x="555" y="736"/>
                </a:moveTo>
                <a:cubicBezTo>
                  <a:pt x="562" y="736"/>
                  <a:pt x="567" y="741"/>
                  <a:pt x="567" y="748"/>
                </a:cubicBezTo>
                <a:cubicBezTo>
                  <a:pt x="567" y="754"/>
                  <a:pt x="562" y="759"/>
                  <a:pt x="555" y="759"/>
                </a:cubicBezTo>
                <a:cubicBezTo>
                  <a:pt x="549" y="759"/>
                  <a:pt x="544" y="754"/>
                  <a:pt x="544" y="748"/>
                </a:cubicBezTo>
                <a:cubicBezTo>
                  <a:pt x="544" y="741"/>
                  <a:pt x="549" y="736"/>
                  <a:pt x="555" y="736"/>
                </a:cubicBezTo>
                <a:close/>
                <a:moveTo>
                  <a:pt x="523" y="736"/>
                </a:moveTo>
                <a:cubicBezTo>
                  <a:pt x="530" y="736"/>
                  <a:pt x="535" y="741"/>
                  <a:pt x="535" y="748"/>
                </a:cubicBezTo>
                <a:cubicBezTo>
                  <a:pt x="535" y="754"/>
                  <a:pt x="530" y="759"/>
                  <a:pt x="523" y="759"/>
                </a:cubicBezTo>
                <a:cubicBezTo>
                  <a:pt x="517" y="759"/>
                  <a:pt x="512" y="754"/>
                  <a:pt x="512" y="748"/>
                </a:cubicBezTo>
                <a:cubicBezTo>
                  <a:pt x="512" y="741"/>
                  <a:pt x="517" y="736"/>
                  <a:pt x="523" y="736"/>
                </a:cubicBezTo>
                <a:close/>
                <a:moveTo>
                  <a:pt x="715" y="768"/>
                </a:moveTo>
                <a:cubicBezTo>
                  <a:pt x="722" y="768"/>
                  <a:pt x="727" y="773"/>
                  <a:pt x="727" y="780"/>
                </a:cubicBezTo>
                <a:cubicBezTo>
                  <a:pt x="727" y="786"/>
                  <a:pt x="722" y="791"/>
                  <a:pt x="715" y="791"/>
                </a:cubicBezTo>
                <a:cubicBezTo>
                  <a:pt x="709" y="791"/>
                  <a:pt x="704" y="786"/>
                  <a:pt x="704" y="780"/>
                </a:cubicBezTo>
                <a:cubicBezTo>
                  <a:pt x="704" y="773"/>
                  <a:pt x="709" y="768"/>
                  <a:pt x="715" y="768"/>
                </a:cubicBezTo>
                <a:close/>
                <a:moveTo>
                  <a:pt x="683" y="768"/>
                </a:moveTo>
                <a:cubicBezTo>
                  <a:pt x="690" y="768"/>
                  <a:pt x="695" y="773"/>
                  <a:pt x="695" y="780"/>
                </a:cubicBezTo>
                <a:cubicBezTo>
                  <a:pt x="695" y="786"/>
                  <a:pt x="690" y="791"/>
                  <a:pt x="683" y="791"/>
                </a:cubicBezTo>
                <a:cubicBezTo>
                  <a:pt x="677" y="791"/>
                  <a:pt x="672" y="786"/>
                  <a:pt x="672" y="780"/>
                </a:cubicBezTo>
                <a:cubicBezTo>
                  <a:pt x="672" y="773"/>
                  <a:pt x="677" y="768"/>
                  <a:pt x="683" y="768"/>
                </a:cubicBezTo>
                <a:close/>
                <a:moveTo>
                  <a:pt x="651" y="768"/>
                </a:moveTo>
                <a:cubicBezTo>
                  <a:pt x="658" y="768"/>
                  <a:pt x="663" y="773"/>
                  <a:pt x="663" y="780"/>
                </a:cubicBezTo>
                <a:cubicBezTo>
                  <a:pt x="663" y="786"/>
                  <a:pt x="658" y="791"/>
                  <a:pt x="651" y="791"/>
                </a:cubicBezTo>
                <a:cubicBezTo>
                  <a:pt x="645" y="791"/>
                  <a:pt x="640" y="786"/>
                  <a:pt x="640" y="780"/>
                </a:cubicBezTo>
                <a:cubicBezTo>
                  <a:pt x="640" y="773"/>
                  <a:pt x="645" y="768"/>
                  <a:pt x="651" y="768"/>
                </a:cubicBezTo>
                <a:close/>
                <a:moveTo>
                  <a:pt x="619" y="768"/>
                </a:moveTo>
                <a:cubicBezTo>
                  <a:pt x="626" y="768"/>
                  <a:pt x="631" y="773"/>
                  <a:pt x="631" y="780"/>
                </a:cubicBezTo>
                <a:cubicBezTo>
                  <a:pt x="631" y="786"/>
                  <a:pt x="626" y="791"/>
                  <a:pt x="619" y="791"/>
                </a:cubicBezTo>
                <a:cubicBezTo>
                  <a:pt x="613" y="791"/>
                  <a:pt x="608" y="786"/>
                  <a:pt x="608" y="780"/>
                </a:cubicBezTo>
                <a:cubicBezTo>
                  <a:pt x="608" y="773"/>
                  <a:pt x="613" y="768"/>
                  <a:pt x="619" y="768"/>
                </a:cubicBezTo>
                <a:close/>
                <a:moveTo>
                  <a:pt x="587" y="768"/>
                </a:moveTo>
                <a:cubicBezTo>
                  <a:pt x="594" y="768"/>
                  <a:pt x="599" y="773"/>
                  <a:pt x="599" y="780"/>
                </a:cubicBezTo>
                <a:cubicBezTo>
                  <a:pt x="599" y="786"/>
                  <a:pt x="594" y="791"/>
                  <a:pt x="587" y="791"/>
                </a:cubicBezTo>
                <a:cubicBezTo>
                  <a:pt x="581" y="791"/>
                  <a:pt x="576" y="786"/>
                  <a:pt x="576" y="780"/>
                </a:cubicBezTo>
                <a:cubicBezTo>
                  <a:pt x="576" y="773"/>
                  <a:pt x="581" y="768"/>
                  <a:pt x="587" y="768"/>
                </a:cubicBezTo>
                <a:close/>
                <a:moveTo>
                  <a:pt x="555" y="768"/>
                </a:moveTo>
                <a:cubicBezTo>
                  <a:pt x="562" y="768"/>
                  <a:pt x="567" y="773"/>
                  <a:pt x="567" y="780"/>
                </a:cubicBezTo>
                <a:cubicBezTo>
                  <a:pt x="567" y="786"/>
                  <a:pt x="562" y="791"/>
                  <a:pt x="555" y="791"/>
                </a:cubicBezTo>
                <a:cubicBezTo>
                  <a:pt x="549" y="791"/>
                  <a:pt x="544" y="786"/>
                  <a:pt x="544" y="780"/>
                </a:cubicBezTo>
                <a:cubicBezTo>
                  <a:pt x="544" y="773"/>
                  <a:pt x="549" y="768"/>
                  <a:pt x="555" y="768"/>
                </a:cubicBezTo>
                <a:close/>
                <a:moveTo>
                  <a:pt x="523" y="768"/>
                </a:moveTo>
                <a:cubicBezTo>
                  <a:pt x="530" y="768"/>
                  <a:pt x="535" y="773"/>
                  <a:pt x="535" y="780"/>
                </a:cubicBezTo>
                <a:cubicBezTo>
                  <a:pt x="535" y="786"/>
                  <a:pt x="530" y="791"/>
                  <a:pt x="523" y="791"/>
                </a:cubicBezTo>
                <a:cubicBezTo>
                  <a:pt x="517" y="791"/>
                  <a:pt x="512" y="786"/>
                  <a:pt x="512" y="780"/>
                </a:cubicBezTo>
                <a:cubicBezTo>
                  <a:pt x="512" y="773"/>
                  <a:pt x="517" y="768"/>
                  <a:pt x="523" y="768"/>
                </a:cubicBezTo>
                <a:close/>
                <a:moveTo>
                  <a:pt x="491" y="768"/>
                </a:moveTo>
                <a:cubicBezTo>
                  <a:pt x="498" y="768"/>
                  <a:pt x="503" y="773"/>
                  <a:pt x="503" y="780"/>
                </a:cubicBezTo>
                <a:cubicBezTo>
                  <a:pt x="503" y="786"/>
                  <a:pt x="498" y="791"/>
                  <a:pt x="491" y="791"/>
                </a:cubicBezTo>
                <a:cubicBezTo>
                  <a:pt x="485" y="791"/>
                  <a:pt x="480" y="786"/>
                  <a:pt x="480" y="780"/>
                </a:cubicBezTo>
                <a:cubicBezTo>
                  <a:pt x="480" y="773"/>
                  <a:pt x="485" y="768"/>
                  <a:pt x="491" y="768"/>
                </a:cubicBezTo>
                <a:close/>
                <a:moveTo>
                  <a:pt x="779" y="800"/>
                </a:moveTo>
                <a:cubicBezTo>
                  <a:pt x="786" y="800"/>
                  <a:pt x="791" y="805"/>
                  <a:pt x="791" y="812"/>
                </a:cubicBezTo>
                <a:cubicBezTo>
                  <a:pt x="791" y="818"/>
                  <a:pt x="786" y="823"/>
                  <a:pt x="779" y="823"/>
                </a:cubicBezTo>
                <a:cubicBezTo>
                  <a:pt x="773" y="823"/>
                  <a:pt x="768" y="818"/>
                  <a:pt x="768" y="812"/>
                </a:cubicBezTo>
                <a:cubicBezTo>
                  <a:pt x="768" y="805"/>
                  <a:pt x="773" y="800"/>
                  <a:pt x="779" y="800"/>
                </a:cubicBezTo>
                <a:close/>
                <a:moveTo>
                  <a:pt x="747" y="800"/>
                </a:moveTo>
                <a:cubicBezTo>
                  <a:pt x="754" y="800"/>
                  <a:pt x="759" y="805"/>
                  <a:pt x="759" y="812"/>
                </a:cubicBezTo>
                <a:cubicBezTo>
                  <a:pt x="759" y="818"/>
                  <a:pt x="754" y="823"/>
                  <a:pt x="747" y="823"/>
                </a:cubicBezTo>
                <a:cubicBezTo>
                  <a:pt x="741" y="823"/>
                  <a:pt x="736" y="818"/>
                  <a:pt x="736" y="812"/>
                </a:cubicBezTo>
                <a:cubicBezTo>
                  <a:pt x="736" y="805"/>
                  <a:pt x="741" y="800"/>
                  <a:pt x="747" y="800"/>
                </a:cubicBezTo>
                <a:close/>
                <a:moveTo>
                  <a:pt x="715" y="800"/>
                </a:moveTo>
                <a:cubicBezTo>
                  <a:pt x="722" y="800"/>
                  <a:pt x="727" y="805"/>
                  <a:pt x="727" y="812"/>
                </a:cubicBezTo>
                <a:cubicBezTo>
                  <a:pt x="727" y="818"/>
                  <a:pt x="722" y="823"/>
                  <a:pt x="715" y="823"/>
                </a:cubicBezTo>
                <a:cubicBezTo>
                  <a:pt x="709" y="823"/>
                  <a:pt x="704" y="818"/>
                  <a:pt x="704" y="812"/>
                </a:cubicBezTo>
                <a:cubicBezTo>
                  <a:pt x="704" y="805"/>
                  <a:pt x="709" y="800"/>
                  <a:pt x="715" y="800"/>
                </a:cubicBezTo>
                <a:close/>
                <a:moveTo>
                  <a:pt x="683" y="800"/>
                </a:moveTo>
                <a:cubicBezTo>
                  <a:pt x="690" y="800"/>
                  <a:pt x="695" y="805"/>
                  <a:pt x="695" y="812"/>
                </a:cubicBezTo>
                <a:cubicBezTo>
                  <a:pt x="695" y="818"/>
                  <a:pt x="690" y="823"/>
                  <a:pt x="683" y="823"/>
                </a:cubicBezTo>
                <a:cubicBezTo>
                  <a:pt x="677" y="823"/>
                  <a:pt x="672" y="818"/>
                  <a:pt x="672" y="812"/>
                </a:cubicBezTo>
                <a:cubicBezTo>
                  <a:pt x="672" y="805"/>
                  <a:pt x="677" y="800"/>
                  <a:pt x="683" y="800"/>
                </a:cubicBezTo>
                <a:close/>
                <a:moveTo>
                  <a:pt x="651" y="800"/>
                </a:moveTo>
                <a:cubicBezTo>
                  <a:pt x="658" y="800"/>
                  <a:pt x="663" y="805"/>
                  <a:pt x="663" y="812"/>
                </a:cubicBezTo>
                <a:cubicBezTo>
                  <a:pt x="663" y="818"/>
                  <a:pt x="658" y="823"/>
                  <a:pt x="651" y="823"/>
                </a:cubicBezTo>
                <a:cubicBezTo>
                  <a:pt x="645" y="823"/>
                  <a:pt x="640" y="818"/>
                  <a:pt x="640" y="812"/>
                </a:cubicBezTo>
                <a:cubicBezTo>
                  <a:pt x="640" y="805"/>
                  <a:pt x="645" y="800"/>
                  <a:pt x="651" y="800"/>
                </a:cubicBezTo>
                <a:close/>
                <a:moveTo>
                  <a:pt x="619" y="800"/>
                </a:moveTo>
                <a:cubicBezTo>
                  <a:pt x="626" y="800"/>
                  <a:pt x="631" y="805"/>
                  <a:pt x="631" y="812"/>
                </a:cubicBezTo>
                <a:cubicBezTo>
                  <a:pt x="631" y="818"/>
                  <a:pt x="626" y="823"/>
                  <a:pt x="619" y="823"/>
                </a:cubicBezTo>
                <a:cubicBezTo>
                  <a:pt x="613" y="823"/>
                  <a:pt x="608" y="818"/>
                  <a:pt x="608" y="812"/>
                </a:cubicBezTo>
                <a:cubicBezTo>
                  <a:pt x="608" y="805"/>
                  <a:pt x="613" y="800"/>
                  <a:pt x="619" y="800"/>
                </a:cubicBezTo>
                <a:close/>
                <a:moveTo>
                  <a:pt x="587" y="800"/>
                </a:moveTo>
                <a:cubicBezTo>
                  <a:pt x="594" y="800"/>
                  <a:pt x="599" y="805"/>
                  <a:pt x="599" y="812"/>
                </a:cubicBezTo>
                <a:cubicBezTo>
                  <a:pt x="599" y="818"/>
                  <a:pt x="594" y="823"/>
                  <a:pt x="587" y="823"/>
                </a:cubicBezTo>
                <a:cubicBezTo>
                  <a:pt x="581" y="823"/>
                  <a:pt x="576" y="818"/>
                  <a:pt x="576" y="812"/>
                </a:cubicBezTo>
                <a:cubicBezTo>
                  <a:pt x="576" y="805"/>
                  <a:pt x="581" y="800"/>
                  <a:pt x="587" y="800"/>
                </a:cubicBezTo>
                <a:close/>
                <a:moveTo>
                  <a:pt x="555" y="800"/>
                </a:moveTo>
                <a:cubicBezTo>
                  <a:pt x="562" y="800"/>
                  <a:pt x="567" y="805"/>
                  <a:pt x="567" y="812"/>
                </a:cubicBezTo>
                <a:cubicBezTo>
                  <a:pt x="567" y="818"/>
                  <a:pt x="562" y="823"/>
                  <a:pt x="555" y="823"/>
                </a:cubicBezTo>
                <a:cubicBezTo>
                  <a:pt x="549" y="823"/>
                  <a:pt x="544" y="818"/>
                  <a:pt x="544" y="812"/>
                </a:cubicBezTo>
                <a:cubicBezTo>
                  <a:pt x="544" y="805"/>
                  <a:pt x="549" y="800"/>
                  <a:pt x="555" y="800"/>
                </a:cubicBezTo>
                <a:close/>
                <a:moveTo>
                  <a:pt x="523" y="800"/>
                </a:moveTo>
                <a:cubicBezTo>
                  <a:pt x="530" y="800"/>
                  <a:pt x="535" y="805"/>
                  <a:pt x="535" y="812"/>
                </a:cubicBezTo>
                <a:cubicBezTo>
                  <a:pt x="535" y="818"/>
                  <a:pt x="530" y="823"/>
                  <a:pt x="523" y="823"/>
                </a:cubicBezTo>
                <a:cubicBezTo>
                  <a:pt x="517" y="823"/>
                  <a:pt x="512" y="818"/>
                  <a:pt x="512" y="812"/>
                </a:cubicBezTo>
                <a:cubicBezTo>
                  <a:pt x="512" y="805"/>
                  <a:pt x="517" y="800"/>
                  <a:pt x="523" y="800"/>
                </a:cubicBezTo>
                <a:close/>
                <a:moveTo>
                  <a:pt x="491" y="800"/>
                </a:moveTo>
                <a:cubicBezTo>
                  <a:pt x="498" y="800"/>
                  <a:pt x="503" y="805"/>
                  <a:pt x="503" y="812"/>
                </a:cubicBezTo>
                <a:cubicBezTo>
                  <a:pt x="503" y="818"/>
                  <a:pt x="498" y="823"/>
                  <a:pt x="491" y="823"/>
                </a:cubicBezTo>
                <a:cubicBezTo>
                  <a:pt x="485" y="823"/>
                  <a:pt x="480" y="818"/>
                  <a:pt x="480" y="812"/>
                </a:cubicBezTo>
                <a:cubicBezTo>
                  <a:pt x="480" y="805"/>
                  <a:pt x="485" y="800"/>
                  <a:pt x="491" y="800"/>
                </a:cubicBezTo>
                <a:close/>
                <a:moveTo>
                  <a:pt x="459" y="800"/>
                </a:moveTo>
                <a:cubicBezTo>
                  <a:pt x="466" y="800"/>
                  <a:pt x="471" y="805"/>
                  <a:pt x="471" y="812"/>
                </a:cubicBezTo>
                <a:cubicBezTo>
                  <a:pt x="471" y="818"/>
                  <a:pt x="466" y="823"/>
                  <a:pt x="459" y="823"/>
                </a:cubicBezTo>
                <a:cubicBezTo>
                  <a:pt x="453" y="823"/>
                  <a:pt x="448" y="818"/>
                  <a:pt x="448" y="812"/>
                </a:cubicBezTo>
                <a:cubicBezTo>
                  <a:pt x="448" y="805"/>
                  <a:pt x="453" y="800"/>
                  <a:pt x="459" y="800"/>
                </a:cubicBezTo>
                <a:close/>
                <a:moveTo>
                  <a:pt x="747" y="832"/>
                </a:moveTo>
                <a:cubicBezTo>
                  <a:pt x="754" y="832"/>
                  <a:pt x="759" y="837"/>
                  <a:pt x="759" y="844"/>
                </a:cubicBezTo>
                <a:cubicBezTo>
                  <a:pt x="759" y="850"/>
                  <a:pt x="754" y="855"/>
                  <a:pt x="747" y="855"/>
                </a:cubicBezTo>
                <a:cubicBezTo>
                  <a:pt x="741" y="855"/>
                  <a:pt x="736" y="850"/>
                  <a:pt x="736" y="844"/>
                </a:cubicBezTo>
                <a:cubicBezTo>
                  <a:pt x="736" y="837"/>
                  <a:pt x="741" y="832"/>
                  <a:pt x="747" y="832"/>
                </a:cubicBezTo>
                <a:close/>
                <a:moveTo>
                  <a:pt x="715" y="832"/>
                </a:moveTo>
                <a:cubicBezTo>
                  <a:pt x="722" y="832"/>
                  <a:pt x="727" y="837"/>
                  <a:pt x="727" y="844"/>
                </a:cubicBezTo>
                <a:cubicBezTo>
                  <a:pt x="727" y="850"/>
                  <a:pt x="722" y="855"/>
                  <a:pt x="715" y="855"/>
                </a:cubicBezTo>
                <a:cubicBezTo>
                  <a:pt x="709" y="855"/>
                  <a:pt x="704" y="850"/>
                  <a:pt x="704" y="844"/>
                </a:cubicBezTo>
                <a:cubicBezTo>
                  <a:pt x="704" y="837"/>
                  <a:pt x="709" y="832"/>
                  <a:pt x="715" y="832"/>
                </a:cubicBezTo>
                <a:close/>
                <a:moveTo>
                  <a:pt x="683" y="832"/>
                </a:moveTo>
                <a:cubicBezTo>
                  <a:pt x="690" y="832"/>
                  <a:pt x="695" y="837"/>
                  <a:pt x="695" y="844"/>
                </a:cubicBezTo>
                <a:cubicBezTo>
                  <a:pt x="695" y="850"/>
                  <a:pt x="690" y="855"/>
                  <a:pt x="683" y="855"/>
                </a:cubicBezTo>
                <a:cubicBezTo>
                  <a:pt x="677" y="855"/>
                  <a:pt x="672" y="850"/>
                  <a:pt x="672" y="844"/>
                </a:cubicBezTo>
                <a:cubicBezTo>
                  <a:pt x="672" y="837"/>
                  <a:pt x="677" y="832"/>
                  <a:pt x="683" y="832"/>
                </a:cubicBezTo>
                <a:close/>
                <a:moveTo>
                  <a:pt x="651" y="832"/>
                </a:moveTo>
                <a:cubicBezTo>
                  <a:pt x="658" y="832"/>
                  <a:pt x="663" y="837"/>
                  <a:pt x="663" y="844"/>
                </a:cubicBezTo>
                <a:cubicBezTo>
                  <a:pt x="663" y="850"/>
                  <a:pt x="658" y="855"/>
                  <a:pt x="651" y="855"/>
                </a:cubicBezTo>
                <a:cubicBezTo>
                  <a:pt x="645" y="855"/>
                  <a:pt x="640" y="850"/>
                  <a:pt x="640" y="844"/>
                </a:cubicBezTo>
                <a:cubicBezTo>
                  <a:pt x="640" y="837"/>
                  <a:pt x="645" y="832"/>
                  <a:pt x="651" y="832"/>
                </a:cubicBezTo>
                <a:close/>
                <a:moveTo>
                  <a:pt x="619" y="832"/>
                </a:moveTo>
                <a:cubicBezTo>
                  <a:pt x="626" y="832"/>
                  <a:pt x="631" y="837"/>
                  <a:pt x="631" y="844"/>
                </a:cubicBezTo>
                <a:cubicBezTo>
                  <a:pt x="631" y="850"/>
                  <a:pt x="626" y="855"/>
                  <a:pt x="619" y="855"/>
                </a:cubicBezTo>
                <a:cubicBezTo>
                  <a:pt x="613" y="855"/>
                  <a:pt x="608" y="850"/>
                  <a:pt x="608" y="844"/>
                </a:cubicBezTo>
                <a:cubicBezTo>
                  <a:pt x="608" y="837"/>
                  <a:pt x="613" y="832"/>
                  <a:pt x="619" y="832"/>
                </a:cubicBezTo>
                <a:close/>
                <a:moveTo>
                  <a:pt x="587" y="832"/>
                </a:moveTo>
                <a:cubicBezTo>
                  <a:pt x="594" y="832"/>
                  <a:pt x="599" y="837"/>
                  <a:pt x="599" y="844"/>
                </a:cubicBezTo>
                <a:cubicBezTo>
                  <a:pt x="599" y="850"/>
                  <a:pt x="594" y="855"/>
                  <a:pt x="587" y="855"/>
                </a:cubicBezTo>
                <a:cubicBezTo>
                  <a:pt x="581" y="855"/>
                  <a:pt x="576" y="850"/>
                  <a:pt x="576" y="844"/>
                </a:cubicBezTo>
                <a:cubicBezTo>
                  <a:pt x="576" y="837"/>
                  <a:pt x="581" y="832"/>
                  <a:pt x="587" y="832"/>
                </a:cubicBezTo>
                <a:close/>
                <a:moveTo>
                  <a:pt x="555" y="832"/>
                </a:moveTo>
                <a:cubicBezTo>
                  <a:pt x="562" y="832"/>
                  <a:pt x="567" y="837"/>
                  <a:pt x="567" y="844"/>
                </a:cubicBezTo>
                <a:cubicBezTo>
                  <a:pt x="567" y="850"/>
                  <a:pt x="562" y="855"/>
                  <a:pt x="555" y="855"/>
                </a:cubicBezTo>
                <a:cubicBezTo>
                  <a:pt x="549" y="855"/>
                  <a:pt x="544" y="850"/>
                  <a:pt x="544" y="844"/>
                </a:cubicBezTo>
                <a:cubicBezTo>
                  <a:pt x="544" y="837"/>
                  <a:pt x="549" y="832"/>
                  <a:pt x="555" y="832"/>
                </a:cubicBezTo>
                <a:close/>
                <a:moveTo>
                  <a:pt x="523" y="832"/>
                </a:moveTo>
                <a:cubicBezTo>
                  <a:pt x="530" y="832"/>
                  <a:pt x="535" y="837"/>
                  <a:pt x="535" y="844"/>
                </a:cubicBezTo>
                <a:cubicBezTo>
                  <a:pt x="535" y="850"/>
                  <a:pt x="530" y="855"/>
                  <a:pt x="523" y="855"/>
                </a:cubicBezTo>
                <a:cubicBezTo>
                  <a:pt x="517" y="855"/>
                  <a:pt x="512" y="850"/>
                  <a:pt x="512" y="844"/>
                </a:cubicBezTo>
                <a:cubicBezTo>
                  <a:pt x="512" y="837"/>
                  <a:pt x="517" y="832"/>
                  <a:pt x="523" y="832"/>
                </a:cubicBezTo>
                <a:close/>
                <a:moveTo>
                  <a:pt x="715" y="864"/>
                </a:moveTo>
                <a:cubicBezTo>
                  <a:pt x="722" y="864"/>
                  <a:pt x="727" y="870"/>
                  <a:pt x="727" y="876"/>
                </a:cubicBezTo>
                <a:cubicBezTo>
                  <a:pt x="727" y="882"/>
                  <a:pt x="722" y="887"/>
                  <a:pt x="715" y="887"/>
                </a:cubicBezTo>
                <a:cubicBezTo>
                  <a:pt x="709" y="887"/>
                  <a:pt x="704" y="882"/>
                  <a:pt x="704" y="876"/>
                </a:cubicBezTo>
                <a:cubicBezTo>
                  <a:pt x="704" y="870"/>
                  <a:pt x="709" y="864"/>
                  <a:pt x="715" y="864"/>
                </a:cubicBezTo>
                <a:close/>
                <a:moveTo>
                  <a:pt x="683" y="864"/>
                </a:moveTo>
                <a:cubicBezTo>
                  <a:pt x="690" y="864"/>
                  <a:pt x="695" y="870"/>
                  <a:pt x="695" y="876"/>
                </a:cubicBezTo>
                <a:cubicBezTo>
                  <a:pt x="695" y="882"/>
                  <a:pt x="690" y="887"/>
                  <a:pt x="683" y="887"/>
                </a:cubicBezTo>
                <a:cubicBezTo>
                  <a:pt x="677" y="887"/>
                  <a:pt x="672" y="882"/>
                  <a:pt x="672" y="876"/>
                </a:cubicBezTo>
                <a:cubicBezTo>
                  <a:pt x="672" y="870"/>
                  <a:pt x="677" y="864"/>
                  <a:pt x="683" y="864"/>
                </a:cubicBezTo>
                <a:close/>
                <a:moveTo>
                  <a:pt x="651" y="864"/>
                </a:moveTo>
                <a:cubicBezTo>
                  <a:pt x="658" y="864"/>
                  <a:pt x="663" y="870"/>
                  <a:pt x="663" y="876"/>
                </a:cubicBezTo>
                <a:cubicBezTo>
                  <a:pt x="663" y="882"/>
                  <a:pt x="658" y="887"/>
                  <a:pt x="651" y="887"/>
                </a:cubicBezTo>
                <a:cubicBezTo>
                  <a:pt x="645" y="887"/>
                  <a:pt x="640" y="882"/>
                  <a:pt x="640" y="876"/>
                </a:cubicBezTo>
                <a:cubicBezTo>
                  <a:pt x="640" y="870"/>
                  <a:pt x="645" y="864"/>
                  <a:pt x="651" y="864"/>
                </a:cubicBezTo>
                <a:close/>
                <a:moveTo>
                  <a:pt x="619" y="864"/>
                </a:moveTo>
                <a:cubicBezTo>
                  <a:pt x="626" y="864"/>
                  <a:pt x="631" y="870"/>
                  <a:pt x="631" y="876"/>
                </a:cubicBezTo>
                <a:cubicBezTo>
                  <a:pt x="631" y="882"/>
                  <a:pt x="626" y="887"/>
                  <a:pt x="619" y="887"/>
                </a:cubicBezTo>
                <a:cubicBezTo>
                  <a:pt x="613" y="887"/>
                  <a:pt x="608" y="882"/>
                  <a:pt x="608" y="876"/>
                </a:cubicBezTo>
                <a:cubicBezTo>
                  <a:pt x="608" y="870"/>
                  <a:pt x="613" y="864"/>
                  <a:pt x="619" y="864"/>
                </a:cubicBezTo>
                <a:close/>
                <a:moveTo>
                  <a:pt x="587" y="864"/>
                </a:moveTo>
                <a:cubicBezTo>
                  <a:pt x="594" y="864"/>
                  <a:pt x="599" y="870"/>
                  <a:pt x="599" y="876"/>
                </a:cubicBezTo>
                <a:cubicBezTo>
                  <a:pt x="599" y="882"/>
                  <a:pt x="594" y="887"/>
                  <a:pt x="587" y="887"/>
                </a:cubicBezTo>
                <a:cubicBezTo>
                  <a:pt x="581" y="887"/>
                  <a:pt x="576" y="882"/>
                  <a:pt x="576" y="876"/>
                </a:cubicBezTo>
                <a:cubicBezTo>
                  <a:pt x="576" y="870"/>
                  <a:pt x="581" y="864"/>
                  <a:pt x="587" y="864"/>
                </a:cubicBezTo>
                <a:close/>
                <a:moveTo>
                  <a:pt x="555" y="864"/>
                </a:moveTo>
                <a:cubicBezTo>
                  <a:pt x="562" y="864"/>
                  <a:pt x="567" y="870"/>
                  <a:pt x="567" y="876"/>
                </a:cubicBezTo>
                <a:cubicBezTo>
                  <a:pt x="567" y="882"/>
                  <a:pt x="562" y="887"/>
                  <a:pt x="555" y="887"/>
                </a:cubicBezTo>
                <a:cubicBezTo>
                  <a:pt x="549" y="887"/>
                  <a:pt x="544" y="882"/>
                  <a:pt x="544" y="876"/>
                </a:cubicBezTo>
                <a:cubicBezTo>
                  <a:pt x="544" y="870"/>
                  <a:pt x="549" y="864"/>
                  <a:pt x="555" y="864"/>
                </a:cubicBezTo>
                <a:close/>
                <a:moveTo>
                  <a:pt x="747" y="896"/>
                </a:moveTo>
                <a:cubicBezTo>
                  <a:pt x="754" y="896"/>
                  <a:pt x="759" y="902"/>
                  <a:pt x="759" y="908"/>
                </a:cubicBezTo>
                <a:cubicBezTo>
                  <a:pt x="759" y="914"/>
                  <a:pt x="754" y="919"/>
                  <a:pt x="747" y="919"/>
                </a:cubicBezTo>
                <a:cubicBezTo>
                  <a:pt x="741" y="919"/>
                  <a:pt x="736" y="914"/>
                  <a:pt x="736" y="908"/>
                </a:cubicBezTo>
                <a:cubicBezTo>
                  <a:pt x="736" y="902"/>
                  <a:pt x="741" y="896"/>
                  <a:pt x="747" y="896"/>
                </a:cubicBezTo>
                <a:close/>
                <a:moveTo>
                  <a:pt x="715" y="896"/>
                </a:moveTo>
                <a:cubicBezTo>
                  <a:pt x="722" y="896"/>
                  <a:pt x="727" y="902"/>
                  <a:pt x="727" y="908"/>
                </a:cubicBezTo>
                <a:cubicBezTo>
                  <a:pt x="727" y="914"/>
                  <a:pt x="722" y="919"/>
                  <a:pt x="715" y="919"/>
                </a:cubicBezTo>
                <a:cubicBezTo>
                  <a:pt x="709" y="919"/>
                  <a:pt x="704" y="914"/>
                  <a:pt x="704" y="908"/>
                </a:cubicBezTo>
                <a:cubicBezTo>
                  <a:pt x="704" y="902"/>
                  <a:pt x="709" y="896"/>
                  <a:pt x="715" y="896"/>
                </a:cubicBezTo>
                <a:close/>
                <a:moveTo>
                  <a:pt x="683" y="896"/>
                </a:moveTo>
                <a:cubicBezTo>
                  <a:pt x="690" y="896"/>
                  <a:pt x="695" y="902"/>
                  <a:pt x="695" y="908"/>
                </a:cubicBezTo>
                <a:cubicBezTo>
                  <a:pt x="695" y="914"/>
                  <a:pt x="690" y="919"/>
                  <a:pt x="683" y="919"/>
                </a:cubicBezTo>
                <a:cubicBezTo>
                  <a:pt x="677" y="919"/>
                  <a:pt x="672" y="914"/>
                  <a:pt x="672" y="908"/>
                </a:cubicBezTo>
                <a:cubicBezTo>
                  <a:pt x="672" y="902"/>
                  <a:pt x="677" y="896"/>
                  <a:pt x="683" y="896"/>
                </a:cubicBezTo>
                <a:close/>
                <a:moveTo>
                  <a:pt x="651" y="896"/>
                </a:moveTo>
                <a:cubicBezTo>
                  <a:pt x="658" y="896"/>
                  <a:pt x="663" y="902"/>
                  <a:pt x="663" y="908"/>
                </a:cubicBezTo>
                <a:cubicBezTo>
                  <a:pt x="663" y="914"/>
                  <a:pt x="658" y="919"/>
                  <a:pt x="651" y="919"/>
                </a:cubicBezTo>
                <a:cubicBezTo>
                  <a:pt x="645" y="919"/>
                  <a:pt x="640" y="914"/>
                  <a:pt x="640" y="908"/>
                </a:cubicBezTo>
                <a:cubicBezTo>
                  <a:pt x="640" y="902"/>
                  <a:pt x="645" y="896"/>
                  <a:pt x="651" y="896"/>
                </a:cubicBezTo>
                <a:close/>
                <a:moveTo>
                  <a:pt x="619" y="896"/>
                </a:moveTo>
                <a:cubicBezTo>
                  <a:pt x="626" y="896"/>
                  <a:pt x="631" y="902"/>
                  <a:pt x="631" y="908"/>
                </a:cubicBezTo>
                <a:cubicBezTo>
                  <a:pt x="631" y="914"/>
                  <a:pt x="626" y="919"/>
                  <a:pt x="619" y="919"/>
                </a:cubicBezTo>
                <a:cubicBezTo>
                  <a:pt x="613" y="919"/>
                  <a:pt x="608" y="914"/>
                  <a:pt x="608" y="908"/>
                </a:cubicBezTo>
                <a:cubicBezTo>
                  <a:pt x="608" y="902"/>
                  <a:pt x="613" y="896"/>
                  <a:pt x="619" y="896"/>
                </a:cubicBezTo>
                <a:close/>
                <a:moveTo>
                  <a:pt x="587" y="896"/>
                </a:moveTo>
                <a:cubicBezTo>
                  <a:pt x="594" y="896"/>
                  <a:pt x="599" y="902"/>
                  <a:pt x="599" y="908"/>
                </a:cubicBezTo>
                <a:cubicBezTo>
                  <a:pt x="599" y="914"/>
                  <a:pt x="594" y="919"/>
                  <a:pt x="587" y="919"/>
                </a:cubicBezTo>
                <a:cubicBezTo>
                  <a:pt x="581" y="919"/>
                  <a:pt x="576" y="914"/>
                  <a:pt x="576" y="908"/>
                </a:cubicBezTo>
                <a:cubicBezTo>
                  <a:pt x="576" y="902"/>
                  <a:pt x="581" y="896"/>
                  <a:pt x="587" y="896"/>
                </a:cubicBezTo>
                <a:close/>
                <a:moveTo>
                  <a:pt x="683" y="929"/>
                </a:moveTo>
                <a:cubicBezTo>
                  <a:pt x="690" y="929"/>
                  <a:pt x="695" y="934"/>
                  <a:pt x="695" y="940"/>
                </a:cubicBezTo>
                <a:cubicBezTo>
                  <a:pt x="695" y="946"/>
                  <a:pt x="690" y="951"/>
                  <a:pt x="683" y="951"/>
                </a:cubicBezTo>
                <a:cubicBezTo>
                  <a:pt x="677" y="951"/>
                  <a:pt x="672" y="946"/>
                  <a:pt x="672" y="940"/>
                </a:cubicBezTo>
                <a:cubicBezTo>
                  <a:pt x="672" y="934"/>
                  <a:pt x="677" y="929"/>
                  <a:pt x="683" y="929"/>
                </a:cubicBezTo>
                <a:close/>
                <a:moveTo>
                  <a:pt x="651" y="929"/>
                </a:moveTo>
                <a:cubicBezTo>
                  <a:pt x="658" y="929"/>
                  <a:pt x="663" y="934"/>
                  <a:pt x="663" y="940"/>
                </a:cubicBezTo>
                <a:cubicBezTo>
                  <a:pt x="663" y="946"/>
                  <a:pt x="658" y="951"/>
                  <a:pt x="651" y="951"/>
                </a:cubicBezTo>
                <a:cubicBezTo>
                  <a:pt x="645" y="951"/>
                  <a:pt x="640" y="946"/>
                  <a:pt x="640" y="940"/>
                </a:cubicBezTo>
                <a:cubicBezTo>
                  <a:pt x="640" y="934"/>
                  <a:pt x="645" y="929"/>
                  <a:pt x="651" y="929"/>
                </a:cubicBezTo>
                <a:close/>
                <a:moveTo>
                  <a:pt x="619" y="929"/>
                </a:moveTo>
                <a:cubicBezTo>
                  <a:pt x="626" y="929"/>
                  <a:pt x="631" y="934"/>
                  <a:pt x="631" y="940"/>
                </a:cubicBezTo>
                <a:cubicBezTo>
                  <a:pt x="631" y="946"/>
                  <a:pt x="626" y="951"/>
                  <a:pt x="619" y="951"/>
                </a:cubicBezTo>
                <a:cubicBezTo>
                  <a:pt x="613" y="951"/>
                  <a:pt x="608" y="946"/>
                  <a:pt x="608" y="940"/>
                </a:cubicBezTo>
                <a:cubicBezTo>
                  <a:pt x="608" y="934"/>
                  <a:pt x="613" y="929"/>
                  <a:pt x="619" y="929"/>
                </a:cubicBezTo>
                <a:close/>
                <a:moveTo>
                  <a:pt x="587" y="929"/>
                </a:moveTo>
                <a:cubicBezTo>
                  <a:pt x="594" y="929"/>
                  <a:pt x="599" y="934"/>
                  <a:pt x="599" y="940"/>
                </a:cubicBezTo>
                <a:cubicBezTo>
                  <a:pt x="599" y="946"/>
                  <a:pt x="594" y="951"/>
                  <a:pt x="587" y="951"/>
                </a:cubicBezTo>
                <a:cubicBezTo>
                  <a:pt x="581" y="951"/>
                  <a:pt x="576" y="946"/>
                  <a:pt x="576" y="940"/>
                </a:cubicBezTo>
                <a:cubicBezTo>
                  <a:pt x="576" y="934"/>
                  <a:pt x="581" y="929"/>
                  <a:pt x="587" y="929"/>
                </a:cubicBezTo>
                <a:close/>
                <a:moveTo>
                  <a:pt x="683" y="961"/>
                </a:moveTo>
                <a:cubicBezTo>
                  <a:pt x="690" y="961"/>
                  <a:pt x="695" y="966"/>
                  <a:pt x="695" y="972"/>
                </a:cubicBezTo>
                <a:cubicBezTo>
                  <a:pt x="695" y="978"/>
                  <a:pt x="690" y="983"/>
                  <a:pt x="683" y="983"/>
                </a:cubicBezTo>
                <a:cubicBezTo>
                  <a:pt x="677" y="983"/>
                  <a:pt x="672" y="978"/>
                  <a:pt x="672" y="972"/>
                </a:cubicBezTo>
                <a:cubicBezTo>
                  <a:pt x="672" y="966"/>
                  <a:pt x="677" y="961"/>
                  <a:pt x="683" y="961"/>
                </a:cubicBezTo>
                <a:close/>
                <a:moveTo>
                  <a:pt x="651" y="961"/>
                </a:moveTo>
                <a:cubicBezTo>
                  <a:pt x="658" y="961"/>
                  <a:pt x="663" y="966"/>
                  <a:pt x="663" y="972"/>
                </a:cubicBezTo>
                <a:cubicBezTo>
                  <a:pt x="663" y="978"/>
                  <a:pt x="658" y="983"/>
                  <a:pt x="651" y="983"/>
                </a:cubicBezTo>
                <a:cubicBezTo>
                  <a:pt x="645" y="983"/>
                  <a:pt x="640" y="978"/>
                  <a:pt x="640" y="972"/>
                </a:cubicBezTo>
                <a:cubicBezTo>
                  <a:pt x="640" y="966"/>
                  <a:pt x="645" y="961"/>
                  <a:pt x="651" y="961"/>
                </a:cubicBezTo>
                <a:close/>
                <a:moveTo>
                  <a:pt x="619" y="961"/>
                </a:moveTo>
                <a:cubicBezTo>
                  <a:pt x="626" y="961"/>
                  <a:pt x="631" y="966"/>
                  <a:pt x="631" y="972"/>
                </a:cubicBezTo>
                <a:cubicBezTo>
                  <a:pt x="631" y="978"/>
                  <a:pt x="626" y="983"/>
                  <a:pt x="619" y="983"/>
                </a:cubicBezTo>
                <a:cubicBezTo>
                  <a:pt x="613" y="983"/>
                  <a:pt x="608" y="978"/>
                  <a:pt x="608" y="972"/>
                </a:cubicBezTo>
                <a:cubicBezTo>
                  <a:pt x="608" y="966"/>
                  <a:pt x="613" y="961"/>
                  <a:pt x="619" y="961"/>
                </a:cubicBezTo>
                <a:close/>
                <a:moveTo>
                  <a:pt x="587" y="961"/>
                </a:moveTo>
                <a:cubicBezTo>
                  <a:pt x="594" y="961"/>
                  <a:pt x="599" y="966"/>
                  <a:pt x="599" y="972"/>
                </a:cubicBezTo>
                <a:cubicBezTo>
                  <a:pt x="599" y="978"/>
                  <a:pt x="594" y="983"/>
                  <a:pt x="587" y="983"/>
                </a:cubicBezTo>
                <a:cubicBezTo>
                  <a:pt x="581" y="983"/>
                  <a:pt x="576" y="978"/>
                  <a:pt x="576" y="972"/>
                </a:cubicBezTo>
                <a:cubicBezTo>
                  <a:pt x="576" y="966"/>
                  <a:pt x="581" y="961"/>
                  <a:pt x="587" y="961"/>
                </a:cubicBezTo>
                <a:close/>
                <a:moveTo>
                  <a:pt x="555" y="961"/>
                </a:moveTo>
                <a:cubicBezTo>
                  <a:pt x="562" y="961"/>
                  <a:pt x="567" y="966"/>
                  <a:pt x="567" y="972"/>
                </a:cubicBezTo>
                <a:cubicBezTo>
                  <a:pt x="567" y="978"/>
                  <a:pt x="562" y="983"/>
                  <a:pt x="555" y="983"/>
                </a:cubicBezTo>
                <a:cubicBezTo>
                  <a:pt x="549" y="983"/>
                  <a:pt x="544" y="978"/>
                  <a:pt x="544" y="972"/>
                </a:cubicBezTo>
                <a:cubicBezTo>
                  <a:pt x="544" y="966"/>
                  <a:pt x="549" y="961"/>
                  <a:pt x="555" y="961"/>
                </a:cubicBezTo>
                <a:close/>
                <a:moveTo>
                  <a:pt x="651" y="993"/>
                </a:moveTo>
                <a:cubicBezTo>
                  <a:pt x="658" y="993"/>
                  <a:pt x="663" y="998"/>
                  <a:pt x="663" y="1004"/>
                </a:cubicBezTo>
                <a:cubicBezTo>
                  <a:pt x="663" y="1010"/>
                  <a:pt x="658" y="1015"/>
                  <a:pt x="651" y="1015"/>
                </a:cubicBezTo>
                <a:cubicBezTo>
                  <a:pt x="645" y="1015"/>
                  <a:pt x="640" y="1010"/>
                  <a:pt x="640" y="1004"/>
                </a:cubicBezTo>
                <a:cubicBezTo>
                  <a:pt x="640" y="998"/>
                  <a:pt x="645" y="993"/>
                  <a:pt x="651" y="993"/>
                </a:cubicBezTo>
                <a:close/>
                <a:moveTo>
                  <a:pt x="619" y="993"/>
                </a:moveTo>
                <a:cubicBezTo>
                  <a:pt x="626" y="993"/>
                  <a:pt x="631" y="998"/>
                  <a:pt x="631" y="1004"/>
                </a:cubicBezTo>
                <a:cubicBezTo>
                  <a:pt x="631" y="1010"/>
                  <a:pt x="626" y="1015"/>
                  <a:pt x="619" y="1015"/>
                </a:cubicBezTo>
                <a:cubicBezTo>
                  <a:pt x="613" y="1015"/>
                  <a:pt x="608" y="1010"/>
                  <a:pt x="608" y="1004"/>
                </a:cubicBezTo>
                <a:cubicBezTo>
                  <a:pt x="608" y="998"/>
                  <a:pt x="613" y="993"/>
                  <a:pt x="619" y="993"/>
                </a:cubicBezTo>
                <a:close/>
                <a:moveTo>
                  <a:pt x="587" y="993"/>
                </a:moveTo>
                <a:cubicBezTo>
                  <a:pt x="594" y="993"/>
                  <a:pt x="599" y="998"/>
                  <a:pt x="599" y="1004"/>
                </a:cubicBezTo>
                <a:cubicBezTo>
                  <a:pt x="599" y="1010"/>
                  <a:pt x="594" y="1015"/>
                  <a:pt x="587" y="1015"/>
                </a:cubicBezTo>
                <a:cubicBezTo>
                  <a:pt x="581" y="1015"/>
                  <a:pt x="576" y="1010"/>
                  <a:pt x="576" y="1004"/>
                </a:cubicBezTo>
                <a:cubicBezTo>
                  <a:pt x="576" y="998"/>
                  <a:pt x="581" y="993"/>
                  <a:pt x="587" y="993"/>
                </a:cubicBezTo>
                <a:close/>
                <a:moveTo>
                  <a:pt x="555" y="993"/>
                </a:moveTo>
                <a:cubicBezTo>
                  <a:pt x="562" y="993"/>
                  <a:pt x="567" y="998"/>
                  <a:pt x="567" y="1004"/>
                </a:cubicBezTo>
                <a:cubicBezTo>
                  <a:pt x="567" y="1010"/>
                  <a:pt x="562" y="1015"/>
                  <a:pt x="555" y="1015"/>
                </a:cubicBezTo>
                <a:cubicBezTo>
                  <a:pt x="549" y="1015"/>
                  <a:pt x="544" y="1010"/>
                  <a:pt x="544" y="1004"/>
                </a:cubicBezTo>
                <a:cubicBezTo>
                  <a:pt x="544" y="998"/>
                  <a:pt x="549" y="993"/>
                  <a:pt x="555" y="993"/>
                </a:cubicBezTo>
                <a:close/>
                <a:moveTo>
                  <a:pt x="619" y="1025"/>
                </a:moveTo>
                <a:cubicBezTo>
                  <a:pt x="626" y="1025"/>
                  <a:pt x="631" y="1030"/>
                  <a:pt x="631" y="1036"/>
                </a:cubicBezTo>
                <a:cubicBezTo>
                  <a:pt x="631" y="1042"/>
                  <a:pt x="626" y="1047"/>
                  <a:pt x="619" y="1047"/>
                </a:cubicBezTo>
                <a:cubicBezTo>
                  <a:pt x="613" y="1047"/>
                  <a:pt x="608" y="1042"/>
                  <a:pt x="608" y="1036"/>
                </a:cubicBezTo>
                <a:cubicBezTo>
                  <a:pt x="608" y="1030"/>
                  <a:pt x="613" y="1025"/>
                  <a:pt x="619" y="1025"/>
                </a:cubicBezTo>
                <a:close/>
                <a:moveTo>
                  <a:pt x="587" y="1025"/>
                </a:moveTo>
                <a:cubicBezTo>
                  <a:pt x="594" y="1025"/>
                  <a:pt x="599" y="1030"/>
                  <a:pt x="599" y="1036"/>
                </a:cubicBezTo>
                <a:cubicBezTo>
                  <a:pt x="599" y="1042"/>
                  <a:pt x="594" y="1047"/>
                  <a:pt x="587" y="1047"/>
                </a:cubicBezTo>
                <a:cubicBezTo>
                  <a:pt x="581" y="1047"/>
                  <a:pt x="576" y="1042"/>
                  <a:pt x="576" y="1036"/>
                </a:cubicBezTo>
                <a:cubicBezTo>
                  <a:pt x="576" y="1030"/>
                  <a:pt x="581" y="1025"/>
                  <a:pt x="587" y="1025"/>
                </a:cubicBezTo>
                <a:close/>
                <a:moveTo>
                  <a:pt x="555" y="1025"/>
                </a:moveTo>
                <a:cubicBezTo>
                  <a:pt x="562" y="1025"/>
                  <a:pt x="567" y="1030"/>
                  <a:pt x="567" y="1036"/>
                </a:cubicBezTo>
                <a:cubicBezTo>
                  <a:pt x="567" y="1042"/>
                  <a:pt x="562" y="1047"/>
                  <a:pt x="555" y="1047"/>
                </a:cubicBezTo>
                <a:cubicBezTo>
                  <a:pt x="549" y="1047"/>
                  <a:pt x="544" y="1042"/>
                  <a:pt x="544" y="1036"/>
                </a:cubicBezTo>
                <a:cubicBezTo>
                  <a:pt x="544" y="1030"/>
                  <a:pt x="549" y="1025"/>
                  <a:pt x="555" y="1025"/>
                </a:cubicBezTo>
                <a:close/>
                <a:moveTo>
                  <a:pt x="619" y="1057"/>
                </a:moveTo>
                <a:cubicBezTo>
                  <a:pt x="626" y="1057"/>
                  <a:pt x="631" y="1062"/>
                  <a:pt x="631" y="1068"/>
                </a:cubicBezTo>
                <a:cubicBezTo>
                  <a:pt x="631" y="1074"/>
                  <a:pt x="626" y="1079"/>
                  <a:pt x="619" y="1079"/>
                </a:cubicBezTo>
                <a:cubicBezTo>
                  <a:pt x="613" y="1079"/>
                  <a:pt x="608" y="1074"/>
                  <a:pt x="608" y="1068"/>
                </a:cubicBezTo>
                <a:cubicBezTo>
                  <a:pt x="608" y="1062"/>
                  <a:pt x="613" y="1057"/>
                  <a:pt x="619" y="1057"/>
                </a:cubicBezTo>
                <a:close/>
                <a:moveTo>
                  <a:pt x="587" y="1057"/>
                </a:moveTo>
                <a:cubicBezTo>
                  <a:pt x="594" y="1057"/>
                  <a:pt x="599" y="1062"/>
                  <a:pt x="599" y="1068"/>
                </a:cubicBezTo>
                <a:cubicBezTo>
                  <a:pt x="599" y="1074"/>
                  <a:pt x="594" y="1079"/>
                  <a:pt x="587" y="1079"/>
                </a:cubicBezTo>
                <a:cubicBezTo>
                  <a:pt x="581" y="1079"/>
                  <a:pt x="576" y="1074"/>
                  <a:pt x="576" y="1068"/>
                </a:cubicBezTo>
                <a:cubicBezTo>
                  <a:pt x="576" y="1062"/>
                  <a:pt x="581" y="1057"/>
                  <a:pt x="587" y="1057"/>
                </a:cubicBezTo>
                <a:close/>
                <a:moveTo>
                  <a:pt x="555" y="1057"/>
                </a:moveTo>
                <a:cubicBezTo>
                  <a:pt x="562" y="1057"/>
                  <a:pt x="567" y="1062"/>
                  <a:pt x="567" y="1068"/>
                </a:cubicBezTo>
                <a:cubicBezTo>
                  <a:pt x="567" y="1074"/>
                  <a:pt x="562" y="1079"/>
                  <a:pt x="555" y="1079"/>
                </a:cubicBezTo>
                <a:cubicBezTo>
                  <a:pt x="549" y="1079"/>
                  <a:pt x="544" y="1074"/>
                  <a:pt x="544" y="1068"/>
                </a:cubicBezTo>
                <a:cubicBezTo>
                  <a:pt x="544" y="1062"/>
                  <a:pt x="549" y="1057"/>
                  <a:pt x="555" y="1057"/>
                </a:cubicBezTo>
                <a:close/>
                <a:moveTo>
                  <a:pt x="587" y="1089"/>
                </a:moveTo>
                <a:cubicBezTo>
                  <a:pt x="594" y="1089"/>
                  <a:pt x="599" y="1094"/>
                  <a:pt x="599" y="1100"/>
                </a:cubicBezTo>
                <a:cubicBezTo>
                  <a:pt x="599" y="1106"/>
                  <a:pt x="594" y="1111"/>
                  <a:pt x="587" y="1111"/>
                </a:cubicBezTo>
                <a:cubicBezTo>
                  <a:pt x="581" y="1111"/>
                  <a:pt x="576" y="1106"/>
                  <a:pt x="576" y="1100"/>
                </a:cubicBezTo>
                <a:cubicBezTo>
                  <a:pt x="576" y="1094"/>
                  <a:pt x="581" y="1089"/>
                  <a:pt x="587" y="1089"/>
                </a:cubicBezTo>
                <a:close/>
                <a:moveTo>
                  <a:pt x="555" y="1089"/>
                </a:moveTo>
                <a:cubicBezTo>
                  <a:pt x="562" y="1089"/>
                  <a:pt x="567" y="1094"/>
                  <a:pt x="567" y="1100"/>
                </a:cubicBezTo>
                <a:cubicBezTo>
                  <a:pt x="567" y="1106"/>
                  <a:pt x="562" y="1111"/>
                  <a:pt x="555" y="1111"/>
                </a:cubicBezTo>
                <a:cubicBezTo>
                  <a:pt x="549" y="1111"/>
                  <a:pt x="544" y="1106"/>
                  <a:pt x="544" y="1100"/>
                </a:cubicBezTo>
                <a:cubicBezTo>
                  <a:pt x="544" y="1094"/>
                  <a:pt x="549" y="1089"/>
                  <a:pt x="555" y="1089"/>
                </a:cubicBezTo>
                <a:close/>
                <a:moveTo>
                  <a:pt x="683" y="1089"/>
                </a:moveTo>
                <a:cubicBezTo>
                  <a:pt x="690" y="1089"/>
                  <a:pt x="695" y="1094"/>
                  <a:pt x="695" y="1100"/>
                </a:cubicBezTo>
                <a:cubicBezTo>
                  <a:pt x="695" y="1106"/>
                  <a:pt x="690" y="1111"/>
                  <a:pt x="683" y="1111"/>
                </a:cubicBezTo>
                <a:cubicBezTo>
                  <a:pt x="677" y="1111"/>
                  <a:pt x="672" y="1106"/>
                  <a:pt x="672" y="1100"/>
                </a:cubicBezTo>
                <a:cubicBezTo>
                  <a:pt x="672" y="1094"/>
                  <a:pt x="677" y="1089"/>
                  <a:pt x="683" y="1089"/>
                </a:cubicBezTo>
                <a:close/>
                <a:moveTo>
                  <a:pt x="587" y="1121"/>
                </a:moveTo>
                <a:cubicBezTo>
                  <a:pt x="594" y="1121"/>
                  <a:pt x="599" y="1126"/>
                  <a:pt x="599" y="1132"/>
                </a:cubicBezTo>
                <a:cubicBezTo>
                  <a:pt x="599" y="1138"/>
                  <a:pt x="594" y="1143"/>
                  <a:pt x="587" y="1143"/>
                </a:cubicBezTo>
                <a:cubicBezTo>
                  <a:pt x="581" y="1143"/>
                  <a:pt x="576" y="1138"/>
                  <a:pt x="576" y="1132"/>
                </a:cubicBezTo>
                <a:cubicBezTo>
                  <a:pt x="576" y="1126"/>
                  <a:pt x="581" y="1121"/>
                  <a:pt x="587" y="11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19" name="组合 218"/>
          <p:cNvGrpSpPr/>
          <p:nvPr/>
        </p:nvGrpSpPr>
        <p:grpSpPr>
          <a:xfrm flipH="1">
            <a:off x="4148004" y="3241673"/>
            <a:ext cx="419208" cy="419206"/>
            <a:chOff x="2805514" y="2110914"/>
            <a:chExt cx="426923" cy="426924"/>
          </a:xfrm>
        </p:grpSpPr>
        <p:sp>
          <p:nvSpPr>
            <p:cNvPr id="220" name="椭圆 219"/>
            <p:cNvSpPr/>
            <p:nvPr/>
          </p:nvSpPr>
          <p:spPr>
            <a:xfrm>
              <a:off x="2805514" y="2110914"/>
              <a:ext cx="426923" cy="4269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2961853" y="2267252"/>
              <a:ext cx="114249" cy="1142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6" name="任意多边形 225"/>
          <p:cNvSpPr/>
          <p:nvPr/>
        </p:nvSpPr>
        <p:spPr>
          <a:xfrm rot="10800000">
            <a:off x="4148005" y="3308865"/>
            <a:ext cx="419204" cy="361382"/>
          </a:xfrm>
          <a:custGeom>
            <a:avLst/>
            <a:gdLst>
              <a:gd name="connsiteX0" fmla="*/ 269838 w 419204"/>
              <a:gd name="connsiteY0" fmla="*/ 103854 h 361382"/>
              <a:gd name="connsiteX1" fmla="*/ 149367 w 419204"/>
              <a:gd name="connsiteY1" fmla="*/ 103854 h 361382"/>
              <a:gd name="connsiteX2" fmla="*/ 209602 w 419204"/>
              <a:gd name="connsiteY2" fmla="*/ 0 h 361382"/>
              <a:gd name="connsiteX3" fmla="*/ 149367 w 419204"/>
              <a:gd name="connsiteY3" fmla="*/ 361382 h 361382"/>
              <a:gd name="connsiteX4" fmla="*/ 0 w 419204"/>
              <a:gd name="connsiteY4" fmla="*/ 361382 h 361382"/>
              <a:gd name="connsiteX5" fmla="*/ 74684 w 419204"/>
              <a:gd name="connsiteY5" fmla="*/ 232618 h 361382"/>
              <a:gd name="connsiteX6" fmla="*/ 419204 w 419204"/>
              <a:gd name="connsiteY6" fmla="*/ 361382 h 361382"/>
              <a:gd name="connsiteX7" fmla="*/ 269838 w 419204"/>
              <a:gd name="connsiteY7" fmla="*/ 361382 h 361382"/>
              <a:gd name="connsiteX8" fmla="*/ 344521 w 419204"/>
              <a:gd name="connsiteY8" fmla="*/ 232618 h 36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204" h="361382">
                <a:moveTo>
                  <a:pt x="269838" y="103854"/>
                </a:moveTo>
                <a:lnTo>
                  <a:pt x="149367" y="103854"/>
                </a:lnTo>
                <a:lnTo>
                  <a:pt x="209602" y="0"/>
                </a:lnTo>
                <a:close/>
                <a:moveTo>
                  <a:pt x="149367" y="361382"/>
                </a:moveTo>
                <a:lnTo>
                  <a:pt x="0" y="361382"/>
                </a:lnTo>
                <a:lnTo>
                  <a:pt x="74684" y="232618"/>
                </a:lnTo>
                <a:close/>
                <a:moveTo>
                  <a:pt x="419204" y="361382"/>
                </a:moveTo>
                <a:lnTo>
                  <a:pt x="269838" y="361382"/>
                </a:lnTo>
                <a:lnTo>
                  <a:pt x="344521" y="232618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91111" y="2755863"/>
            <a:ext cx="3566497" cy="695415"/>
            <a:chOff x="1558503" y="2755861"/>
            <a:chExt cx="2799103" cy="695415"/>
          </a:xfrm>
        </p:grpSpPr>
        <p:grpSp>
          <p:nvGrpSpPr>
            <p:cNvPr id="4" name="组合 3"/>
            <p:cNvGrpSpPr/>
            <p:nvPr/>
          </p:nvGrpSpPr>
          <p:grpSpPr>
            <a:xfrm>
              <a:off x="2588069" y="2755861"/>
              <a:ext cx="1769537" cy="695415"/>
              <a:chOff x="2588069" y="2755861"/>
              <a:chExt cx="1769537" cy="695415"/>
            </a:xfrm>
          </p:grpSpPr>
          <p:cxnSp>
            <p:nvCxnSpPr>
              <p:cNvPr id="218" name="直接连接符 217"/>
              <p:cNvCxnSpPr/>
              <p:nvPr/>
            </p:nvCxnSpPr>
            <p:spPr>
              <a:xfrm flipH="1" flipV="1">
                <a:off x="3774977" y="2960432"/>
                <a:ext cx="582629" cy="49084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2" name="组合 221"/>
              <p:cNvGrpSpPr/>
              <p:nvPr/>
            </p:nvGrpSpPr>
            <p:grpSpPr>
              <a:xfrm>
                <a:off x="3570406" y="2755861"/>
                <a:ext cx="409142" cy="409142"/>
                <a:chOff x="972687" y="5316698"/>
                <a:chExt cx="409142" cy="409142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1142872" y="5486883"/>
                  <a:ext cx="68772" cy="687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972687" y="5316698"/>
                  <a:ext cx="409142" cy="4091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5" name="直接连接符 14"/>
              <p:cNvCxnSpPr/>
              <p:nvPr/>
            </p:nvCxnSpPr>
            <p:spPr>
              <a:xfrm>
                <a:off x="2588069" y="2952780"/>
                <a:ext cx="11811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梯形 17"/>
            <p:cNvSpPr/>
            <p:nvPr/>
          </p:nvSpPr>
          <p:spPr>
            <a:xfrm>
              <a:off x="1558503" y="2860705"/>
              <a:ext cx="1116000" cy="9525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8" name="组合 227"/>
          <p:cNvGrpSpPr/>
          <p:nvPr/>
        </p:nvGrpSpPr>
        <p:grpSpPr>
          <a:xfrm flipH="1" flipV="1">
            <a:off x="4868823" y="4629283"/>
            <a:ext cx="419208" cy="419206"/>
            <a:chOff x="2805514" y="2110914"/>
            <a:chExt cx="426923" cy="426924"/>
          </a:xfrm>
        </p:grpSpPr>
        <p:sp>
          <p:nvSpPr>
            <p:cNvPr id="229" name="椭圆 228"/>
            <p:cNvSpPr/>
            <p:nvPr/>
          </p:nvSpPr>
          <p:spPr>
            <a:xfrm>
              <a:off x="2805514" y="2110914"/>
              <a:ext cx="426923" cy="4269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2961853" y="2267252"/>
              <a:ext cx="114249" cy="1142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5" name="任意多边形 234"/>
          <p:cNvSpPr/>
          <p:nvPr/>
        </p:nvSpPr>
        <p:spPr>
          <a:xfrm rot="10800000">
            <a:off x="4868827" y="4689975"/>
            <a:ext cx="419204" cy="361382"/>
          </a:xfrm>
          <a:custGeom>
            <a:avLst/>
            <a:gdLst>
              <a:gd name="connsiteX0" fmla="*/ 269838 w 419204"/>
              <a:gd name="connsiteY0" fmla="*/ 103854 h 361382"/>
              <a:gd name="connsiteX1" fmla="*/ 149367 w 419204"/>
              <a:gd name="connsiteY1" fmla="*/ 103854 h 361382"/>
              <a:gd name="connsiteX2" fmla="*/ 209602 w 419204"/>
              <a:gd name="connsiteY2" fmla="*/ 0 h 361382"/>
              <a:gd name="connsiteX3" fmla="*/ 149367 w 419204"/>
              <a:gd name="connsiteY3" fmla="*/ 361382 h 361382"/>
              <a:gd name="connsiteX4" fmla="*/ 0 w 419204"/>
              <a:gd name="connsiteY4" fmla="*/ 361382 h 361382"/>
              <a:gd name="connsiteX5" fmla="*/ 74684 w 419204"/>
              <a:gd name="connsiteY5" fmla="*/ 232618 h 361382"/>
              <a:gd name="connsiteX6" fmla="*/ 419204 w 419204"/>
              <a:gd name="connsiteY6" fmla="*/ 361382 h 361382"/>
              <a:gd name="connsiteX7" fmla="*/ 269838 w 419204"/>
              <a:gd name="connsiteY7" fmla="*/ 361382 h 361382"/>
              <a:gd name="connsiteX8" fmla="*/ 344521 w 419204"/>
              <a:gd name="connsiteY8" fmla="*/ 232618 h 36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204" h="361382">
                <a:moveTo>
                  <a:pt x="269838" y="103854"/>
                </a:moveTo>
                <a:lnTo>
                  <a:pt x="149367" y="103854"/>
                </a:lnTo>
                <a:lnTo>
                  <a:pt x="209602" y="0"/>
                </a:lnTo>
                <a:close/>
                <a:moveTo>
                  <a:pt x="149367" y="361382"/>
                </a:moveTo>
                <a:lnTo>
                  <a:pt x="0" y="361382"/>
                </a:lnTo>
                <a:lnTo>
                  <a:pt x="74684" y="232618"/>
                </a:lnTo>
                <a:close/>
                <a:moveTo>
                  <a:pt x="419204" y="361382"/>
                </a:moveTo>
                <a:lnTo>
                  <a:pt x="269838" y="361382"/>
                </a:lnTo>
                <a:lnTo>
                  <a:pt x="344521" y="232618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66269" y="4804504"/>
            <a:ext cx="4346730" cy="551153"/>
            <a:chOff x="1558503" y="4804502"/>
            <a:chExt cx="3554494" cy="551153"/>
          </a:xfrm>
        </p:grpSpPr>
        <p:grpSp>
          <p:nvGrpSpPr>
            <p:cNvPr id="13" name="组合 12"/>
            <p:cNvGrpSpPr/>
            <p:nvPr/>
          </p:nvGrpSpPr>
          <p:grpSpPr>
            <a:xfrm>
              <a:off x="2588069" y="4804502"/>
              <a:ext cx="2524928" cy="551153"/>
              <a:chOff x="2588069" y="4804502"/>
              <a:chExt cx="2524928" cy="551153"/>
            </a:xfrm>
          </p:grpSpPr>
          <p:cxnSp>
            <p:nvCxnSpPr>
              <p:cNvPr id="227" name="直接连接符 226"/>
              <p:cNvCxnSpPr/>
              <p:nvPr/>
            </p:nvCxnSpPr>
            <p:spPr>
              <a:xfrm flipH="1">
                <a:off x="3773326" y="4804502"/>
                <a:ext cx="1339671" cy="3368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1" name="组合 230"/>
              <p:cNvGrpSpPr/>
              <p:nvPr/>
            </p:nvGrpSpPr>
            <p:grpSpPr>
              <a:xfrm flipV="1">
                <a:off x="3570406" y="4946513"/>
                <a:ext cx="409142" cy="409142"/>
                <a:chOff x="972687" y="5316698"/>
                <a:chExt cx="409142" cy="409142"/>
              </a:xfrm>
            </p:grpSpPr>
            <p:sp>
              <p:nvSpPr>
                <p:cNvPr id="232" name="椭圆 231"/>
                <p:cNvSpPr/>
                <p:nvPr/>
              </p:nvSpPr>
              <p:spPr>
                <a:xfrm>
                  <a:off x="1142872" y="5486883"/>
                  <a:ext cx="68772" cy="687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3" name="椭圆 232"/>
                <p:cNvSpPr/>
                <p:nvPr/>
              </p:nvSpPr>
              <p:spPr>
                <a:xfrm>
                  <a:off x="972687" y="5316698"/>
                  <a:ext cx="409142" cy="4091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34" name="直接连接符 233"/>
              <p:cNvCxnSpPr/>
              <p:nvPr/>
            </p:nvCxnSpPr>
            <p:spPr>
              <a:xfrm flipV="1">
                <a:off x="2588069" y="5143432"/>
                <a:ext cx="11811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6" name="梯形 235"/>
            <p:cNvSpPr/>
            <p:nvPr/>
          </p:nvSpPr>
          <p:spPr>
            <a:xfrm flipV="1">
              <a:off x="1558503" y="5140261"/>
              <a:ext cx="1116000" cy="9525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7401990" y="3499799"/>
            <a:ext cx="419208" cy="419206"/>
            <a:chOff x="2805514" y="2110914"/>
            <a:chExt cx="426923" cy="426924"/>
          </a:xfrm>
        </p:grpSpPr>
        <p:sp>
          <p:nvSpPr>
            <p:cNvPr id="239" name="椭圆 238"/>
            <p:cNvSpPr/>
            <p:nvPr/>
          </p:nvSpPr>
          <p:spPr>
            <a:xfrm>
              <a:off x="2805514" y="2110914"/>
              <a:ext cx="426923" cy="4269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2961853" y="2267252"/>
              <a:ext cx="114249" cy="1142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5" name="任意多边形 244"/>
          <p:cNvSpPr/>
          <p:nvPr/>
        </p:nvSpPr>
        <p:spPr>
          <a:xfrm rot="10800000" flipH="1">
            <a:off x="7399382" y="3583578"/>
            <a:ext cx="419204" cy="361382"/>
          </a:xfrm>
          <a:custGeom>
            <a:avLst/>
            <a:gdLst>
              <a:gd name="connsiteX0" fmla="*/ 269838 w 419204"/>
              <a:gd name="connsiteY0" fmla="*/ 103854 h 361382"/>
              <a:gd name="connsiteX1" fmla="*/ 149367 w 419204"/>
              <a:gd name="connsiteY1" fmla="*/ 103854 h 361382"/>
              <a:gd name="connsiteX2" fmla="*/ 209602 w 419204"/>
              <a:gd name="connsiteY2" fmla="*/ 0 h 361382"/>
              <a:gd name="connsiteX3" fmla="*/ 149367 w 419204"/>
              <a:gd name="connsiteY3" fmla="*/ 361382 h 361382"/>
              <a:gd name="connsiteX4" fmla="*/ 0 w 419204"/>
              <a:gd name="connsiteY4" fmla="*/ 361382 h 361382"/>
              <a:gd name="connsiteX5" fmla="*/ 74684 w 419204"/>
              <a:gd name="connsiteY5" fmla="*/ 232618 h 361382"/>
              <a:gd name="connsiteX6" fmla="*/ 419204 w 419204"/>
              <a:gd name="connsiteY6" fmla="*/ 361382 h 361382"/>
              <a:gd name="connsiteX7" fmla="*/ 269838 w 419204"/>
              <a:gd name="connsiteY7" fmla="*/ 361382 h 361382"/>
              <a:gd name="connsiteX8" fmla="*/ 344521 w 419204"/>
              <a:gd name="connsiteY8" fmla="*/ 232618 h 36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204" h="361382">
                <a:moveTo>
                  <a:pt x="269838" y="103854"/>
                </a:moveTo>
                <a:lnTo>
                  <a:pt x="149367" y="103854"/>
                </a:lnTo>
                <a:lnTo>
                  <a:pt x="209602" y="0"/>
                </a:lnTo>
                <a:close/>
                <a:moveTo>
                  <a:pt x="149367" y="361382"/>
                </a:moveTo>
                <a:lnTo>
                  <a:pt x="0" y="361382"/>
                </a:lnTo>
                <a:lnTo>
                  <a:pt x="74684" y="232618"/>
                </a:lnTo>
                <a:close/>
                <a:moveTo>
                  <a:pt x="419204" y="361382"/>
                </a:moveTo>
                <a:lnTo>
                  <a:pt x="269838" y="361382"/>
                </a:lnTo>
                <a:lnTo>
                  <a:pt x="344521" y="232618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726443" y="300530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特朗普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当选美国总统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2" name="文本框 271"/>
          <p:cNvSpPr txBox="1"/>
          <p:nvPr/>
        </p:nvSpPr>
        <p:spPr>
          <a:xfrm>
            <a:off x="9455389" y="29559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80817" y="2226872"/>
            <a:ext cx="6267540" cy="3926989"/>
            <a:chOff x="2980816" y="2226870"/>
            <a:chExt cx="6267540" cy="3926989"/>
          </a:xfrm>
        </p:grpSpPr>
        <p:grpSp>
          <p:nvGrpSpPr>
            <p:cNvPr id="2" name="组合 1"/>
            <p:cNvGrpSpPr/>
            <p:nvPr/>
          </p:nvGrpSpPr>
          <p:grpSpPr>
            <a:xfrm>
              <a:off x="2980816" y="2226870"/>
              <a:ext cx="6267540" cy="3817257"/>
              <a:chOff x="2980816" y="2226870"/>
              <a:chExt cx="6267540" cy="3817257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2992052" y="2226870"/>
                <a:ext cx="6236814" cy="3817257"/>
                <a:chOff x="1191650" y="2226870"/>
                <a:chExt cx="6236814" cy="3817257"/>
              </a:xfrm>
            </p:grpSpPr>
            <p:sp>
              <p:nvSpPr>
                <p:cNvPr id="212" name="任意多边形 211"/>
                <p:cNvSpPr/>
                <p:nvPr/>
              </p:nvSpPr>
              <p:spPr>
                <a:xfrm>
                  <a:off x="1251852" y="2226870"/>
                  <a:ext cx="6121405" cy="3817257"/>
                </a:xfrm>
                <a:custGeom>
                  <a:avLst/>
                  <a:gdLst>
                    <a:gd name="connsiteX0" fmla="*/ 200788 w 6541958"/>
                    <a:gd name="connsiteY0" fmla="*/ 0 h 3817257"/>
                    <a:gd name="connsiteX1" fmla="*/ 687242 w 6541958"/>
                    <a:gd name="connsiteY1" fmla="*/ 0 h 3817257"/>
                    <a:gd name="connsiteX2" fmla="*/ 725398 w 6541958"/>
                    <a:gd name="connsiteY2" fmla="*/ 152625 h 3817257"/>
                    <a:gd name="connsiteX3" fmla="*/ 3436978 w 6541958"/>
                    <a:gd name="connsiteY3" fmla="*/ 152625 h 3817257"/>
                    <a:gd name="connsiteX4" fmla="*/ 3475135 w 6541958"/>
                    <a:gd name="connsiteY4" fmla="*/ 0 h 3817257"/>
                    <a:gd name="connsiteX5" fmla="*/ 6341170 w 6541958"/>
                    <a:gd name="connsiteY5" fmla="*/ 0 h 3817257"/>
                    <a:gd name="connsiteX6" fmla="*/ 6541958 w 6541958"/>
                    <a:gd name="connsiteY6" fmla="*/ 200788 h 3817257"/>
                    <a:gd name="connsiteX7" fmla="*/ 6541958 w 6541958"/>
                    <a:gd name="connsiteY7" fmla="*/ 3616469 h 3817257"/>
                    <a:gd name="connsiteX8" fmla="*/ 6341170 w 6541958"/>
                    <a:gd name="connsiteY8" fmla="*/ 3817257 h 3817257"/>
                    <a:gd name="connsiteX9" fmla="*/ 5966950 w 6541958"/>
                    <a:gd name="connsiteY9" fmla="*/ 3817257 h 3817257"/>
                    <a:gd name="connsiteX10" fmla="*/ 5926250 w 6541958"/>
                    <a:gd name="connsiteY10" fmla="*/ 3654456 h 3817257"/>
                    <a:gd name="connsiteX11" fmla="*/ 3142651 w 6541958"/>
                    <a:gd name="connsiteY11" fmla="*/ 3654456 h 3817257"/>
                    <a:gd name="connsiteX12" fmla="*/ 3101951 w 6541958"/>
                    <a:gd name="connsiteY12" fmla="*/ 3817257 h 3817257"/>
                    <a:gd name="connsiteX13" fmla="*/ 200788 w 6541958"/>
                    <a:gd name="connsiteY13" fmla="*/ 3817257 h 3817257"/>
                    <a:gd name="connsiteX14" fmla="*/ 0 w 6541958"/>
                    <a:gd name="connsiteY14" fmla="*/ 3616469 h 3817257"/>
                    <a:gd name="connsiteX15" fmla="*/ 0 w 6541958"/>
                    <a:gd name="connsiteY15" fmla="*/ 200788 h 3817257"/>
                    <a:gd name="connsiteX16" fmla="*/ 200788 w 6541958"/>
                    <a:gd name="connsiteY16" fmla="*/ 0 h 381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541958" h="3817257">
                      <a:moveTo>
                        <a:pt x="200788" y="0"/>
                      </a:moveTo>
                      <a:lnTo>
                        <a:pt x="687242" y="0"/>
                      </a:lnTo>
                      <a:lnTo>
                        <a:pt x="725398" y="152625"/>
                      </a:lnTo>
                      <a:lnTo>
                        <a:pt x="3436978" y="152625"/>
                      </a:lnTo>
                      <a:lnTo>
                        <a:pt x="3475135" y="0"/>
                      </a:lnTo>
                      <a:lnTo>
                        <a:pt x="6341170" y="0"/>
                      </a:lnTo>
                      <a:cubicBezTo>
                        <a:pt x="6452062" y="0"/>
                        <a:pt x="6541958" y="89896"/>
                        <a:pt x="6541958" y="200788"/>
                      </a:cubicBezTo>
                      <a:lnTo>
                        <a:pt x="6541958" y="3616469"/>
                      </a:lnTo>
                      <a:cubicBezTo>
                        <a:pt x="6541958" y="3727361"/>
                        <a:pt x="6452062" y="3817257"/>
                        <a:pt x="6341170" y="3817257"/>
                      </a:cubicBezTo>
                      <a:lnTo>
                        <a:pt x="5966950" y="3817257"/>
                      </a:lnTo>
                      <a:lnTo>
                        <a:pt x="5926250" y="3654456"/>
                      </a:lnTo>
                      <a:lnTo>
                        <a:pt x="3142651" y="3654456"/>
                      </a:lnTo>
                      <a:lnTo>
                        <a:pt x="3101951" y="3817257"/>
                      </a:lnTo>
                      <a:lnTo>
                        <a:pt x="200788" y="3817257"/>
                      </a:lnTo>
                      <a:cubicBezTo>
                        <a:pt x="89896" y="3817257"/>
                        <a:pt x="0" y="3727361"/>
                        <a:pt x="0" y="3616469"/>
                      </a:cubicBezTo>
                      <a:lnTo>
                        <a:pt x="0" y="200788"/>
                      </a:lnTo>
                      <a:cubicBezTo>
                        <a:pt x="0" y="89896"/>
                        <a:pt x="89896" y="0"/>
                        <a:pt x="200788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1">
                      <a:alpha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 useBgFill="1">
              <p:nvSpPr>
                <p:cNvPr id="7" name="矩形 6"/>
                <p:cNvSpPr/>
                <p:nvPr/>
              </p:nvSpPr>
              <p:spPr>
                <a:xfrm>
                  <a:off x="1191650" y="3518641"/>
                  <a:ext cx="120404" cy="12337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 useBgFill="1">
              <p:nvSpPr>
                <p:cNvPr id="213" name="矩形 212"/>
                <p:cNvSpPr/>
                <p:nvPr/>
              </p:nvSpPr>
              <p:spPr>
                <a:xfrm>
                  <a:off x="7308060" y="3518641"/>
                  <a:ext cx="120404" cy="12337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2980816" y="3513085"/>
                <a:ext cx="142875" cy="15716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2980816" y="4595193"/>
                <a:ext cx="142875" cy="15716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9105481" y="3513085"/>
                <a:ext cx="142875" cy="15716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9105481" y="4595193"/>
                <a:ext cx="142875" cy="15716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文本框 108"/>
            <p:cNvSpPr txBox="1"/>
            <p:nvPr/>
          </p:nvSpPr>
          <p:spPr>
            <a:xfrm>
              <a:off x="6412933" y="587686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200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cxnSp>
        <p:nvCxnSpPr>
          <p:cNvPr id="118" name="直接连接符 117"/>
          <p:cNvCxnSpPr/>
          <p:nvPr/>
        </p:nvCxnSpPr>
        <p:spPr>
          <a:xfrm>
            <a:off x="908573" y="737648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占位符 118"/>
          <p:cNvSpPr txBox="1"/>
          <p:nvPr/>
        </p:nvSpPr>
        <p:spPr>
          <a:xfrm>
            <a:off x="791111" y="334845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事件频发</a:t>
            </a:r>
            <a:endParaRPr lang="zh-CN" altLang="en-US" sz="2400" dirty="0"/>
          </a:p>
        </p:txBody>
      </p:sp>
      <p:grpSp>
        <p:nvGrpSpPr>
          <p:cNvPr id="120" name="组合 119"/>
          <p:cNvGrpSpPr/>
          <p:nvPr/>
        </p:nvGrpSpPr>
        <p:grpSpPr>
          <a:xfrm flipV="1">
            <a:off x="295541" y="275997"/>
            <a:ext cx="537243" cy="537243"/>
            <a:chOff x="7758139" y="2808362"/>
            <a:chExt cx="1285965" cy="1285965"/>
          </a:xfrm>
        </p:grpSpPr>
        <p:sp>
          <p:nvSpPr>
            <p:cNvPr id="121" name="任意多边形 120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3" name="组合 122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24" name="圆角矩形 123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圆角矩形 124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圆角矩形 125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圆角矩形 126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圆角矩形 127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圆角矩形 129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圆角矩形 130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圆角矩形 131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圆角矩形 140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圆角矩形 144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圆角矩形 146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1" name="文本框 110"/>
          <p:cNvSpPr txBox="1"/>
          <p:nvPr/>
        </p:nvSpPr>
        <p:spPr>
          <a:xfrm>
            <a:off x="716042" y="4762843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哥伦比亚坠机事件</a:t>
            </a:r>
          </a:p>
        </p:txBody>
      </p:sp>
      <p:grpSp>
        <p:nvGrpSpPr>
          <p:cNvPr id="114" name="组合 11"/>
          <p:cNvGrpSpPr/>
          <p:nvPr/>
        </p:nvGrpSpPr>
        <p:grpSpPr>
          <a:xfrm>
            <a:off x="8228693" y="3840935"/>
            <a:ext cx="3027540" cy="762701"/>
            <a:chOff x="8118038" y="2402302"/>
            <a:chExt cx="2526990" cy="762701"/>
          </a:xfrm>
        </p:grpSpPr>
        <p:grpSp>
          <p:nvGrpSpPr>
            <p:cNvPr id="115" name="组合 5"/>
            <p:cNvGrpSpPr/>
            <p:nvPr/>
          </p:nvGrpSpPr>
          <p:grpSpPr>
            <a:xfrm>
              <a:off x="8118038" y="2402302"/>
              <a:ext cx="1453402" cy="762701"/>
              <a:chOff x="8118038" y="2402302"/>
              <a:chExt cx="1453402" cy="762701"/>
            </a:xfrm>
          </p:grpSpPr>
          <p:cxnSp>
            <p:nvCxnSpPr>
              <p:cNvPr id="117" name="直接连接符 236"/>
              <p:cNvCxnSpPr>
                <a:stCxn id="154" idx="5"/>
              </p:cNvCxnSpPr>
              <p:nvPr/>
            </p:nvCxnSpPr>
            <p:spPr>
              <a:xfrm>
                <a:off x="8118038" y="2402302"/>
                <a:ext cx="636016" cy="55260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8" name="组合 240"/>
              <p:cNvGrpSpPr/>
              <p:nvPr/>
            </p:nvGrpSpPr>
            <p:grpSpPr>
              <a:xfrm flipH="1">
                <a:off x="8537849" y="2755861"/>
                <a:ext cx="409142" cy="409142"/>
                <a:chOff x="972687" y="5316698"/>
                <a:chExt cx="409142" cy="409142"/>
              </a:xfrm>
            </p:grpSpPr>
            <p:sp>
              <p:nvSpPr>
                <p:cNvPr id="150" name="椭圆 149"/>
                <p:cNvSpPr/>
                <p:nvPr/>
              </p:nvSpPr>
              <p:spPr>
                <a:xfrm>
                  <a:off x="1142872" y="5486883"/>
                  <a:ext cx="68772" cy="687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椭圆 150"/>
                <p:cNvSpPr/>
                <p:nvPr/>
              </p:nvSpPr>
              <p:spPr>
                <a:xfrm>
                  <a:off x="972687" y="5316698"/>
                  <a:ext cx="409142" cy="4091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49" name="直接连接符 243"/>
              <p:cNvCxnSpPr/>
              <p:nvPr/>
            </p:nvCxnSpPr>
            <p:spPr>
              <a:xfrm flipH="1">
                <a:off x="8742421" y="2952780"/>
                <a:ext cx="82901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梯形 115"/>
            <p:cNvSpPr/>
            <p:nvPr/>
          </p:nvSpPr>
          <p:spPr>
            <a:xfrm>
              <a:off x="9529028" y="2860705"/>
              <a:ext cx="1116000" cy="9525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2" name="组合 237"/>
          <p:cNvGrpSpPr/>
          <p:nvPr/>
        </p:nvGrpSpPr>
        <p:grpSpPr>
          <a:xfrm>
            <a:off x="7979426" y="3591668"/>
            <a:ext cx="419208" cy="419206"/>
            <a:chOff x="2805514" y="2110914"/>
            <a:chExt cx="426923" cy="426924"/>
          </a:xfrm>
        </p:grpSpPr>
        <p:sp>
          <p:nvSpPr>
            <p:cNvPr id="153" name="椭圆 152"/>
            <p:cNvSpPr/>
            <p:nvPr/>
          </p:nvSpPr>
          <p:spPr>
            <a:xfrm>
              <a:off x="2805514" y="2110914"/>
              <a:ext cx="426923" cy="4269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2961853" y="2267252"/>
              <a:ext cx="114249" cy="1142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5" name="任意多边形 244"/>
          <p:cNvSpPr/>
          <p:nvPr/>
        </p:nvSpPr>
        <p:spPr>
          <a:xfrm rot="10800000" flipH="1">
            <a:off x="7971915" y="3674190"/>
            <a:ext cx="419204" cy="361382"/>
          </a:xfrm>
          <a:custGeom>
            <a:avLst/>
            <a:gdLst>
              <a:gd name="connsiteX0" fmla="*/ 269838 w 419204"/>
              <a:gd name="connsiteY0" fmla="*/ 103854 h 361382"/>
              <a:gd name="connsiteX1" fmla="*/ 149367 w 419204"/>
              <a:gd name="connsiteY1" fmla="*/ 103854 h 361382"/>
              <a:gd name="connsiteX2" fmla="*/ 209602 w 419204"/>
              <a:gd name="connsiteY2" fmla="*/ 0 h 361382"/>
              <a:gd name="connsiteX3" fmla="*/ 149367 w 419204"/>
              <a:gd name="connsiteY3" fmla="*/ 361382 h 361382"/>
              <a:gd name="connsiteX4" fmla="*/ 0 w 419204"/>
              <a:gd name="connsiteY4" fmla="*/ 361382 h 361382"/>
              <a:gd name="connsiteX5" fmla="*/ 74684 w 419204"/>
              <a:gd name="connsiteY5" fmla="*/ 232618 h 361382"/>
              <a:gd name="connsiteX6" fmla="*/ 419204 w 419204"/>
              <a:gd name="connsiteY6" fmla="*/ 361382 h 361382"/>
              <a:gd name="connsiteX7" fmla="*/ 269838 w 419204"/>
              <a:gd name="connsiteY7" fmla="*/ 361382 h 361382"/>
              <a:gd name="connsiteX8" fmla="*/ 344521 w 419204"/>
              <a:gd name="connsiteY8" fmla="*/ 232618 h 36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204" h="361382">
                <a:moveTo>
                  <a:pt x="269838" y="103854"/>
                </a:moveTo>
                <a:lnTo>
                  <a:pt x="149367" y="103854"/>
                </a:lnTo>
                <a:lnTo>
                  <a:pt x="209602" y="0"/>
                </a:lnTo>
                <a:close/>
                <a:moveTo>
                  <a:pt x="149367" y="361382"/>
                </a:moveTo>
                <a:lnTo>
                  <a:pt x="0" y="361382"/>
                </a:lnTo>
                <a:lnTo>
                  <a:pt x="74684" y="232618"/>
                </a:lnTo>
                <a:close/>
                <a:moveTo>
                  <a:pt x="419204" y="361382"/>
                </a:moveTo>
                <a:lnTo>
                  <a:pt x="269838" y="361382"/>
                </a:lnTo>
                <a:lnTo>
                  <a:pt x="344521" y="232618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9607789" y="415868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9925973" y="304960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红黄蓝事件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豫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章书院事件</a:t>
            </a:r>
          </a:p>
        </p:txBody>
      </p:sp>
      <p:sp>
        <p:nvSpPr>
          <p:cNvPr id="158" name="文本框 157"/>
          <p:cNvSpPr txBox="1"/>
          <p:nvPr/>
        </p:nvSpPr>
        <p:spPr>
          <a:xfrm>
            <a:off x="10506742" y="442591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江歌案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prism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7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226" grpId="0" bldLvl="0" animBg="1"/>
      <p:bldP spid="235" grpId="0" bldLvl="0" animBg="1"/>
      <p:bldP spid="245" grpId="0" bldLvl="0" animBg="1"/>
      <p:bldP spid="270" grpId="0"/>
      <p:bldP spid="272" grpId="0"/>
      <p:bldP spid="119" grpId="0"/>
      <p:bldP spid="111" grpId="0"/>
      <p:bldP spid="155" grpId="0" bldLvl="0" animBg="1"/>
      <p:bldP spid="156" grpId="0"/>
      <p:bldP spid="157" grpId="0"/>
      <p:bldP spid="1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921225" y="1959545"/>
            <a:ext cx="3885091" cy="4530157"/>
            <a:chOff x="2211031" y="2303538"/>
            <a:chExt cx="3885090" cy="4530157"/>
          </a:xfrm>
          <a:solidFill>
            <a:schemeClr val="bg1">
              <a:alpha val="70000"/>
            </a:schemeClr>
          </a:solidFill>
        </p:grpSpPr>
        <p:grpSp>
          <p:nvGrpSpPr>
            <p:cNvPr id="5" name="组合 4"/>
            <p:cNvGrpSpPr/>
            <p:nvPr/>
          </p:nvGrpSpPr>
          <p:grpSpPr>
            <a:xfrm rot="20692228">
              <a:off x="2211031" y="2683003"/>
              <a:ext cx="2061107" cy="1327123"/>
              <a:chOff x="2674809" y="2306537"/>
              <a:chExt cx="2061107" cy="1327123"/>
            </a:xfrm>
            <a:grpFill/>
          </p:grpSpPr>
          <p:sp>
            <p:nvSpPr>
              <p:cNvPr id="76" name="任意多边形 75"/>
              <p:cNvSpPr/>
              <p:nvPr/>
            </p:nvSpPr>
            <p:spPr>
              <a:xfrm rot="20001424">
                <a:off x="3674934" y="2306537"/>
                <a:ext cx="1060982" cy="831823"/>
              </a:xfrm>
              <a:custGeom>
                <a:avLst/>
                <a:gdLst>
                  <a:gd name="connsiteX0" fmla="*/ 257306 w 1060982"/>
                  <a:gd name="connsiteY0" fmla="*/ 0 h 831823"/>
                  <a:gd name="connsiteX1" fmla="*/ 257306 w 1060982"/>
                  <a:gd name="connsiteY1" fmla="*/ 246972 h 831823"/>
                  <a:gd name="connsiteX2" fmla="*/ 287341 w 1060982"/>
                  <a:gd name="connsiteY2" fmla="*/ 250933 h 831823"/>
                  <a:gd name="connsiteX3" fmla="*/ 1060982 w 1060982"/>
                  <a:gd name="connsiteY3" fmla="*/ 603261 h 831823"/>
                  <a:gd name="connsiteX4" fmla="*/ 875710 w 1060982"/>
                  <a:gd name="connsiteY4" fmla="*/ 831823 h 831823"/>
                  <a:gd name="connsiteX5" fmla="*/ 0 w 1060982"/>
                  <a:gd name="connsiteY5" fmla="*/ 519747 h 831823"/>
                  <a:gd name="connsiteX6" fmla="*/ 131 w 1060982"/>
                  <a:gd name="connsiteY6" fmla="*/ 482440 h 831823"/>
                  <a:gd name="connsiteX7" fmla="*/ 131 w 1060982"/>
                  <a:gd name="connsiteY7" fmla="*/ 0 h 83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0982" h="831823">
                    <a:moveTo>
                      <a:pt x="257306" y="0"/>
                    </a:moveTo>
                    <a:lnTo>
                      <a:pt x="257306" y="246972"/>
                    </a:lnTo>
                    <a:lnTo>
                      <a:pt x="287341" y="250933"/>
                    </a:lnTo>
                    <a:cubicBezTo>
                      <a:pt x="569451" y="300384"/>
                      <a:pt x="836054" y="420935"/>
                      <a:pt x="1060982" y="603261"/>
                    </a:cubicBezTo>
                    <a:lnTo>
                      <a:pt x="875710" y="831823"/>
                    </a:lnTo>
                    <a:cubicBezTo>
                      <a:pt x="627937" y="630977"/>
                      <a:pt x="318950" y="520865"/>
                      <a:pt x="0" y="519747"/>
                    </a:cubicBezTo>
                    <a:lnTo>
                      <a:pt x="131" y="48244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 rot="20007279" flipH="1">
                <a:off x="2674809" y="2801837"/>
                <a:ext cx="1060982" cy="831823"/>
              </a:xfrm>
              <a:custGeom>
                <a:avLst/>
                <a:gdLst>
                  <a:gd name="connsiteX0" fmla="*/ 257306 w 1060982"/>
                  <a:gd name="connsiteY0" fmla="*/ 0 h 831823"/>
                  <a:gd name="connsiteX1" fmla="*/ 257306 w 1060982"/>
                  <a:gd name="connsiteY1" fmla="*/ 246972 h 831823"/>
                  <a:gd name="connsiteX2" fmla="*/ 287341 w 1060982"/>
                  <a:gd name="connsiteY2" fmla="*/ 250933 h 831823"/>
                  <a:gd name="connsiteX3" fmla="*/ 1060982 w 1060982"/>
                  <a:gd name="connsiteY3" fmla="*/ 603261 h 831823"/>
                  <a:gd name="connsiteX4" fmla="*/ 875710 w 1060982"/>
                  <a:gd name="connsiteY4" fmla="*/ 831823 h 831823"/>
                  <a:gd name="connsiteX5" fmla="*/ 0 w 1060982"/>
                  <a:gd name="connsiteY5" fmla="*/ 519747 h 831823"/>
                  <a:gd name="connsiteX6" fmla="*/ 131 w 1060982"/>
                  <a:gd name="connsiteY6" fmla="*/ 482440 h 831823"/>
                  <a:gd name="connsiteX7" fmla="*/ 131 w 1060982"/>
                  <a:gd name="connsiteY7" fmla="*/ 0 h 83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0982" h="831823">
                    <a:moveTo>
                      <a:pt x="257306" y="0"/>
                    </a:moveTo>
                    <a:lnTo>
                      <a:pt x="257306" y="246972"/>
                    </a:lnTo>
                    <a:lnTo>
                      <a:pt x="287341" y="250933"/>
                    </a:lnTo>
                    <a:cubicBezTo>
                      <a:pt x="569451" y="300384"/>
                      <a:pt x="836054" y="420935"/>
                      <a:pt x="1060982" y="603261"/>
                    </a:cubicBezTo>
                    <a:lnTo>
                      <a:pt x="875710" y="831823"/>
                    </a:lnTo>
                    <a:cubicBezTo>
                      <a:pt x="627937" y="630977"/>
                      <a:pt x="318950" y="520865"/>
                      <a:pt x="0" y="519747"/>
                    </a:cubicBezTo>
                    <a:lnTo>
                      <a:pt x="131" y="48244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 rot="4045285">
              <a:off x="4360731" y="2670530"/>
              <a:ext cx="2061107" cy="1327123"/>
              <a:chOff x="2674809" y="2306537"/>
              <a:chExt cx="2061107" cy="1327123"/>
            </a:xfrm>
            <a:grpFill/>
          </p:grpSpPr>
          <p:sp>
            <p:nvSpPr>
              <p:cNvPr id="79" name="任意多边形 78"/>
              <p:cNvSpPr/>
              <p:nvPr/>
            </p:nvSpPr>
            <p:spPr>
              <a:xfrm rot="20001424">
                <a:off x="3674934" y="2306537"/>
                <a:ext cx="1060982" cy="831823"/>
              </a:xfrm>
              <a:custGeom>
                <a:avLst/>
                <a:gdLst>
                  <a:gd name="connsiteX0" fmla="*/ 257306 w 1060982"/>
                  <a:gd name="connsiteY0" fmla="*/ 0 h 831823"/>
                  <a:gd name="connsiteX1" fmla="*/ 257306 w 1060982"/>
                  <a:gd name="connsiteY1" fmla="*/ 246972 h 831823"/>
                  <a:gd name="connsiteX2" fmla="*/ 287341 w 1060982"/>
                  <a:gd name="connsiteY2" fmla="*/ 250933 h 831823"/>
                  <a:gd name="connsiteX3" fmla="*/ 1060982 w 1060982"/>
                  <a:gd name="connsiteY3" fmla="*/ 603261 h 831823"/>
                  <a:gd name="connsiteX4" fmla="*/ 875710 w 1060982"/>
                  <a:gd name="connsiteY4" fmla="*/ 831823 h 831823"/>
                  <a:gd name="connsiteX5" fmla="*/ 0 w 1060982"/>
                  <a:gd name="connsiteY5" fmla="*/ 519747 h 831823"/>
                  <a:gd name="connsiteX6" fmla="*/ 131 w 1060982"/>
                  <a:gd name="connsiteY6" fmla="*/ 482440 h 831823"/>
                  <a:gd name="connsiteX7" fmla="*/ 131 w 1060982"/>
                  <a:gd name="connsiteY7" fmla="*/ 0 h 83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0982" h="831823">
                    <a:moveTo>
                      <a:pt x="257306" y="0"/>
                    </a:moveTo>
                    <a:lnTo>
                      <a:pt x="257306" y="246972"/>
                    </a:lnTo>
                    <a:lnTo>
                      <a:pt x="287341" y="250933"/>
                    </a:lnTo>
                    <a:cubicBezTo>
                      <a:pt x="569451" y="300384"/>
                      <a:pt x="836054" y="420935"/>
                      <a:pt x="1060982" y="603261"/>
                    </a:cubicBezTo>
                    <a:lnTo>
                      <a:pt x="875710" y="831823"/>
                    </a:lnTo>
                    <a:cubicBezTo>
                      <a:pt x="627937" y="630977"/>
                      <a:pt x="318950" y="520865"/>
                      <a:pt x="0" y="519747"/>
                    </a:cubicBezTo>
                    <a:lnTo>
                      <a:pt x="131" y="48244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 rot="20007279" flipH="1">
                <a:off x="2674809" y="2801837"/>
                <a:ext cx="1060982" cy="831823"/>
              </a:xfrm>
              <a:custGeom>
                <a:avLst/>
                <a:gdLst>
                  <a:gd name="connsiteX0" fmla="*/ 257306 w 1060982"/>
                  <a:gd name="connsiteY0" fmla="*/ 0 h 831823"/>
                  <a:gd name="connsiteX1" fmla="*/ 257306 w 1060982"/>
                  <a:gd name="connsiteY1" fmla="*/ 246972 h 831823"/>
                  <a:gd name="connsiteX2" fmla="*/ 287341 w 1060982"/>
                  <a:gd name="connsiteY2" fmla="*/ 250933 h 831823"/>
                  <a:gd name="connsiteX3" fmla="*/ 1060982 w 1060982"/>
                  <a:gd name="connsiteY3" fmla="*/ 603261 h 831823"/>
                  <a:gd name="connsiteX4" fmla="*/ 875710 w 1060982"/>
                  <a:gd name="connsiteY4" fmla="*/ 831823 h 831823"/>
                  <a:gd name="connsiteX5" fmla="*/ 0 w 1060982"/>
                  <a:gd name="connsiteY5" fmla="*/ 519747 h 831823"/>
                  <a:gd name="connsiteX6" fmla="*/ 131 w 1060982"/>
                  <a:gd name="connsiteY6" fmla="*/ 482440 h 831823"/>
                  <a:gd name="connsiteX7" fmla="*/ 131 w 1060982"/>
                  <a:gd name="connsiteY7" fmla="*/ 0 h 83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0982" h="831823">
                    <a:moveTo>
                      <a:pt x="257306" y="0"/>
                    </a:moveTo>
                    <a:lnTo>
                      <a:pt x="257306" y="246972"/>
                    </a:lnTo>
                    <a:lnTo>
                      <a:pt x="287341" y="250933"/>
                    </a:lnTo>
                    <a:cubicBezTo>
                      <a:pt x="569451" y="300384"/>
                      <a:pt x="836054" y="420935"/>
                      <a:pt x="1060982" y="603261"/>
                    </a:cubicBezTo>
                    <a:lnTo>
                      <a:pt x="875710" y="831823"/>
                    </a:lnTo>
                    <a:cubicBezTo>
                      <a:pt x="627937" y="630977"/>
                      <a:pt x="318950" y="520865"/>
                      <a:pt x="0" y="519747"/>
                    </a:cubicBezTo>
                    <a:lnTo>
                      <a:pt x="131" y="48244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rot="757605" flipV="1">
              <a:off x="2282921" y="5192192"/>
              <a:ext cx="2061107" cy="1327123"/>
              <a:chOff x="2674809" y="2306537"/>
              <a:chExt cx="2061107" cy="1327123"/>
            </a:xfrm>
            <a:grpFill/>
          </p:grpSpPr>
          <p:sp>
            <p:nvSpPr>
              <p:cNvPr id="82" name="任意多边形 81"/>
              <p:cNvSpPr/>
              <p:nvPr/>
            </p:nvSpPr>
            <p:spPr>
              <a:xfrm rot="20001424">
                <a:off x="3674934" y="2306537"/>
                <a:ext cx="1060982" cy="831823"/>
              </a:xfrm>
              <a:custGeom>
                <a:avLst/>
                <a:gdLst>
                  <a:gd name="connsiteX0" fmla="*/ 257306 w 1060982"/>
                  <a:gd name="connsiteY0" fmla="*/ 0 h 831823"/>
                  <a:gd name="connsiteX1" fmla="*/ 257306 w 1060982"/>
                  <a:gd name="connsiteY1" fmla="*/ 246972 h 831823"/>
                  <a:gd name="connsiteX2" fmla="*/ 287341 w 1060982"/>
                  <a:gd name="connsiteY2" fmla="*/ 250933 h 831823"/>
                  <a:gd name="connsiteX3" fmla="*/ 1060982 w 1060982"/>
                  <a:gd name="connsiteY3" fmla="*/ 603261 h 831823"/>
                  <a:gd name="connsiteX4" fmla="*/ 875710 w 1060982"/>
                  <a:gd name="connsiteY4" fmla="*/ 831823 h 831823"/>
                  <a:gd name="connsiteX5" fmla="*/ 0 w 1060982"/>
                  <a:gd name="connsiteY5" fmla="*/ 519747 h 831823"/>
                  <a:gd name="connsiteX6" fmla="*/ 131 w 1060982"/>
                  <a:gd name="connsiteY6" fmla="*/ 482440 h 831823"/>
                  <a:gd name="connsiteX7" fmla="*/ 131 w 1060982"/>
                  <a:gd name="connsiteY7" fmla="*/ 0 h 83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0982" h="831823">
                    <a:moveTo>
                      <a:pt x="257306" y="0"/>
                    </a:moveTo>
                    <a:lnTo>
                      <a:pt x="257306" y="246972"/>
                    </a:lnTo>
                    <a:lnTo>
                      <a:pt x="287341" y="250933"/>
                    </a:lnTo>
                    <a:cubicBezTo>
                      <a:pt x="569451" y="300384"/>
                      <a:pt x="836054" y="420935"/>
                      <a:pt x="1060982" y="603261"/>
                    </a:cubicBezTo>
                    <a:lnTo>
                      <a:pt x="875710" y="831823"/>
                    </a:lnTo>
                    <a:cubicBezTo>
                      <a:pt x="627937" y="630977"/>
                      <a:pt x="318950" y="520865"/>
                      <a:pt x="0" y="519747"/>
                    </a:cubicBezTo>
                    <a:lnTo>
                      <a:pt x="131" y="48244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 rot="20007279" flipH="1">
                <a:off x="2674809" y="2801837"/>
                <a:ext cx="1060982" cy="831823"/>
              </a:xfrm>
              <a:custGeom>
                <a:avLst/>
                <a:gdLst>
                  <a:gd name="connsiteX0" fmla="*/ 257306 w 1060982"/>
                  <a:gd name="connsiteY0" fmla="*/ 0 h 831823"/>
                  <a:gd name="connsiteX1" fmla="*/ 257306 w 1060982"/>
                  <a:gd name="connsiteY1" fmla="*/ 246972 h 831823"/>
                  <a:gd name="connsiteX2" fmla="*/ 287341 w 1060982"/>
                  <a:gd name="connsiteY2" fmla="*/ 250933 h 831823"/>
                  <a:gd name="connsiteX3" fmla="*/ 1060982 w 1060982"/>
                  <a:gd name="connsiteY3" fmla="*/ 603261 h 831823"/>
                  <a:gd name="connsiteX4" fmla="*/ 875710 w 1060982"/>
                  <a:gd name="connsiteY4" fmla="*/ 831823 h 831823"/>
                  <a:gd name="connsiteX5" fmla="*/ 0 w 1060982"/>
                  <a:gd name="connsiteY5" fmla="*/ 519747 h 831823"/>
                  <a:gd name="connsiteX6" fmla="*/ 131 w 1060982"/>
                  <a:gd name="connsiteY6" fmla="*/ 482440 h 831823"/>
                  <a:gd name="connsiteX7" fmla="*/ 131 w 1060982"/>
                  <a:gd name="connsiteY7" fmla="*/ 0 h 83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0982" h="831823">
                    <a:moveTo>
                      <a:pt x="257306" y="0"/>
                    </a:moveTo>
                    <a:lnTo>
                      <a:pt x="257306" y="246972"/>
                    </a:lnTo>
                    <a:lnTo>
                      <a:pt x="287341" y="250933"/>
                    </a:lnTo>
                    <a:cubicBezTo>
                      <a:pt x="569451" y="300384"/>
                      <a:pt x="836054" y="420935"/>
                      <a:pt x="1060982" y="603261"/>
                    </a:cubicBezTo>
                    <a:lnTo>
                      <a:pt x="875710" y="831823"/>
                    </a:lnTo>
                    <a:cubicBezTo>
                      <a:pt x="627937" y="630977"/>
                      <a:pt x="318950" y="520865"/>
                      <a:pt x="0" y="519747"/>
                    </a:cubicBezTo>
                    <a:lnTo>
                      <a:pt x="131" y="48244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 rot="17448730" flipV="1">
              <a:off x="4402006" y="5139580"/>
              <a:ext cx="2061107" cy="1327123"/>
              <a:chOff x="2674809" y="2306537"/>
              <a:chExt cx="2061107" cy="1327123"/>
            </a:xfrm>
            <a:grpFill/>
          </p:grpSpPr>
          <p:sp>
            <p:nvSpPr>
              <p:cNvPr id="85" name="任意多边形 84"/>
              <p:cNvSpPr/>
              <p:nvPr/>
            </p:nvSpPr>
            <p:spPr>
              <a:xfrm rot="20001424">
                <a:off x="3674934" y="2306537"/>
                <a:ext cx="1060982" cy="831823"/>
              </a:xfrm>
              <a:custGeom>
                <a:avLst/>
                <a:gdLst>
                  <a:gd name="connsiteX0" fmla="*/ 257306 w 1060982"/>
                  <a:gd name="connsiteY0" fmla="*/ 0 h 831823"/>
                  <a:gd name="connsiteX1" fmla="*/ 257306 w 1060982"/>
                  <a:gd name="connsiteY1" fmla="*/ 246972 h 831823"/>
                  <a:gd name="connsiteX2" fmla="*/ 287341 w 1060982"/>
                  <a:gd name="connsiteY2" fmla="*/ 250933 h 831823"/>
                  <a:gd name="connsiteX3" fmla="*/ 1060982 w 1060982"/>
                  <a:gd name="connsiteY3" fmla="*/ 603261 h 831823"/>
                  <a:gd name="connsiteX4" fmla="*/ 875710 w 1060982"/>
                  <a:gd name="connsiteY4" fmla="*/ 831823 h 831823"/>
                  <a:gd name="connsiteX5" fmla="*/ 0 w 1060982"/>
                  <a:gd name="connsiteY5" fmla="*/ 519747 h 831823"/>
                  <a:gd name="connsiteX6" fmla="*/ 131 w 1060982"/>
                  <a:gd name="connsiteY6" fmla="*/ 482440 h 831823"/>
                  <a:gd name="connsiteX7" fmla="*/ 131 w 1060982"/>
                  <a:gd name="connsiteY7" fmla="*/ 0 h 83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0982" h="831823">
                    <a:moveTo>
                      <a:pt x="257306" y="0"/>
                    </a:moveTo>
                    <a:lnTo>
                      <a:pt x="257306" y="246972"/>
                    </a:lnTo>
                    <a:lnTo>
                      <a:pt x="287341" y="250933"/>
                    </a:lnTo>
                    <a:cubicBezTo>
                      <a:pt x="569451" y="300384"/>
                      <a:pt x="836054" y="420935"/>
                      <a:pt x="1060982" y="603261"/>
                    </a:cubicBezTo>
                    <a:lnTo>
                      <a:pt x="875710" y="831823"/>
                    </a:lnTo>
                    <a:cubicBezTo>
                      <a:pt x="627937" y="630977"/>
                      <a:pt x="318950" y="520865"/>
                      <a:pt x="0" y="519747"/>
                    </a:cubicBezTo>
                    <a:lnTo>
                      <a:pt x="131" y="48244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任意多边形 85"/>
              <p:cNvSpPr/>
              <p:nvPr/>
            </p:nvSpPr>
            <p:spPr>
              <a:xfrm rot="20007279" flipH="1">
                <a:off x="2674809" y="2801837"/>
                <a:ext cx="1060982" cy="831823"/>
              </a:xfrm>
              <a:custGeom>
                <a:avLst/>
                <a:gdLst>
                  <a:gd name="connsiteX0" fmla="*/ 257306 w 1060982"/>
                  <a:gd name="connsiteY0" fmla="*/ 0 h 831823"/>
                  <a:gd name="connsiteX1" fmla="*/ 257306 w 1060982"/>
                  <a:gd name="connsiteY1" fmla="*/ 246972 h 831823"/>
                  <a:gd name="connsiteX2" fmla="*/ 287341 w 1060982"/>
                  <a:gd name="connsiteY2" fmla="*/ 250933 h 831823"/>
                  <a:gd name="connsiteX3" fmla="*/ 1060982 w 1060982"/>
                  <a:gd name="connsiteY3" fmla="*/ 603261 h 831823"/>
                  <a:gd name="connsiteX4" fmla="*/ 875710 w 1060982"/>
                  <a:gd name="connsiteY4" fmla="*/ 831823 h 831823"/>
                  <a:gd name="connsiteX5" fmla="*/ 0 w 1060982"/>
                  <a:gd name="connsiteY5" fmla="*/ 519747 h 831823"/>
                  <a:gd name="connsiteX6" fmla="*/ 131 w 1060982"/>
                  <a:gd name="connsiteY6" fmla="*/ 482440 h 831823"/>
                  <a:gd name="connsiteX7" fmla="*/ 131 w 1060982"/>
                  <a:gd name="connsiteY7" fmla="*/ 0 h 83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0982" h="831823">
                    <a:moveTo>
                      <a:pt x="257306" y="0"/>
                    </a:moveTo>
                    <a:lnTo>
                      <a:pt x="257306" y="246972"/>
                    </a:lnTo>
                    <a:lnTo>
                      <a:pt x="287341" y="250933"/>
                    </a:lnTo>
                    <a:cubicBezTo>
                      <a:pt x="569451" y="300384"/>
                      <a:pt x="836054" y="420935"/>
                      <a:pt x="1060982" y="603261"/>
                    </a:cubicBezTo>
                    <a:lnTo>
                      <a:pt x="875710" y="831823"/>
                    </a:lnTo>
                    <a:cubicBezTo>
                      <a:pt x="627937" y="630977"/>
                      <a:pt x="318950" y="520865"/>
                      <a:pt x="0" y="519747"/>
                    </a:cubicBezTo>
                    <a:lnTo>
                      <a:pt x="131" y="48244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7" name="椭圆 86"/>
          <p:cNvSpPr/>
          <p:nvPr/>
        </p:nvSpPr>
        <p:spPr>
          <a:xfrm>
            <a:off x="4627567" y="2776576"/>
            <a:ext cx="2844800" cy="2844800"/>
          </a:xfrm>
          <a:prstGeom prst="ellipse">
            <a:avLst/>
          </a:prstGeom>
          <a:noFill/>
          <a:ln w="25400">
            <a:solidFill>
              <a:schemeClr val="bg1">
                <a:alpha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任意多边形 102"/>
          <p:cNvSpPr/>
          <p:nvPr/>
        </p:nvSpPr>
        <p:spPr>
          <a:xfrm flipV="1">
            <a:off x="1046165" y="2280381"/>
            <a:ext cx="3221036" cy="136652"/>
          </a:xfrm>
          <a:custGeom>
            <a:avLst/>
            <a:gdLst>
              <a:gd name="connsiteX0" fmla="*/ 0 w 3221036"/>
              <a:gd name="connsiteY0" fmla="*/ 136652 h 136652"/>
              <a:gd name="connsiteX1" fmla="*/ 3221036 w 3221036"/>
              <a:gd name="connsiteY1" fmla="*/ 136652 h 136652"/>
              <a:gd name="connsiteX2" fmla="*/ 2939504 w 3221036"/>
              <a:gd name="connsiteY2" fmla="*/ 0 h 136652"/>
              <a:gd name="connsiteX3" fmla="*/ 2701802 w 3221036"/>
              <a:gd name="connsiteY3" fmla="*/ 0 h 136652"/>
              <a:gd name="connsiteX4" fmla="*/ 2668586 w 3221036"/>
              <a:gd name="connsiteY4" fmla="*/ 54833 h 136652"/>
              <a:gd name="connsiteX5" fmla="*/ 552450 w 3221036"/>
              <a:gd name="connsiteY5" fmla="*/ 54833 h 136652"/>
              <a:gd name="connsiteX6" fmla="*/ 519234 w 3221036"/>
              <a:gd name="connsiteY6" fmla="*/ 0 h 136652"/>
              <a:gd name="connsiteX7" fmla="*/ 281532 w 3221036"/>
              <a:gd name="connsiteY7" fmla="*/ 0 h 13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21036" h="136652">
                <a:moveTo>
                  <a:pt x="0" y="136652"/>
                </a:moveTo>
                <a:lnTo>
                  <a:pt x="3221036" y="136652"/>
                </a:lnTo>
                <a:lnTo>
                  <a:pt x="2939504" y="0"/>
                </a:lnTo>
                <a:lnTo>
                  <a:pt x="2701802" y="0"/>
                </a:lnTo>
                <a:lnTo>
                  <a:pt x="2668586" y="54833"/>
                </a:lnTo>
                <a:lnTo>
                  <a:pt x="552450" y="54833"/>
                </a:lnTo>
                <a:lnTo>
                  <a:pt x="519234" y="0"/>
                </a:lnTo>
                <a:lnTo>
                  <a:pt x="281532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>
            <a:off x="1046165" y="6112153"/>
            <a:ext cx="3221036" cy="136652"/>
          </a:xfrm>
          <a:custGeom>
            <a:avLst/>
            <a:gdLst>
              <a:gd name="connsiteX0" fmla="*/ 0 w 3221036"/>
              <a:gd name="connsiteY0" fmla="*/ 136652 h 136652"/>
              <a:gd name="connsiteX1" fmla="*/ 3221036 w 3221036"/>
              <a:gd name="connsiteY1" fmla="*/ 136652 h 136652"/>
              <a:gd name="connsiteX2" fmla="*/ 2939504 w 3221036"/>
              <a:gd name="connsiteY2" fmla="*/ 0 h 136652"/>
              <a:gd name="connsiteX3" fmla="*/ 2701802 w 3221036"/>
              <a:gd name="connsiteY3" fmla="*/ 0 h 136652"/>
              <a:gd name="connsiteX4" fmla="*/ 2668586 w 3221036"/>
              <a:gd name="connsiteY4" fmla="*/ 54833 h 136652"/>
              <a:gd name="connsiteX5" fmla="*/ 552450 w 3221036"/>
              <a:gd name="connsiteY5" fmla="*/ 54833 h 136652"/>
              <a:gd name="connsiteX6" fmla="*/ 519234 w 3221036"/>
              <a:gd name="connsiteY6" fmla="*/ 0 h 136652"/>
              <a:gd name="connsiteX7" fmla="*/ 281532 w 3221036"/>
              <a:gd name="connsiteY7" fmla="*/ 0 h 13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21036" h="136652">
                <a:moveTo>
                  <a:pt x="0" y="136652"/>
                </a:moveTo>
                <a:lnTo>
                  <a:pt x="3221036" y="136652"/>
                </a:lnTo>
                <a:lnTo>
                  <a:pt x="2939504" y="0"/>
                </a:lnTo>
                <a:lnTo>
                  <a:pt x="2701802" y="0"/>
                </a:lnTo>
                <a:lnTo>
                  <a:pt x="2668586" y="54833"/>
                </a:lnTo>
                <a:lnTo>
                  <a:pt x="552450" y="54833"/>
                </a:lnTo>
                <a:lnTo>
                  <a:pt x="519234" y="0"/>
                </a:lnTo>
                <a:lnTo>
                  <a:pt x="281532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 flipV="1">
            <a:off x="7878765" y="2280381"/>
            <a:ext cx="3221036" cy="136652"/>
          </a:xfrm>
          <a:custGeom>
            <a:avLst/>
            <a:gdLst>
              <a:gd name="connsiteX0" fmla="*/ 0 w 3221036"/>
              <a:gd name="connsiteY0" fmla="*/ 136652 h 136652"/>
              <a:gd name="connsiteX1" fmla="*/ 3221036 w 3221036"/>
              <a:gd name="connsiteY1" fmla="*/ 136652 h 136652"/>
              <a:gd name="connsiteX2" fmla="*/ 2939504 w 3221036"/>
              <a:gd name="connsiteY2" fmla="*/ 0 h 136652"/>
              <a:gd name="connsiteX3" fmla="*/ 2701802 w 3221036"/>
              <a:gd name="connsiteY3" fmla="*/ 0 h 136652"/>
              <a:gd name="connsiteX4" fmla="*/ 2668586 w 3221036"/>
              <a:gd name="connsiteY4" fmla="*/ 54833 h 136652"/>
              <a:gd name="connsiteX5" fmla="*/ 552450 w 3221036"/>
              <a:gd name="connsiteY5" fmla="*/ 54833 h 136652"/>
              <a:gd name="connsiteX6" fmla="*/ 519234 w 3221036"/>
              <a:gd name="connsiteY6" fmla="*/ 0 h 136652"/>
              <a:gd name="connsiteX7" fmla="*/ 281532 w 3221036"/>
              <a:gd name="connsiteY7" fmla="*/ 0 h 13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21036" h="136652">
                <a:moveTo>
                  <a:pt x="0" y="136652"/>
                </a:moveTo>
                <a:lnTo>
                  <a:pt x="3221036" y="136652"/>
                </a:lnTo>
                <a:lnTo>
                  <a:pt x="2939504" y="0"/>
                </a:lnTo>
                <a:lnTo>
                  <a:pt x="2701802" y="0"/>
                </a:lnTo>
                <a:lnTo>
                  <a:pt x="2668586" y="54833"/>
                </a:lnTo>
                <a:lnTo>
                  <a:pt x="552450" y="54833"/>
                </a:lnTo>
                <a:lnTo>
                  <a:pt x="519234" y="0"/>
                </a:lnTo>
                <a:lnTo>
                  <a:pt x="281532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 105"/>
          <p:cNvSpPr/>
          <p:nvPr/>
        </p:nvSpPr>
        <p:spPr>
          <a:xfrm>
            <a:off x="7878765" y="6112153"/>
            <a:ext cx="3221036" cy="136652"/>
          </a:xfrm>
          <a:custGeom>
            <a:avLst/>
            <a:gdLst>
              <a:gd name="connsiteX0" fmla="*/ 0 w 3221036"/>
              <a:gd name="connsiteY0" fmla="*/ 136652 h 136652"/>
              <a:gd name="connsiteX1" fmla="*/ 3221036 w 3221036"/>
              <a:gd name="connsiteY1" fmla="*/ 136652 h 136652"/>
              <a:gd name="connsiteX2" fmla="*/ 2939504 w 3221036"/>
              <a:gd name="connsiteY2" fmla="*/ 0 h 136652"/>
              <a:gd name="connsiteX3" fmla="*/ 2701802 w 3221036"/>
              <a:gd name="connsiteY3" fmla="*/ 0 h 136652"/>
              <a:gd name="connsiteX4" fmla="*/ 2668586 w 3221036"/>
              <a:gd name="connsiteY4" fmla="*/ 54833 h 136652"/>
              <a:gd name="connsiteX5" fmla="*/ 552450 w 3221036"/>
              <a:gd name="connsiteY5" fmla="*/ 54833 h 136652"/>
              <a:gd name="connsiteX6" fmla="*/ 519234 w 3221036"/>
              <a:gd name="connsiteY6" fmla="*/ 0 h 136652"/>
              <a:gd name="connsiteX7" fmla="*/ 281532 w 3221036"/>
              <a:gd name="connsiteY7" fmla="*/ 0 h 13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21036" h="136652">
                <a:moveTo>
                  <a:pt x="0" y="136652"/>
                </a:moveTo>
                <a:lnTo>
                  <a:pt x="3221036" y="136652"/>
                </a:lnTo>
                <a:lnTo>
                  <a:pt x="2939504" y="0"/>
                </a:lnTo>
                <a:lnTo>
                  <a:pt x="2701802" y="0"/>
                </a:lnTo>
                <a:lnTo>
                  <a:pt x="2668586" y="54833"/>
                </a:lnTo>
                <a:lnTo>
                  <a:pt x="552450" y="54833"/>
                </a:lnTo>
                <a:lnTo>
                  <a:pt x="519234" y="0"/>
                </a:lnTo>
                <a:lnTo>
                  <a:pt x="281532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070906" y="2100557"/>
            <a:ext cx="815543" cy="786513"/>
            <a:chOff x="4070905" y="2100555"/>
            <a:chExt cx="815542" cy="786513"/>
          </a:xfrm>
        </p:grpSpPr>
        <p:grpSp>
          <p:nvGrpSpPr>
            <p:cNvPr id="88" name="组合 87"/>
            <p:cNvGrpSpPr/>
            <p:nvPr/>
          </p:nvGrpSpPr>
          <p:grpSpPr>
            <a:xfrm>
              <a:off x="4477305" y="2477926"/>
              <a:ext cx="409142" cy="409142"/>
              <a:chOff x="2814405" y="2119805"/>
              <a:chExt cx="409142" cy="40914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" name="直接连接符 9"/>
            <p:cNvCxnSpPr>
              <a:stCxn id="103" idx="1"/>
            </p:cNvCxnSpPr>
            <p:nvPr/>
          </p:nvCxnSpPr>
          <p:spPr>
            <a:xfrm>
              <a:off x="4267200" y="2280381"/>
              <a:ext cx="391885" cy="390247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组合 106"/>
            <p:cNvGrpSpPr/>
            <p:nvPr/>
          </p:nvGrpSpPr>
          <p:grpSpPr>
            <a:xfrm>
              <a:off x="4070905" y="2100555"/>
              <a:ext cx="409142" cy="409142"/>
              <a:chOff x="2814405" y="2119805"/>
              <a:chExt cx="409142" cy="409142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7176962" y="2100557"/>
            <a:ext cx="917143" cy="757483"/>
            <a:chOff x="7176962" y="2100555"/>
            <a:chExt cx="917142" cy="757483"/>
          </a:xfrm>
        </p:grpSpPr>
        <p:grpSp>
          <p:nvGrpSpPr>
            <p:cNvPr id="97" name="组合 96"/>
            <p:cNvGrpSpPr/>
            <p:nvPr/>
          </p:nvGrpSpPr>
          <p:grpSpPr>
            <a:xfrm>
              <a:off x="7176962" y="2448896"/>
              <a:ext cx="409142" cy="409142"/>
              <a:chOff x="2814405" y="2119805"/>
              <a:chExt cx="409142" cy="409142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1" name="直接连接符 100"/>
            <p:cNvCxnSpPr>
              <a:endCxn id="105" idx="0"/>
            </p:cNvCxnSpPr>
            <p:nvPr/>
          </p:nvCxnSpPr>
          <p:spPr>
            <a:xfrm flipV="1">
              <a:off x="7384143" y="2280381"/>
              <a:ext cx="494621" cy="359768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/>
            <p:cNvGrpSpPr/>
            <p:nvPr/>
          </p:nvGrpSpPr>
          <p:grpSpPr>
            <a:xfrm>
              <a:off x="7684962" y="2100555"/>
              <a:ext cx="409142" cy="409142"/>
              <a:chOff x="2814405" y="2119805"/>
              <a:chExt cx="409142" cy="409142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070906" y="5627527"/>
            <a:ext cx="902628" cy="818633"/>
            <a:chOff x="4070905" y="5627525"/>
            <a:chExt cx="902628" cy="818633"/>
          </a:xfrm>
        </p:grpSpPr>
        <p:grpSp>
          <p:nvGrpSpPr>
            <p:cNvPr id="91" name="组合 90"/>
            <p:cNvGrpSpPr/>
            <p:nvPr/>
          </p:nvGrpSpPr>
          <p:grpSpPr>
            <a:xfrm>
              <a:off x="4564391" y="5627525"/>
              <a:ext cx="409142" cy="409142"/>
              <a:chOff x="2814405" y="2119805"/>
              <a:chExt cx="409142" cy="409142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0" name="直接连接符 99"/>
            <p:cNvCxnSpPr>
              <a:stCxn id="104" idx="1"/>
            </p:cNvCxnSpPr>
            <p:nvPr/>
          </p:nvCxnSpPr>
          <p:spPr>
            <a:xfrm flipV="1">
              <a:off x="4267200" y="5841323"/>
              <a:ext cx="487680" cy="407482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合 112"/>
            <p:cNvGrpSpPr/>
            <p:nvPr/>
          </p:nvGrpSpPr>
          <p:grpSpPr>
            <a:xfrm>
              <a:off x="4070905" y="6037016"/>
              <a:ext cx="409142" cy="409142"/>
              <a:chOff x="2814405" y="2119805"/>
              <a:chExt cx="409142" cy="409142"/>
            </a:xfrm>
          </p:grpSpPr>
          <p:sp>
            <p:nvSpPr>
              <p:cNvPr id="114" name="椭圆 113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205993" y="5554954"/>
            <a:ext cx="888113" cy="891204"/>
            <a:chOff x="7205991" y="5554954"/>
            <a:chExt cx="888113" cy="891204"/>
          </a:xfrm>
        </p:grpSpPr>
        <p:grpSp>
          <p:nvGrpSpPr>
            <p:cNvPr id="94" name="组合 93"/>
            <p:cNvGrpSpPr/>
            <p:nvPr/>
          </p:nvGrpSpPr>
          <p:grpSpPr>
            <a:xfrm>
              <a:off x="7205991" y="5554954"/>
              <a:ext cx="409142" cy="409142"/>
              <a:chOff x="2814405" y="2119805"/>
              <a:chExt cx="409142" cy="409142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2" name="直接连接符 101"/>
            <p:cNvCxnSpPr>
              <a:stCxn id="106" idx="0"/>
            </p:cNvCxnSpPr>
            <p:nvPr/>
          </p:nvCxnSpPr>
          <p:spPr>
            <a:xfrm flipH="1" flipV="1">
              <a:off x="7398568" y="5747796"/>
              <a:ext cx="480196" cy="501009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115"/>
            <p:cNvGrpSpPr/>
            <p:nvPr/>
          </p:nvGrpSpPr>
          <p:grpSpPr>
            <a:xfrm>
              <a:off x="7684962" y="6037016"/>
              <a:ext cx="409142" cy="409142"/>
              <a:chOff x="2814405" y="2119805"/>
              <a:chExt cx="409142" cy="409142"/>
            </a:xfrm>
          </p:grpSpPr>
          <p:sp>
            <p:nvSpPr>
              <p:cNvPr id="117" name="椭圆 116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9" name="文本框 118"/>
          <p:cNvSpPr txBox="1"/>
          <p:nvPr/>
        </p:nvSpPr>
        <p:spPr>
          <a:xfrm flipH="1">
            <a:off x="1133610" y="2529861"/>
            <a:ext cx="30773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人民网：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豫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章书院官方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网站已无法正常登录。记者多次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拨打其官方微信公号公布的电话，始终无法接通。书院确有罚站，打戒尺，打竹戒鞭等行为和相关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 flipH="1">
            <a:off x="1197994" y="4737115"/>
            <a:ext cx="30773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豫章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书院执行山长吴军豹：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豫章书院修身学校不是戒网瘾学校，是合法批设的工读学校。自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书院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办理以来，培养过中国人民大学硕士、厦门大学生、美国伯克利音乐学院高材生等学生。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 flipH="1">
            <a:off x="8022452" y="2529861"/>
            <a:ext cx="3077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反对豫章书院停办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，认为网络上对豫章书院的指责是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诬陷。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 flipH="1">
            <a:off x="8022452" y="5044193"/>
            <a:ext cx="3077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受害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毒打，无法正常休息，夜间训练累到哭泣，与家人联系受到监视，自杀未遂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>
            <a:off x="908573" y="781190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占位符 118"/>
          <p:cNvSpPr txBox="1"/>
          <p:nvPr/>
        </p:nvSpPr>
        <p:spPr>
          <a:xfrm>
            <a:off x="791111" y="378387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各执一词</a:t>
            </a:r>
          </a:p>
        </p:txBody>
      </p:sp>
      <p:grpSp>
        <p:nvGrpSpPr>
          <p:cNvPr id="125" name="组合 124"/>
          <p:cNvGrpSpPr/>
          <p:nvPr/>
        </p:nvGrpSpPr>
        <p:grpSpPr>
          <a:xfrm flipV="1">
            <a:off x="295541" y="319539"/>
            <a:ext cx="537243" cy="537243"/>
            <a:chOff x="7758139" y="2808362"/>
            <a:chExt cx="1285965" cy="1285965"/>
          </a:xfrm>
        </p:grpSpPr>
        <p:sp>
          <p:nvSpPr>
            <p:cNvPr id="126" name="任意多边形 125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8" name="组合 127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29" name="圆角矩形 128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圆角矩形 129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圆角矩形 130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圆角矩形 131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圆角矩形 140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圆角矩形 144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圆角矩形 146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圆角矩形 147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圆角矩形 148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圆角矩形 149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圆角矩形 150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圆角矩形 151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2898" r="2163" b="1817"/>
          <a:stretch/>
        </p:blipFill>
        <p:spPr>
          <a:xfrm>
            <a:off x="4709187" y="2881056"/>
            <a:ext cx="2704855" cy="2663453"/>
          </a:xfrm>
          <a:prstGeom prst="ellipse">
            <a:avLst/>
          </a:prstGeom>
          <a:blipFill dpi="0" rotWithShape="1">
            <a:blip r:embed="rId4" cstate="screen"/>
            <a:srcRect/>
            <a:stretch>
              <a:fillRect/>
            </a:stretch>
          </a:blip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43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prism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10800000">
                                      <p:cBhvr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75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25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103" grpId="0" animBg="1"/>
      <p:bldP spid="104" grpId="0" animBg="1"/>
      <p:bldP spid="105" grpId="0" animBg="1"/>
      <p:bldP spid="106" grpId="0" animBg="1"/>
      <p:bldP spid="119" grpId="0"/>
      <p:bldP spid="120" grpId="0"/>
      <p:bldP spid="121" grpId="0"/>
      <p:bldP spid="122" grpId="0"/>
      <p:bldP spid="1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629208" y="4051300"/>
            <a:ext cx="3622243" cy="2438400"/>
            <a:chOff x="7477558" y="4419600"/>
            <a:chExt cx="3622242" cy="2438400"/>
          </a:xfrm>
        </p:grpSpPr>
        <p:grpSp>
          <p:nvGrpSpPr>
            <p:cNvPr id="86" name="组合 85"/>
            <p:cNvGrpSpPr/>
            <p:nvPr/>
          </p:nvGrpSpPr>
          <p:grpSpPr>
            <a:xfrm>
              <a:off x="8531658" y="5953190"/>
              <a:ext cx="409142" cy="409142"/>
              <a:chOff x="2814405" y="2119805"/>
              <a:chExt cx="409142" cy="409142"/>
            </a:xfrm>
            <a:scene3d>
              <a:camera prst="isometricOffAxis1Top"/>
              <a:lightRig rig="threePt" dir="t"/>
            </a:scene3d>
          </p:grpSpPr>
          <p:sp>
            <p:nvSpPr>
              <p:cNvPr id="87" name="椭圆 86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8072542" y="4419600"/>
              <a:ext cx="2438400" cy="243840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prstDash val="dash"/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10690658" y="5610290"/>
              <a:ext cx="409142" cy="409142"/>
              <a:chOff x="2814405" y="2119805"/>
              <a:chExt cx="409142" cy="409142"/>
            </a:xfrm>
            <a:scene3d>
              <a:camera prst="isometricOffAxis1Top"/>
              <a:lightRig rig="threePt" dir="t"/>
            </a:scene3d>
          </p:grpSpPr>
          <p:sp>
            <p:nvSpPr>
              <p:cNvPr id="103" name="椭圆 102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9636558" y="4924490"/>
              <a:ext cx="409142" cy="409142"/>
              <a:chOff x="2814405" y="2119805"/>
              <a:chExt cx="409142" cy="409142"/>
            </a:xfrm>
            <a:scene3d>
              <a:camera prst="isometricOffAxis1Top"/>
              <a:lightRig rig="threePt" dir="t"/>
            </a:scene3d>
          </p:grpSpPr>
          <p:sp>
            <p:nvSpPr>
              <p:cNvPr id="106" name="椭圆 105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7477558" y="5241990"/>
              <a:ext cx="409142" cy="409142"/>
              <a:chOff x="2814405" y="2119805"/>
              <a:chExt cx="409142" cy="409142"/>
            </a:xfrm>
            <a:scene3d>
              <a:camera prst="isometricOffAxis1Top"/>
              <a:lightRig rig="threePt" dir="t"/>
            </a:scene3d>
          </p:grpSpPr>
          <p:sp>
            <p:nvSpPr>
              <p:cNvPr id="109" name="椭圆 108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0" name="矩形 99"/>
          <p:cNvSpPr/>
          <p:nvPr/>
        </p:nvSpPr>
        <p:spPr>
          <a:xfrm>
            <a:off x="2411629" y="3721100"/>
            <a:ext cx="2057400" cy="20574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汉仪菱心体简" panose="02010609000101010101" pitchFamily="49" charset="-122"/>
                <a:ea typeface="汉仪菱心体简" panose="02010609000101010101" pitchFamily="49" charset="-122"/>
              </a:rPr>
              <a:t>预防接种</a:t>
            </a:r>
            <a:endParaRPr lang="zh-CN" altLang="en-US" sz="3200" dirty="0"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411629" y="3170766"/>
            <a:ext cx="2057400" cy="20574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议程失焦</a:t>
            </a:r>
            <a:endParaRPr lang="zh-CN" altLang="en-US" sz="3200" dirty="0"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411629" y="2650582"/>
            <a:ext cx="2057400" cy="20574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议程麻醉</a:t>
            </a:r>
            <a:endParaRPr lang="zh-CN" altLang="en-US" sz="3200" dirty="0"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1629" y="2090205"/>
            <a:ext cx="2057400" cy="20574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渲染悲观</a:t>
            </a:r>
            <a:endParaRPr lang="zh-CN" altLang="en-US" sz="3200" dirty="0"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955942" y="2765916"/>
            <a:ext cx="409143" cy="409142"/>
            <a:chOff x="972687" y="5316698"/>
            <a:chExt cx="409142" cy="409142"/>
          </a:xfrm>
        </p:grpSpPr>
        <p:sp>
          <p:nvSpPr>
            <p:cNvPr id="112" name="椭圆 111"/>
            <p:cNvSpPr/>
            <p:nvPr/>
          </p:nvSpPr>
          <p:spPr>
            <a:xfrm>
              <a:off x="1142872" y="5486883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972687" y="5316698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3955942" y="3321917"/>
            <a:ext cx="409143" cy="409142"/>
            <a:chOff x="972687" y="5316698"/>
            <a:chExt cx="409142" cy="409142"/>
          </a:xfrm>
        </p:grpSpPr>
        <p:sp>
          <p:nvSpPr>
            <p:cNvPr id="115" name="椭圆 114"/>
            <p:cNvSpPr/>
            <p:nvPr/>
          </p:nvSpPr>
          <p:spPr>
            <a:xfrm>
              <a:off x="1142872" y="5486883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972687" y="5316698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3955942" y="3887974"/>
            <a:ext cx="409143" cy="409142"/>
            <a:chOff x="972687" y="5316698"/>
            <a:chExt cx="409142" cy="409142"/>
          </a:xfrm>
        </p:grpSpPr>
        <p:sp>
          <p:nvSpPr>
            <p:cNvPr id="118" name="椭圆 117"/>
            <p:cNvSpPr/>
            <p:nvPr/>
          </p:nvSpPr>
          <p:spPr>
            <a:xfrm>
              <a:off x="1142872" y="5486883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972687" y="5316698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3955942" y="4454031"/>
            <a:ext cx="409143" cy="409142"/>
            <a:chOff x="972687" y="5316698"/>
            <a:chExt cx="409142" cy="409142"/>
          </a:xfrm>
        </p:grpSpPr>
        <p:sp>
          <p:nvSpPr>
            <p:cNvPr id="121" name="椭圆 120"/>
            <p:cNvSpPr/>
            <p:nvPr/>
          </p:nvSpPr>
          <p:spPr>
            <a:xfrm>
              <a:off x="1142872" y="5486883"/>
              <a:ext cx="68772" cy="687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972687" y="5316698"/>
              <a:ext cx="409142" cy="4091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39065" y="2519890"/>
            <a:ext cx="6109835" cy="462190"/>
            <a:chOff x="4139066" y="2509837"/>
            <a:chExt cx="6109834" cy="462190"/>
          </a:xfrm>
        </p:grpSpPr>
        <p:grpSp>
          <p:nvGrpSpPr>
            <p:cNvPr id="12" name="组合 11"/>
            <p:cNvGrpSpPr/>
            <p:nvPr/>
          </p:nvGrpSpPr>
          <p:grpSpPr>
            <a:xfrm>
              <a:off x="4139066" y="2521857"/>
              <a:ext cx="3197905" cy="450170"/>
              <a:chOff x="5205866" y="2293257"/>
              <a:chExt cx="3197905" cy="450170"/>
            </a:xfrm>
          </p:grpSpPr>
          <p:cxnSp>
            <p:nvCxnSpPr>
              <p:cNvPr id="9" name="直接连接符 8"/>
              <p:cNvCxnSpPr/>
              <p:nvPr/>
            </p:nvCxnSpPr>
            <p:spPr>
              <a:xfrm flipV="1">
                <a:off x="5205866" y="2293484"/>
                <a:ext cx="682171" cy="449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5892800" y="2293257"/>
                <a:ext cx="2510971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任意多边形 123"/>
            <p:cNvSpPr/>
            <p:nvPr/>
          </p:nvSpPr>
          <p:spPr>
            <a:xfrm>
              <a:off x="5886451" y="2509837"/>
              <a:ext cx="4362449" cy="123825"/>
            </a:xfrm>
            <a:custGeom>
              <a:avLst/>
              <a:gdLst>
                <a:gd name="connsiteX0" fmla="*/ 20241 w 1476375"/>
                <a:gd name="connsiteY0" fmla="*/ 0 h 80962"/>
                <a:gd name="connsiteX1" fmla="*/ 1456135 w 1476375"/>
                <a:gd name="connsiteY1" fmla="*/ 0 h 80962"/>
                <a:gd name="connsiteX2" fmla="*/ 1476375 w 1476375"/>
                <a:gd name="connsiteY2" fmla="*/ 80962 h 80962"/>
                <a:gd name="connsiteX3" fmla="*/ 1387077 w 1476375"/>
                <a:gd name="connsiteY3" fmla="*/ 80962 h 80962"/>
                <a:gd name="connsiteX4" fmla="*/ 1375171 w 1476375"/>
                <a:gd name="connsiteY4" fmla="*/ 33338 h 80962"/>
                <a:gd name="connsiteX5" fmla="*/ 305990 w 1476375"/>
                <a:gd name="connsiteY5" fmla="*/ 33338 h 80962"/>
                <a:gd name="connsiteX6" fmla="*/ 294084 w 1476375"/>
                <a:gd name="connsiteY6" fmla="*/ 80962 h 80962"/>
                <a:gd name="connsiteX7" fmla="*/ 113837 w 1476375"/>
                <a:gd name="connsiteY7" fmla="*/ 80962 h 80962"/>
                <a:gd name="connsiteX8" fmla="*/ 101332 w 1476375"/>
                <a:gd name="connsiteY8" fmla="*/ 36241 h 80962"/>
                <a:gd name="connsiteX9" fmla="*/ 48684 w 1476375"/>
                <a:gd name="connsiteY9" fmla="*/ 36241 h 80962"/>
                <a:gd name="connsiteX10" fmla="*/ 36180 w 1476375"/>
                <a:gd name="connsiteY10" fmla="*/ 80962 h 80962"/>
                <a:gd name="connsiteX11" fmla="*/ 0 w 1476375"/>
                <a:gd name="connsiteY11" fmla="*/ 80962 h 8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6375" h="80962">
                  <a:moveTo>
                    <a:pt x="20241" y="0"/>
                  </a:moveTo>
                  <a:lnTo>
                    <a:pt x="1456135" y="0"/>
                  </a:lnTo>
                  <a:lnTo>
                    <a:pt x="1476375" y="80962"/>
                  </a:lnTo>
                  <a:lnTo>
                    <a:pt x="1387077" y="80962"/>
                  </a:lnTo>
                  <a:lnTo>
                    <a:pt x="1375171" y="33338"/>
                  </a:lnTo>
                  <a:lnTo>
                    <a:pt x="305990" y="33338"/>
                  </a:lnTo>
                  <a:lnTo>
                    <a:pt x="294084" y="80962"/>
                  </a:lnTo>
                  <a:lnTo>
                    <a:pt x="113837" y="80962"/>
                  </a:lnTo>
                  <a:lnTo>
                    <a:pt x="101332" y="36241"/>
                  </a:lnTo>
                  <a:lnTo>
                    <a:pt x="48684" y="36241"/>
                  </a:lnTo>
                  <a:lnTo>
                    <a:pt x="36180" y="80962"/>
                  </a:lnTo>
                  <a:lnTo>
                    <a:pt x="0" y="8096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39065" y="3073402"/>
            <a:ext cx="6109835" cy="457427"/>
            <a:chOff x="4139066" y="3073400"/>
            <a:chExt cx="6109834" cy="457427"/>
          </a:xfrm>
        </p:grpSpPr>
        <p:grpSp>
          <p:nvGrpSpPr>
            <p:cNvPr id="126" name="组合 125"/>
            <p:cNvGrpSpPr/>
            <p:nvPr/>
          </p:nvGrpSpPr>
          <p:grpSpPr>
            <a:xfrm>
              <a:off x="4139066" y="3080657"/>
              <a:ext cx="3197905" cy="450170"/>
              <a:chOff x="5205866" y="2293257"/>
              <a:chExt cx="3197905" cy="450170"/>
            </a:xfrm>
          </p:grpSpPr>
          <p:cxnSp>
            <p:nvCxnSpPr>
              <p:cNvPr id="128" name="直接连接符 127"/>
              <p:cNvCxnSpPr/>
              <p:nvPr/>
            </p:nvCxnSpPr>
            <p:spPr>
              <a:xfrm flipV="1">
                <a:off x="5205866" y="2293484"/>
                <a:ext cx="682171" cy="449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5892800" y="2293257"/>
                <a:ext cx="2510971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任意多边形 126"/>
            <p:cNvSpPr/>
            <p:nvPr/>
          </p:nvSpPr>
          <p:spPr>
            <a:xfrm>
              <a:off x="5886451" y="3073400"/>
              <a:ext cx="4362449" cy="123825"/>
            </a:xfrm>
            <a:custGeom>
              <a:avLst/>
              <a:gdLst>
                <a:gd name="connsiteX0" fmla="*/ 20241 w 1476375"/>
                <a:gd name="connsiteY0" fmla="*/ 0 h 80962"/>
                <a:gd name="connsiteX1" fmla="*/ 1456135 w 1476375"/>
                <a:gd name="connsiteY1" fmla="*/ 0 h 80962"/>
                <a:gd name="connsiteX2" fmla="*/ 1476375 w 1476375"/>
                <a:gd name="connsiteY2" fmla="*/ 80962 h 80962"/>
                <a:gd name="connsiteX3" fmla="*/ 1387077 w 1476375"/>
                <a:gd name="connsiteY3" fmla="*/ 80962 h 80962"/>
                <a:gd name="connsiteX4" fmla="*/ 1375171 w 1476375"/>
                <a:gd name="connsiteY4" fmla="*/ 33338 h 80962"/>
                <a:gd name="connsiteX5" fmla="*/ 305990 w 1476375"/>
                <a:gd name="connsiteY5" fmla="*/ 33338 h 80962"/>
                <a:gd name="connsiteX6" fmla="*/ 294084 w 1476375"/>
                <a:gd name="connsiteY6" fmla="*/ 80962 h 80962"/>
                <a:gd name="connsiteX7" fmla="*/ 113837 w 1476375"/>
                <a:gd name="connsiteY7" fmla="*/ 80962 h 80962"/>
                <a:gd name="connsiteX8" fmla="*/ 101332 w 1476375"/>
                <a:gd name="connsiteY8" fmla="*/ 36241 h 80962"/>
                <a:gd name="connsiteX9" fmla="*/ 48684 w 1476375"/>
                <a:gd name="connsiteY9" fmla="*/ 36241 h 80962"/>
                <a:gd name="connsiteX10" fmla="*/ 36180 w 1476375"/>
                <a:gd name="connsiteY10" fmla="*/ 80962 h 80962"/>
                <a:gd name="connsiteX11" fmla="*/ 0 w 1476375"/>
                <a:gd name="connsiteY11" fmla="*/ 80962 h 8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6375" h="80962">
                  <a:moveTo>
                    <a:pt x="20241" y="0"/>
                  </a:moveTo>
                  <a:lnTo>
                    <a:pt x="1456135" y="0"/>
                  </a:lnTo>
                  <a:lnTo>
                    <a:pt x="1476375" y="80962"/>
                  </a:lnTo>
                  <a:lnTo>
                    <a:pt x="1387077" y="80962"/>
                  </a:lnTo>
                  <a:lnTo>
                    <a:pt x="1375171" y="33338"/>
                  </a:lnTo>
                  <a:lnTo>
                    <a:pt x="305990" y="33338"/>
                  </a:lnTo>
                  <a:lnTo>
                    <a:pt x="294084" y="80962"/>
                  </a:lnTo>
                  <a:lnTo>
                    <a:pt x="113837" y="80962"/>
                  </a:lnTo>
                  <a:lnTo>
                    <a:pt x="101332" y="36241"/>
                  </a:lnTo>
                  <a:lnTo>
                    <a:pt x="48684" y="36241"/>
                  </a:lnTo>
                  <a:lnTo>
                    <a:pt x="36180" y="80962"/>
                  </a:lnTo>
                  <a:lnTo>
                    <a:pt x="0" y="8096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39065" y="3635377"/>
            <a:ext cx="6109835" cy="457427"/>
            <a:chOff x="4139066" y="3635375"/>
            <a:chExt cx="6109834" cy="457427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39066" y="3642632"/>
              <a:ext cx="3197905" cy="450170"/>
              <a:chOff x="5205866" y="2293257"/>
              <a:chExt cx="3197905" cy="45017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 flipV="1">
                <a:off x="5205866" y="2293484"/>
                <a:ext cx="682171" cy="449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5892800" y="2293257"/>
                <a:ext cx="2510971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任意多边形 131"/>
            <p:cNvSpPr/>
            <p:nvPr/>
          </p:nvSpPr>
          <p:spPr>
            <a:xfrm>
              <a:off x="5886451" y="3635375"/>
              <a:ext cx="4362449" cy="123825"/>
            </a:xfrm>
            <a:custGeom>
              <a:avLst/>
              <a:gdLst>
                <a:gd name="connsiteX0" fmla="*/ 20241 w 1476375"/>
                <a:gd name="connsiteY0" fmla="*/ 0 h 80962"/>
                <a:gd name="connsiteX1" fmla="*/ 1456135 w 1476375"/>
                <a:gd name="connsiteY1" fmla="*/ 0 h 80962"/>
                <a:gd name="connsiteX2" fmla="*/ 1476375 w 1476375"/>
                <a:gd name="connsiteY2" fmla="*/ 80962 h 80962"/>
                <a:gd name="connsiteX3" fmla="*/ 1387077 w 1476375"/>
                <a:gd name="connsiteY3" fmla="*/ 80962 h 80962"/>
                <a:gd name="connsiteX4" fmla="*/ 1375171 w 1476375"/>
                <a:gd name="connsiteY4" fmla="*/ 33338 h 80962"/>
                <a:gd name="connsiteX5" fmla="*/ 305990 w 1476375"/>
                <a:gd name="connsiteY5" fmla="*/ 33338 h 80962"/>
                <a:gd name="connsiteX6" fmla="*/ 294084 w 1476375"/>
                <a:gd name="connsiteY6" fmla="*/ 80962 h 80962"/>
                <a:gd name="connsiteX7" fmla="*/ 113837 w 1476375"/>
                <a:gd name="connsiteY7" fmla="*/ 80962 h 80962"/>
                <a:gd name="connsiteX8" fmla="*/ 101332 w 1476375"/>
                <a:gd name="connsiteY8" fmla="*/ 36241 h 80962"/>
                <a:gd name="connsiteX9" fmla="*/ 48684 w 1476375"/>
                <a:gd name="connsiteY9" fmla="*/ 36241 h 80962"/>
                <a:gd name="connsiteX10" fmla="*/ 36180 w 1476375"/>
                <a:gd name="connsiteY10" fmla="*/ 80962 h 80962"/>
                <a:gd name="connsiteX11" fmla="*/ 0 w 1476375"/>
                <a:gd name="connsiteY11" fmla="*/ 80962 h 8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6375" h="80962">
                  <a:moveTo>
                    <a:pt x="20241" y="0"/>
                  </a:moveTo>
                  <a:lnTo>
                    <a:pt x="1456135" y="0"/>
                  </a:lnTo>
                  <a:lnTo>
                    <a:pt x="1476375" y="80962"/>
                  </a:lnTo>
                  <a:lnTo>
                    <a:pt x="1387077" y="80962"/>
                  </a:lnTo>
                  <a:lnTo>
                    <a:pt x="1375171" y="33338"/>
                  </a:lnTo>
                  <a:lnTo>
                    <a:pt x="305990" y="33338"/>
                  </a:lnTo>
                  <a:lnTo>
                    <a:pt x="294084" y="80962"/>
                  </a:lnTo>
                  <a:lnTo>
                    <a:pt x="113837" y="80962"/>
                  </a:lnTo>
                  <a:lnTo>
                    <a:pt x="101332" y="36241"/>
                  </a:lnTo>
                  <a:lnTo>
                    <a:pt x="48684" y="36241"/>
                  </a:lnTo>
                  <a:lnTo>
                    <a:pt x="36180" y="80962"/>
                  </a:lnTo>
                  <a:lnTo>
                    <a:pt x="0" y="8096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39065" y="4187827"/>
            <a:ext cx="6109835" cy="457427"/>
            <a:chOff x="4139066" y="4187825"/>
            <a:chExt cx="6109834" cy="457427"/>
          </a:xfrm>
        </p:grpSpPr>
        <p:grpSp>
          <p:nvGrpSpPr>
            <p:cNvPr id="136" name="组合 135"/>
            <p:cNvGrpSpPr/>
            <p:nvPr/>
          </p:nvGrpSpPr>
          <p:grpSpPr>
            <a:xfrm>
              <a:off x="4139066" y="4195082"/>
              <a:ext cx="3197905" cy="450170"/>
              <a:chOff x="5205866" y="2293257"/>
              <a:chExt cx="3197905" cy="450170"/>
            </a:xfrm>
          </p:grpSpPr>
          <p:cxnSp>
            <p:nvCxnSpPr>
              <p:cNvPr id="138" name="直接连接符 137"/>
              <p:cNvCxnSpPr/>
              <p:nvPr/>
            </p:nvCxnSpPr>
            <p:spPr>
              <a:xfrm flipV="1">
                <a:off x="5205866" y="2293484"/>
                <a:ext cx="682171" cy="449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5892800" y="2293257"/>
                <a:ext cx="2510971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任意多边形 136"/>
            <p:cNvSpPr/>
            <p:nvPr/>
          </p:nvSpPr>
          <p:spPr>
            <a:xfrm>
              <a:off x="5886451" y="4187825"/>
              <a:ext cx="4362449" cy="123825"/>
            </a:xfrm>
            <a:custGeom>
              <a:avLst/>
              <a:gdLst>
                <a:gd name="connsiteX0" fmla="*/ 20241 w 1476375"/>
                <a:gd name="connsiteY0" fmla="*/ 0 h 80962"/>
                <a:gd name="connsiteX1" fmla="*/ 1456135 w 1476375"/>
                <a:gd name="connsiteY1" fmla="*/ 0 h 80962"/>
                <a:gd name="connsiteX2" fmla="*/ 1476375 w 1476375"/>
                <a:gd name="connsiteY2" fmla="*/ 80962 h 80962"/>
                <a:gd name="connsiteX3" fmla="*/ 1387077 w 1476375"/>
                <a:gd name="connsiteY3" fmla="*/ 80962 h 80962"/>
                <a:gd name="connsiteX4" fmla="*/ 1375171 w 1476375"/>
                <a:gd name="connsiteY4" fmla="*/ 33338 h 80962"/>
                <a:gd name="connsiteX5" fmla="*/ 305990 w 1476375"/>
                <a:gd name="connsiteY5" fmla="*/ 33338 h 80962"/>
                <a:gd name="connsiteX6" fmla="*/ 294084 w 1476375"/>
                <a:gd name="connsiteY6" fmla="*/ 80962 h 80962"/>
                <a:gd name="connsiteX7" fmla="*/ 113837 w 1476375"/>
                <a:gd name="connsiteY7" fmla="*/ 80962 h 80962"/>
                <a:gd name="connsiteX8" fmla="*/ 101332 w 1476375"/>
                <a:gd name="connsiteY8" fmla="*/ 36241 h 80962"/>
                <a:gd name="connsiteX9" fmla="*/ 48684 w 1476375"/>
                <a:gd name="connsiteY9" fmla="*/ 36241 h 80962"/>
                <a:gd name="connsiteX10" fmla="*/ 36180 w 1476375"/>
                <a:gd name="connsiteY10" fmla="*/ 80962 h 80962"/>
                <a:gd name="connsiteX11" fmla="*/ 0 w 1476375"/>
                <a:gd name="connsiteY11" fmla="*/ 80962 h 8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6375" h="80962">
                  <a:moveTo>
                    <a:pt x="20241" y="0"/>
                  </a:moveTo>
                  <a:lnTo>
                    <a:pt x="1456135" y="0"/>
                  </a:lnTo>
                  <a:lnTo>
                    <a:pt x="1476375" y="80962"/>
                  </a:lnTo>
                  <a:lnTo>
                    <a:pt x="1387077" y="80962"/>
                  </a:lnTo>
                  <a:lnTo>
                    <a:pt x="1375171" y="33338"/>
                  </a:lnTo>
                  <a:lnTo>
                    <a:pt x="305990" y="33338"/>
                  </a:lnTo>
                  <a:lnTo>
                    <a:pt x="294084" y="80962"/>
                  </a:lnTo>
                  <a:lnTo>
                    <a:pt x="113837" y="80962"/>
                  </a:lnTo>
                  <a:lnTo>
                    <a:pt x="101332" y="36241"/>
                  </a:lnTo>
                  <a:lnTo>
                    <a:pt x="48684" y="36241"/>
                  </a:lnTo>
                  <a:lnTo>
                    <a:pt x="36180" y="80962"/>
                  </a:lnTo>
                  <a:lnTo>
                    <a:pt x="0" y="8096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0" name="文本框 139"/>
          <p:cNvSpPr txBox="1"/>
          <p:nvPr/>
        </p:nvSpPr>
        <p:spPr>
          <a:xfrm flipH="1">
            <a:off x="6691098" y="2636839"/>
            <a:ext cx="3392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讲体制、国情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给予无力感  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---VPN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封杀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 flipH="1">
            <a:off x="6691098" y="3170239"/>
            <a:ext cx="3392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不断抛出新事件转移关注度 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电性侵                    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 flipH="1">
            <a:off x="6691098" y="3741739"/>
            <a:ext cx="3392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对重要评议打擦边球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---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江歌案     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 flipH="1">
            <a:off x="6691098" y="4275139"/>
            <a:ext cx="3392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散布谣言再辟谣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---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刺死辱母案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>
            <a:off x="908573" y="752162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占位符 118"/>
          <p:cNvSpPr txBox="1"/>
          <p:nvPr/>
        </p:nvSpPr>
        <p:spPr>
          <a:xfrm>
            <a:off x="791111" y="349359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诱导传播</a:t>
            </a:r>
          </a:p>
        </p:txBody>
      </p:sp>
      <p:grpSp>
        <p:nvGrpSpPr>
          <p:cNvPr id="130" name="组合 129"/>
          <p:cNvGrpSpPr/>
          <p:nvPr/>
        </p:nvGrpSpPr>
        <p:grpSpPr>
          <a:xfrm flipV="1">
            <a:off x="295541" y="290511"/>
            <a:ext cx="537243" cy="537243"/>
            <a:chOff x="7758139" y="2808362"/>
            <a:chExt cx="1285965" cy="1285965"/>
          </a:xfrm>
        </p:grpSpPr>
        <p:sp>
          <p:nvSpPr>
            <p:cNvPr id="135" name="任意多边形 134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5" name="组合 144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146" name="圆角矩形 145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圆角矩形 146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圆角矩形 147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圆角矩形 148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圆角矩形 149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圆角矩形 150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圆角矩形 151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圆角矩形 152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圆角矩形 153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圆角矩形 158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圆角矩形 159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圆角矩形 160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圆角矩形 161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圆角矩形 162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圆角矩形 163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圆角矩形 164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圆角矩形 165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圆角矩形 166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圆角矩形 167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圆角矩形 168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圆角矩形 169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圆角矩形 170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圆角矩形 171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圆角矩形 172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0" name="矩形 89"/>
          <p:cNvSpPr/>
          <p:nvPr/>
        </p:nvSpPr>
        <p:spPr>
          <a:xfrm>
            <a:off x="2411629" y="1518356"/>
            <a:ext cx="2057400" cy="20574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请君入瓮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955942" y="1958093"/>
            <a:ext cx="6292958" cy="655165"/>
            <a:chOff x="3955942" y="1958093"/>
            <a:chExt cx="6292958" cy="655165"/>
          </a:xfrm>
        </p:grpSpPr>
        <p:grpSp>
          <p:nvGrpSpPr>
            <p:cNvPr id="91" name="组合 90"/>
            <p:cNvGrpSpPr/>
            <p:nvPr/>
          </p:nvGrpSpPr>
          <p:grpSpPr>
            <a:xfrm>
              <a:off x="3955942" y="2204116"/>
              <a:ext cx="409143" cy="409142"/>
              <a:chOff x="972687" y="5316698"/>
              <a:chExt cx="409142" cy="409142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1142872" y="5486883"/>
                <a:ext cx="68772" cy="687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972687" y="5316698"/>
                <a:ext cx="409142" cy="4091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4139065" y="1958093"/>
              <a:ext cx="6109835" cy="462190"/>
              <a:chOff x="4139066" y="2509837"/>
              <a:chExt cx="6109834" cy="462190"/>
            </a:xfrm>
          </p:grpSpPr>
          <p:grpSp>
            <p:nvGrpSpPr>
              <p:cNvPr id="95" name="组合 94"/>
              <p:cNvGrpSpPr/>
              <p:nvPr/>
            </p:nvGrpSpPr>
            <p:grpSpPr>
              <a:xfrm>
                <a:off x="4139066" y="2521857"/>
                <a:ext cx="3197905" cy="450170"/>
                <a:chOff x="5205866" y="2293257"/>
                <a:chExt cx="3197905" cy="450170"/>
              </a:xfrm>
            </p:grpSpPr>
            <p:cxnSp>
              <p:nvCxnSpPr>
                <p:cNvPr id="97" name="直接连接符 96"/>
                <p:cNvCxnSpPr/>
                <p:nvPr/>
              </p:nvCxnSpPr>
              <p:spPr>
                <a:xfrm flipV="1">
                  <a:off x="5205866" y="2293484"/>
                  <a:ext cx="682171" cy="449943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接连接符 173"/>
                <p:cNvCxnSpPr/>
                <p:nvPr/>
              </p:nvCxnSpPr>
              <p:spPr>
                <a:xfrm>
                  <a:off x="5892800" y="2293257"/>
                  <a:ext cx="2510971" cy="0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任意多边形 95"/>
              <p:cNvSpPr/>
              <p:nvPr/>
            </p:nvSpPr>
            <p:spPr>
              <a:xfrm>
                <a:off x="5886451" y="2509837"/>
                <a:ext cx="4362449" cy="123825"/>
              </a:xfrm>
              <a:custGeom>
                <a:avLst/>
                <a:gdLst>
                  <a:gd name="connsiteX0" fmla="*/ 20241 w 1476375"/>
                  <a:gd name="connsiteY0" fmla="*/ 0 h 80962"/>
                  <a:gd name="connsiteX1" fmla="*/ 1456135 w 1476375"/>
                  <a:gd name="connsiteY1" fmla="*/ 0 h 80962"/>
                  <a:gd name="connsiteX2" fmla="*/ 1476375 w 1476375"/>
                  <a:gd name="connsiteY2" fmla="*/ 80962 h 80962"/>
                  <a:gd name="connsiteX3" fmla="*/ 1387077 w 1476375"/>
                  <a:gd name="connsiteY3" fmla="*/ 80962 h 80962"/>
                  <a:gd name="connsiteX4" fmla="*/ 1375171 w 1476375"/>
                  <a:gd name="connsiteY4" fmla="*/ 33338 h 80962"/>
                  <a:gd name="connsiteX5" fmla="*/ 305990 w 1476375"/>
                  <a:gd name="connsiteY5" fmla="*/ 33338 h 80962"/>
                  <a:gd name="connsiteX6" fmla="*/ 294084 w 1476375"/>
                  <a:gd name="connsiteY6" fmla="*/ 80962 h 80962"/>
                  <a:gd name="connsiteX7" fmla="*/ 113837 w 1476375"/>
                  <a:gd name="connsiteY7" fmla="*/ 80962 h 80962"/>
                  <a:gd name="connsiteX8" fmla="*/ 101332 w 1476375"/>
                  <a:gd name="connsiteY8" fmla="*/ 36241 h 80962"/>
                  <a:gd name="connsiteX9" fmla="*/ 48684 w 1476375"/>
                  <a:gd name="connsiteY9" fmla="*/ 36241 h 80962"/>
                  <a:gd name="connsiteX10" fmla="*/ 36180 w 1476375"/>
                  <a:gd name="connsiteY10" fmla="*/ 80962 h 80962"/>
                  <a:gd name="connsiteX11" fmla="*/ 0 w 1476375"/>
                  <a:gd name="connsiteY11" fmla="*/ 80962 h 80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76375" h="80962">
                    <a:moveTo>
                      <a:pt x="20241" y="0"/>
                    </a:moveTo>
                    <a:lnTo>
                      <a:pt x="1456135" y="0"/>
                    </a:lnTo>
                    <a:lnTo>
                      <a:pt x="1476375" y="80962"/>
                    </a:lnTo>
                    <a:lnTo>
                      <a:pt x="1387077" y="80962"/>
                    </a:lnTo>
                    <a:lnTo>
                      <a:pt x="1375171" y="33338"/>
                    </a:lnTo>
                    <a:lnTo>
                      <a:pt x="305990" y="33338"/>
                    </a:lnTo>
                    <a:lnTo>
                      <a:pt x="294084" y="80962"/>
                    </a:lnTo>
                    <a:lnTo>
                      <a:pt x="113837" y="80962"/>
                    </a:lnTo>
                    <a:lnTo>
                      <a:pt x="101332" y="36241"/>
                    </a:lnTo>
                    <a:lnTo>
                      <a:pt x="48684" y="36241"/>
                    </a:lnTo>
                    <a:lnTo>
                      <a:pt x="36180" y="80962"/>
                    </a:lnTo>
                    <a:lnTo>
                      <a:pt x="0" y="809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5" name="文本框 174"/>
          <p:cNvSpPr txBox="1"/>
          <p:nvPr/>
        </p:nvSpPr>
        <p:spPr>
          <a:xfrm flipH="1">
            <a:off x="6691098" y="2085095"/>
            <a:ext cx="3392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把事情往敏感话题上引          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红黄蓝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prism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6 -0.00254 L -3.95833E-6 -4.6820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7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99" grpId="0" animBg="1"/>
      <p:bldP spid="98" grpId="0" animBg="1"/>
      <p:bldP spid="4" grpId="0" animBg="1"/>
      <p:bldP spid="140" grpId="0"/>
      <p:bldP spid="141" grpId="0"/>
      <p:bldP spid="142" grpId="0"/>
      <p:bldP spid="143" grpId="0"/>
      <p:bldP spid="125" grpId="0"/>
      <p:bldP spid="90" grpId="0" animBg="1"/>
      <p:bldP spid="1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任意多边形 89"/>
          <p:cNvSpPr/>
          <p:nvPr/>
        </p:nvSpPr>
        <p:spPr>
          <a:xfrm rot="5400000" flipH="1" flipV="1">
            <a:off x="2652408" y="3258540"/>
            <a:ext cx="252153" cy="5105089"/>
          </a:xfrm>
          <a:custGeom>
            <a:avLst/>
            <a:gdLst>
              <a:gd name="connsiteX0" fmla="*/ 0 w 306284"/>
              <a:gd name="connsiteY0" fmla="*/ 0 h 3956136"/>
              <a:gd name="connsiteX1" fmla="*/ 0 w 306284"/>
              <a:gd name="connsiteY1" fmla="*/ 1429276 h 3956136"/>
              <a:gd name="connsiteX2" fmla="*/ 54019 w 306284"/>
              <a:gd name="connsiteY2" fmla="*/ 1460110 h 3956136"/>
              <a:gd name="connsiteX3" fmla="*/ 54019 w 306284"/>
              <a:gd name="connsiteY3" fmla="*/ 2496029 h 3956136"/>
              <a:gd name="connsiteX4" fmla="*/ 0 w 306284"/>
              <a:gd name="connsiteY4" fmla="*/ 2526862 h 3956136"/>
              <a:gd name="connsiteX5" fmla="*/ 0 w 306284"/>
              <a:gd name="connsiteY5" fmla="*/ 3956136 h 3956136"/>
              <a:gd name="connsiteX6" fmla="*/ 145220 w 306284"/>
              <a:gd name="connsiteY6" fmla="*/ 3956136 h 3956136"/>
              <a:gd name="connsiteX7" fmla="*/ 306284 w 306284"/>
              <a:gd name="connsiteY7" fmla="*/ 3795073 h 3956136"/>
              <a:gd name="connsiteX8" fmla="*/ 306284 w 306284"/>
              <a:gd name="connsiteY8" fmla="*/ 3648841 h 3956136"/>
              <a:gd name="connsiteX9" fmla="*/ 225323 w 306284"/>
              <a:gd name="connsiteY9" fmla="*/ 3616665 h 3956136"/>
              <a:gd name="connsiteX10" fmla="*/ 225323 w 306284"/>
              <a:gd name="connsiteY10" fmla="*/ 3224651 h 3956136"/>
              <a:gd name="connsiteX11" fmla="*/ 153142 w 306284"/>
              <a:gd name="connsiteY11" fmla="*/ 3196819 h 3956136"/>
              <a:gd name="connsiteX12" fmla="*/ 153142 w 306284"/>
              <a:gd name="connsiteY12" fmla="*/ 759317 h 3956136"/>
              <a:gd name="connsiteX13" fmla="*/ 225323 w 306284"/>
              <a:gd name="connsiteY13" fmla="*/ 731486 h 3956136"/>
              <a:gd name="connsiteX14" fmla="*/ 225323 w 306284"/>
              <a:gd name="connsiteY14" fmla="*/ 339471 h 3956136"/>
              <a:gd name="connsiteX15" fmla="*/ 306284 w 306284"/>
              <a:gd name="connsiteY15" fmla="*/ 307296 h 3956136"/>
              <a:gd name="connsiteX16" fmla="*/ 306284 w 306284"/>
              <a:gd name="connsiteY16" fmla="*/ 171590 h 3956136"/>
              <a:gd name="connsiteX17" fmla="*/ 134694 w 306284"/>
              <a:gd name="connsiteY17" fmla="*/ 0 h 395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6284" h="3956136">
                <a:moveTo>
                  <a:pt x="0" y="0"/>
                </a:moveTo>
                <a:lnTo>
                  <a:pt x="0" y="1429276"/>
                </a:lnTo>
                <a:lnTo>
                  <a:pt x="54019" y="1460110"/>
                </a:lnTo>
                <a:lnTo>
                  <a:pt x="54019" y="2496029"/>
                </a:lnTo>
                <a:lnTo>
                  <a:pt x="0" y="2526862"/>
                </a:lnTo>
                <a:lnTo>
                  <a:pt x="0" y="3956136"/>
                </a:lnTo>
                <a:lnTo>
                  <a:pt x="145220" y="3956136"/>
                </a:lnTo>
                <a:lnTo>
                  <a:pt x="306284" y="3795073"/>
                </a:lnTo>
                <a:lnTo>
                  <a:pt x="306284" y="3648841"/>
                </a:lnTo>
                <a:lnTo>
                  <a:pt x="225323" y="3616665"/>
                </a:lnTo>
                <a:lnTo>
                  <a:pt x="225323" y="3224651"/>
                </a:lnTo>
                <a:lnTo>
                  <a:pt x="153142" y="3196819"/>
                </a:lnTo>
                <a:lnTo>
                  <a:pt x="153142" y="759317"/>
                </a:lnTo>
                <a:lnTo>
                  <a:pt x="225323" y="731486"/>
                </a:lnTo>
                <a:lnTo>
                  <a:pt x="225323" y="339471"/>
                </a:lnTo>
                <a:lnTo>
                  <a:pt x="306284" y="307296"/>
                </a:lnTo>
                <a:lnTo>
                  <a:pt x="306284" y="171590"/>
                </a:lnTo>
                <a:lnTo>
                  <a:pt x="134694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 90"/>
          <p:cNvSpPr/>
          <p:nvPr/>
        </p:nvSpPr>
        <p:spPr>
          <a:xfrm rot="16200000" flipH="1">
            <a:off x="9042511" y="-785428"/>
            <a:ext cx="195074" cy="5703083"/>
          </a:xfrm>
          <a:custGeom>
            <a:avLst/>
            <a:gdLst>
              <a:gd name="connsiteX0" fmla="*/ 0 w 306284"/>
              <a:gd name="connsiteY0" fmla="*/ 0 h 3956136"/>
              <a:gd name="connsiteX1" fmla="*/ 0 w 306284"/>
              <a:gd name="connsiteY1" fmla="*/ 1429276 h 3956136"/>
              <a:gd name="connsiteX2" fmla="*/ 54019 w 306284"/>
              <a:gd name="connsiteY2" fmla="*/ 1460110 h 3956136"/>
              <a:gd name="connsiteX3" fmla="*/ 54019 w 306284"/>
              <a:gd name="connsiteY3" fmla="*/ 2496029 h 3956136"/>
              <a:gd name="connsiteX4" fmla="*/ 0 w 306284"/>
              <a:gd name="connsiteY4" fmla="*/ 2526862 h 3956136"/>
              <a:gd name="connsiteX5" fmla="*/ 0 w 306284"/>
              <a:gd name="connsiteY5" fmla="*/ 3956136 h 3956136"/>
              <a:gd name="connsiteX6" fmla="*/ 145220 w 306284"/>
              <a:gd name="connsiteY6" fmla="*/ 3956136 h 3956136"/>
              <a:gd name="connsiteX7" fmla="*/ 306284 w 306284"/>
              <a:gd name="connsiteY7" fmla="*/ 3795073 h 3956136"/>
              <a:gd name="connsiteX8" fmla="*/ 306284 w 306284"/>
              <a:gd name="connsiteY8" fmla="*/ 3648841 h 3956136"/>
              <a:gd name="connsiteX9" fmla="*/ 225323 w 306284"/>
              <a:gd name="connsiteY9" fmla="*/ 3616665 h 3956136"/>
              <a:gd name="connsiteX10" fmla="*/ 225323 w 306284"/>
              <a:gd name="connsiteY10" fmla="*/ 3224651 h 3956136"/>
              <a:gd name="connsiteX11" fmla="*/ 153142 w 306284"/>
              <a:gd name="connsiteY11" fmla="*/ 3196819 h 3956136"/>
              <a:gd name="connsiteX12" fmla="*/ 153142 w 306284"/>
              <a:gd name="connsiteY12" fmla="*/ 759317 h 3956136"/>
              <a:gd name="connsiteX13" fmla="*/ 225323 w 306284"/>
              <a:gd name="connsiteY13" fmla="*/ 731486 h 3956136"/>
              <a:gd name="connsiteX14" fmla="*/ 225323 w 306284"/>
              <a:gd name="connsiteY14" fmla="*/ 339471 h 3956136"/>
              <a:gd name="connsiteX15" fmla="*/ 306284 w 306284"/>
              <a:gd name="connsiteY15" fmla="*/ 307296 h 3956136"/>
              <a:gd name="connsiteX16" fmla="*/ 306284 w 306284"/>
              <a:gd name="connsiteY16" fmla="*/ 171590 h 3956136"/>
              <a:gd name="connsiteX17" fmla="*/ 134694 w 306284"/>
              <a:gd name="connsiteY17" fmla="*/ 0 h 395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6284" h="3956136">
                <a:moveTo>
                  <a:pt x="0" y="0"/>
                </a:moveTo>
                <a:lnTo>
                  <a:pt x="0" y="1429276"/>
                </a:lnTo>
                <a:lnTo>
                  <a:pt x="54019" y="1460110"/>
                </a:lnTo>
                <a:lnTo>
                  <a:pt x="54019" y="2496029"/>
                </a:lnTo>
                <a:lnTo>
                  <a:pt x="0" y="2526862"/>
                </a:lnTo>
                <a:lnTo>
                  <a:pt x="0" y="3956136"/>
                </a:lnTo>
                <a:lnTo>
                  <a:pt x="145220" y="3956136"/>
                </a:lnTo>
                <a:lnTo>
                  <a:pt x="306284" y="3795073"/>
                </a:lnTo>
                <a:lnTo>
                  <a:pt x="306284" y="3648841"/>
                </a:lnTo>
                <a:lnTo>
                  <a:pt x="225323" y="3616665"/>
                </a:lnTo>
                <a:lnTo>
                  <a:pt x="225323" y="3224651"/>
                </a:lnTo>
                <a:lnTo>
                  <a:pt x="153142" y="3196819"/>
                </a:lnTo>
                <a:lnTo>
                  <a:pt x="153142" y="759317"/>
                </a:lnTo>
                <a:lnTo>
                  <a:pt x="225323" y="731486"/>
                </a:lnTo>
                <a:lnTo>
                  <a:pt x="225323" y="339471"/>
                </a:lnTo>
                <a:lnTo>
                  <a:pt x="306284" y="307296"/>
                </a:lnTo>
                <a:lnTo>
                  <a:pt x="306284" y="171590"/>
                </a:lnTo>
                <a:lnTo>
                  <a:pt x="134694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/>
          <p:cNvCxnSpPr/>
          <p:nvPr/>
        </p:nvCxnSpPr>
        <p:spPr>
          <a:xfrm>
            <a:off x="908573" y="824732"/>
            <a:ext cx="2418929" cy="0"/>
          </a:xfrm>
          <a:prstGeom prst="line">
            <a:avLst/>
          </a:prstGeom>
          <a:ln w="38100">
            <a:solidFill>
              <a:srgbClr val="A1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占位符 118"/>
          <p:cNvSpPr txBox="1">
            <a:spLocks/>
          </p:cNvSpPr>
          <p:nvPr/>
        </p:nvSpPr>
        <p:spPr>
          <a:xfrm>
            <a:off x="791111" y="421929"/>
            <a:ext cx="2732644" cy="34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研究现状</a:t>
            </a:r>
            <a:endParaRPr lang="zh-CN" altLang="en-US" sz="2400" dirty="0"/>
          </a:p>
        </p:txBody>
      </p:sp>
      <p:grpSp>
        <p:nvGrpSpPr>
          <p:cNvPr id="79" name="组合 78"/>
          <p:cNvGrpSpPr/>
          <p:nvPr/>
        </p:nvGrpSpPr>
        <p:grpSpPr>
          <a:xfrm flipV="1">
            <a:off x="295541" y="363081"/>
            <a:ext cx="537243" cy="537243"/>
            <a:chOff x="7758139" y="2808362"/>
            <a:chExt cx="1285965" cy="1285965"/>
          </a:xfrm>
        </p:grpSpPr>
        <p:sp>
          <p:nvSpPr>
            <p:cNvPr id="82" name="任意多边形 81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88" name="圆角矩形 87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圆角矩形 92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圆角矩形 93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圆角矩形 95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圆角矩形 96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圆角矩形 98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圆角矩形 99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圆角矩形 102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圆角矩形 103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圆角矩形 104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圆角矩形 105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圆角矩形 106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圆角矩形 107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圆角矩形 108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圆角矩形 109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圆角矩形 110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圆角矩形 111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圆角矩形 112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圆角矩形 113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圆角矩形 114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6" name="文本占位符 118"/>
          <p:cNvSpPr txBox="1">
            <a:spLocks/>
          </p:cNvSpPr>
          <p:nvPr/>
        </p:nvSpPr>
        <p:spPr>
          <a:xfrm>
            <a:off x="3523755" y="904764"/>
            <a:ext cx="4504253" cy="540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 smtClean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gradFill flip="none" rotWithShape="1">
                  <a:gsLst>
                    <a:gs pos="8000">
                      <a:srgbClr val="FAFFFF"/>
                    </a:gs>
                    <a:gs pos="100000">
                      <a:srgbClr val="C3C4CB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hlinkClick r:id="rId3"/>
              </a:rPr>
              <a:t>新</a:t>
            </a:r>
            <a:r>
              <a:rPr lang="zh-CN" altLang="en-US" sz="2400" dirty="0" smtClean="0">
                <a:hlinkClick r:id="rId3"/>
              </a:rPr>
              <a:t>浪微舆情</a:t>
            </a:r>
            <a:endParaRPr lang="en-US" altLang="zh-CN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39" y="2308766"/>
            <a:ext cx="5497021" cy="3293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r="45597" b="2937"/>
          <a:stretch/>
        </p:blipFill>
        <p:spPr>
          <a:xfrm>
            <a:off x="6288507" y="2308766"/>
            <a:ext cx="5636123" cy="311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4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prism dir="u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6316 -0.00254 L -3.95833E-6 -4.68208E-6 " pathEditMode="relative" rAng="0" ptsTypes="AA">
                                          <p:cBhvr>
                                            <p:cTn id="9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164" y="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1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" dur="17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7" dur="17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17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0" grpId="0" animBg="1"/>
          <p:bldP spid="91" grpId="0" animBg="1"/>
          <p:bldP spid="78" grpId="0"/>
          <p:bldP spid="4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6316 -0.00254 L -3.95833E-6 -4.68208E-6 " pathEditMode="relative" rAng="0" ptsTypes="AA">
                                          <p:cBhvr>
                                            <p:cTn id="9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164" y="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1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" dur="17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7" dur="17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17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0" grpId="0" animBg="1"/>
          <p:bldP spid="91" grpId="0" animBg="1"/>
          <p:bldP spid="78" grpId="0"/>
          <p:bldP spid="4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矩形 413"/>
          <p:cNvSpPr/>
          <p:nvPr/>
        </p:nvSpPr>
        <p:spPr>
          <a:xfrm>
            <a:off x="-72716" y="3415513"/>
            <a:ext cx="12328323" cy="57738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/>
          <p:cNvSpPr/>
          <p:nvPr/>
        </p:nvSpPr>
        <p:spPr>
          <a:xfrm>
            <a:off x="8040" y="3400312"/>
            <a:ext cx="12252123" cy="57381"/>
          </a:xfrm>
          <a:prstGeom prst="rect">
            <a:avLst/>
          </a:prstGeom>
          <a:solidFill>
            <a:srgbClr val="FFFFFF">
              <a:alpha val="4117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菱形 415"/>
          <p:cNvSpPr/>
          <p:nvPr/>
        </p:nvSpPr>
        <p:spPr>
          <a:xfrm>
            <a:off x="3751309" y="3051264"/>
            <a:ext cx="4575379" cy="845412"/>
          </a:xfrm>
          <a:prstGeom prst="diamond">
            <a:avLst/>
          </a:prstGeom>
          <a:solidFill>
            <a:srgbClr val="FFFFFF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34" name="任意多边形 433"/>
          <p:cNvSpPr/>
          <p:nvPr userDrawn="1"/>
        </p:nvSpPr>
        <p:spPr>
          <a:xfrm>
            <a:off x="11844789" y="2950959"/>
            <a:ext cx="482113" cy="140616"/>
          </a:xfrm>
          <a:custGeom>
            <a:avLst/>
            <a:gdLst>
              <a:gd name="connsiteX0" fmla="*/ 0 w 609600"/>
              <a:gd name="connsiteY0" fmla="*/ 0 h 177800"/>
              <a:gd name="connsiteX1" fmla="*/ 609600 w 609600"/>
              <a:gd name="connsiteY1" fmla="*/ 0 h 177800"/>
              <a:gd name="connsiteX2" fmla="*/ 609600 w 609600"/>
              <a:gd name="connsiteY2" fmla="*/ 139246 h 177800"/>
              <a:gd name="connsiteX3" fmla="*/ 497568 w 609600"/>
              <a:gd name="connsiteY3" fmla="*/ 139246 h 177800"/>
              <a:gd name="connsiteX4" fmla="*/ 497568 w 609600"/>
              <a:gd name="connsiteY4" fmla="*/ 177800 h 177800"/>
              <a:gd name="connsiteX5" fmla="*/ 0 w 609600"/>
              <a:gd name="connsiteY5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" h="177800">
                <a:moveTo>
                  <a:pt x="0" y="0"/>
                </a:moveTo>
                <a:lnTo>
                  <a:pt x="609600" y="0"/>
                </a:lnTo>
                <a:lnTo>
                  <a:pt x="609600" y="139246"/>
                </a:lnTo>
                <a:lnTo>
                  <a:pt x="497568" y="139246"/>
                </a:lnTo>
                <a:lnTo>
                  <a:pt x="497568" y="177800"/>
                </a:lnTo>
                <a:lnTo>
                  <a:pt x="0" y="177800"/>
                </a:lnTo>
                <a:close/>
              </a:path>
            </a:pathLst>
          </a:cu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017025" y="2970707"/>
            <a:ext cx="4943563" cy="947351"/>
            <a:chOff x="7743390" y="4942798"/>
            <a:chExt cx="4943562" cy="947351"/>
          </a:xfrm>
        </p:grpSpPr>
        <p:grpSp>
          <p:nvGrpSpPr>
            <p:cNvPr id="58" name="组合 57"/>
            <p:cNvGrpSpPr/>
            <p:nvPr/>
          </p:nvGrpSpPr>
          <p:grpSpPr>
            <a:xfrm>
              <a:off x="7743390" y="4942798"/>
              <a:ext cx="4943562" cy="947351"/>
              <a:chOff x="7347008" y="2985732"/>
              <a:chExt cx="4943562" cy="947351"/>
            </a:xfrm>
          </p:grpSpPr>
          <p:sp>
            <p:nvSpPr>
              <p:cNvPr id="59" name="矩形 58"/>
              <p:cNvSpPr/>
              <p:nvPr userDrawn="1"/>
            </p:nvSpPr>
            <p:spPr>
              <a:xfrm>
                <a:off x="7347008" y="2985732"/>
                <a:ext cx="4943562" cy="76200"/>
              </a:xfrm>
              <a:prstGeom prst="rect">
                <a:avLst/>
              </a:prstGeom>
              <a:solidFill>
                <a:srgbClr val="FFFFFF">
                  <a:alpha val="5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 userDrawn="1"/>
            </p:nvSpPr>
            <p:spPr>
              <a:xfrm>
                <a:off x="7347008" y="3856883"/>
                <a:ext cx="4943562" cy="76200"/>
              </a:xfrm>
              <a:prstGeom prst="rect">
                <a:avLst/>
              </a:prstGeom>
              <a:solidFill>
                <a:srgbClr val="FFFFFF">
                  <a:alpha val="5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" name="直接连接符 60"/>
              <p:cNvCxnSpPr/>
              <p:nvPr userDrawn="1"/>
            </p:nvCxnSpPr>
            <p:spPr>
              <a:xfrm>
                <a:off x="7347008" y="3117722"/>
                <a:ext cx="4943562" cy="0"/>
              </a:xfrm>
              <a:prstGeom prst="line">
                <a:avLst/>
              </a:prstGeom>
              <a:ln w="38100">
                <a:solidFill>
                  <a:srgbClr val="A199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 userDrawn="1"/>
            </p:nvCxnSpPr>
            <p:spPr>
              <a:xfrm>
                <a:off x="7347008" y="3791165"/>
                <a:ext cx="4943562" cy="0"/>
              </a:xfrm>
              <a:prstGeom prst="line">
                <a:avLst/>
              </a:prstGeom>
              <a:ln w="38100">
                <a:solidFill>
                  <a:srgbClr val="A199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本占位符 118"/>
            <p:cNvSpPr txBox="1"/>
            <p:nvPr/>
          </p:nvSpPr>
          <p:spPr>
            <a:xfrm>
              <a:off x="8040613" y="5160997"/>
              <a:ext cx="3804175" cy="4869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32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 smtClean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b="1" kern="1200" dirty="0">
                  <a:gradFill flip="none" rotWithShape="1">
                    <a:gsLst>
                      <a:gs pos="8000">
                        <a:srgbClr val="FAFFFF"/>
                      </a:gs>
                      <a:gs pos="100000">
                        <a:srgbClr val="C3C4CB"/>
                      </a:gs>
                    </a:gsLst>
                    <a:lin ang="54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/>
                <a:t>人物与事件</a:t>
              </a:r>
              <a:r>
                <a:rPr lang="zh-CN" altLang="en-US" dirty="0"/>
                <a:t>模型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989831" y="2256040"/>
            <a:ext cx="2288540" cy="2288540"/>
            <a:chOff x="7758139" y="2808362"/>
            <a:chExt cx="1285965" cy="1285965"/>
          </a:xfrm>
        </p:grpSpPr>
        <p:sp>
          <p:nvSpPr>
            <p:cNvPr id="431" name="任意多边形 430"/>
            <p:cNvSpPr/>
            <p:nvPr userDrawn="1"/>
          </p:nvSpPr>
          <p:spPr>
            <a:xfrm rot="20047423">
              <a:off x="7758139" y="2808362"/>
              <a:ext cx="1285965" cy="1285965"/>
            </a:xfrm>
            <a:custGeom>
              <a:avLst/>
              <a:gdLst>
                <a:gd name="connsiteX0" fmla="*/ 813009 w 1626018"/>
                <a:gd name="connsiteY0" fmla="*/ 0 h 1626018"/>
                <a:gd name="connsiteX1" fmla="*/ 1626018 w 1626018"/>
                <a:gd name="connsiteY1" fmla="*/ 813009 h 1626018"/>
                <a:gd name="connsiteX2" fmla="*/ 813009 w 1626018"/>
                <a:gd name="connsiteY2" fmla="*/ 1626018 h 1626018"/>
                <a:gd name="connsiteX3" fmla="*/ 0 w 1626018"/>
                <a:gd name="connsiteY3" fmla="*/ 813009 h 1626018"/>
                <a:gd name="connsiteX4" fmla="*/ 16518 w 1626018"/>
                <a:gd name="connsiteY4" fmla="*/ 649159 h 1626018"/>
                <a:gd name="connsiteX5" fmla="*/ 61099 w 1626018"/>
                <a:gd name="connsiteY5" fmla="*/ 505541 h 1626018"/>
                <a:gd name="connsiteX6" fmla="*/ 200468 w 1626018"/>
                <a:gd name="connsiteY6" fmla="*/ 575867 h 1626018"/>
                <a:gd name="connsiteX7" fmla="*/ 168041 w 1626018"/>
                <a:gd name="connsiteY7" fmla="*/ 680330 h 1626018"/>
                <a:gd name="connsiteX8" fmla="*/ 154666 w 1626018"/>
                <a:gd name="connsiteY8" fmla="*/ 813009 h 1626018"/>
                <a:gd name="connsiteX9" fmla="*/ 813009 w 1626018"/>
                <a:gd name="connsiteY9" fmla="*/ 1471352 h 1626018"/>
                <a:gd name="connsiteX10" fmla="*/ 1471352 w 1626018"/>
                <a:gd name="connsiteY10" fmla="*/ 813009 h 1626018"/>
                <a:gd name="connsiteX11" fmla="*/ 813009 w 1626018"/>
                <a:gd name="connsiteY11" fmla="*/ 154666 h 1626018"/>
                <a:gd name="connsiteX12" fmla="*/ 267101 w 1626018"/>
                <a:gd name="connsiteY12" fmla="*/ 444923 h 1626018"/>
                <a:gd name="connsiteX13" fmla="*/ 254892 w 1626018"/>
                <a:gd name="connsiteY13" fmla="*/ 467416 h 1626018"/>
                <a:gd name="connsiteX14" fmla="*/ 117369 w 1626018"/>
                <a:gd name="connsiteY14" fmla="*/ 398022 h 1626018"/>
                <a:gd name="connsiteX15" fmla="*/ 138849 w 1626018"/>
                <a:gd name="connsiteY15" fmla="*/ 358448 h 1626018"/>
                <a:gd name="connsiteX16" fmla="*/ 813009 w 1626018"/>
                <a:gd name="connsiteY16" fmla="*/ 0 h 162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6018" h="1626018">
                  <a:moveTo>
                    <a:pt x="813009" y="0"/>
                  </a:moveTo>
                  <a:cubicBezTo>
                    <a:pt x="1262022" y="0"/>
                    <a:pt x="1626018" y="363997"/>
                    <a:pt x="1626018" y="813009"/>
                  </a:cubicBezTo>
                  <a:cubicBezTo>
                    <a:pt x="1626018" y="1262022"/>
                    <a:pt x="1262022" y="1626018"/>
                    <a:pt x="813009" y="1626018"/>
                  </a:cubicBezTo>
                  <a:cubicBezTo>
                    <a:pt x="363997" y="1626018"/>
                    <a:pt x="0" y="1262022"/>
                    <a:pt x="0" y="813009"/>
                  </a:cubicBezTo>
                  <a:cubicBezTo>
                    <a:pt x="0" y="756883"/>
                    <a:pt x="5688" y="702084"/>
                    <a:pt x="16518" y="649159"/>
                  </a:cubicBezTo>
                  <a:lnTo>
                    <a:pt x="61099" y="505541"/>
                  </a:lnTo>
                  <a:lnTo>
                    <a:pt x="200468" y="575867"/>
                  </a:lnTo>
                  <a:lnTo>
                    <a:pt x="168041" y="680330"/>
                  </a:lnTo>
                  <a:cubicBezTo>
                    <a:pt x="159271" y="723187"/>
                    <a:pt x="154666" y="767560"/>
                    <a:pt x="154666" y="813009"/>
                  </a:cubicBezTo>
                  <a:cubicBezTo>
                    <a:pt x="154666" y="1176602"/>
                    <a:pt x="449417" y="1471352"/>
                    <a:pt x="813009" y="1471352"/>
                  </a:cubicBezTo>
                  <a:cubicBezTo>
                    <a:pt x="1176602" y="1471352"/>
                    <a:pt x="1471352" y="1176602"/>
                    <a:pt x="1471352" y="813009"/>
                  </a:cubicBezTo>
                  <a:cubicBezTo>
                    <a:pt x="1471352" y="449417"/>
                    <a:pt x="1176602" y="154666"/>
                    <a:pt x="813009" y="154666"/>
                  </a:cubicBezTo>
                  <a:cubicBezTo>
                    <a:pt x="585764" y="154666"/>
                    <a:pt x="385410" y="269803"/>
                    <a:pt x="267101" y="444923"/>
                  </a:cubicBezTo>
                  <a:lnTo>
                    <a:pt x="254892" y="467416"/>
                  </a:lnTo>
                  <a:lnTo>
                    <a:pt x="117369" y="398022"/>
                  </a:lnTo>
                  <a:lnTo>
                    <a:pt x="138849" y="358448"/>
                  </a:lnTo>
                  <a:cubicBezTo>
                    <a:pt x="284953" y="142186"/>
                    <a:pt x="532376" y="0"/>
                    <a:pt x="813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 userDrawn="1"/>
          </p:nvSpPr>
          <p:spPr>
            <a:xfrm>
              <a:off x="8084044" y="3134266"/>
              <a:ext cx="634158" cy="6341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6" name="组合 435"/>
            <p:cNvGrpSpPr/>
            <p:nvPr userDrawn="1"/>
          </p:nvGrpSpPr>
          <p:grpSpPr>
            <a:xfrm>
              <a:off x="7904995" y="2955216"/>
              <a:ext cx="992256" cy="992256"/>
              <a:chOff x="813435" y="4187372"/>
              <a:chExt cx="1292678" cy="1292678"/>
            </a:xfrm>
            <a:noFill/>
          </p:grpSpPr>
          <p:sp>
            <p:nvSpPr>
              <p:cNvPr id="443" name="圆角矩形 442"/>
              <p:cNvSpPr/>
              <p:nvPr/>
            </p:nvSpPr>
            <p:spPr>
              <a:xfrm rot="-5400000">
                <a:off x="8781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圆角矩形 443"/>
              <p:cNvSpPr/>
              <p:nvPr/>
            </p:nvSpPr>
            <p:spPr>
              <a:xfrm rot="-4500000">
                <a:off x="897155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圆角矩形 444"/>
              <p:cNvSpPr/>
              <p:nvPr/>
            </p:nvSpPr>
            <p:spPr>
              <a:xfrm rot="-3600000">
                <a:off x="95297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圆角矩形 445"/>
              <p:cNvSpPr/>
              <p:nvPr/>
            </p:nvSpPr>
            <p:spPr>
              <a:xfrm rot="-2700000">
                <a:off x="1041783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圆角矩形 446"/>
              <p:cNvSpPr/>
              <p:nvPr/>
            </p:nvSpPr>
            <p:spPr>
              <a:xfrm rot="-1800000">
                <a:off x="11575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圆角矩形 447"/>
              <p:cNvSpPr/>
              <p:nvPr/>
            </p:nvSpPr>
            <p:spPr>
              <a:xfrm rot="-900000">
                <a:off x="1292286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圆角矩形 448"/>
              <p:cNvSpPr/>
              <p:nvPr/>
            </p:nvSpPr>
            <p:spPr>
              <a:xfrm>
                <a:off x="1436914" y="41873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圆角矩形 449"/>
              <p:cNvSpPr/>
              <p:nvPr/>
            </p:nvSpPr>
            <p:spPr>
              <a:xfrm rot="900000">
                <a:off x="1581542" y="420641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圆角矩形 450"/>
              <p:cNvSpPr/>
              <p:nvPr/>
            </p:nvSpPr>
            <p:spPr>
              <a:xfrm rot="1800000">
                <a:off x="1716314" y="426223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圆角矩形 451"/>
              <p:cNvSpPr/>
              <p:nvPr/>
            </p:nvSpPr>
            <p:spPr>
              <a:xfrm rot="2700000">
                <a:off x="1832045" y="435104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圆角矩形 452"/>
              <p:cNvSpPr/>
              <p:nvPr/>
            </p:nvSpPr>
            <p:spPr>
              <a:xfrm rot="3600000">
                <a:off x="1920849" y="44667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圆角矩形 453"/>
              <p:cNvSpPr/>
              <p:nvPr/>
            </p:nvSpPr>
            <p:spPr>
              <a:xfrm rot="4500000">
                <a:off x="1976673" y="4601544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圆角矩形 454"/>
              <p:cNvSpPr/>
              <p:nvPr/>
            </p:nvSpPr>
            <p:spPr>
              <a:xfrm rot="5400000">
                <a:off x="1995714" y="47461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圆角矩形 455"/>
              <p:cNvSpPr/>
              <p:nvPr/>
            </p:nvSpPr>
            <p:spPr>
              <a:xfrm rot="6300000">
                <a:off x="1976673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圆角矩形 456"/>
              <p:cNvSpPr/>
              <p:nvPr/>
            </p:nvSpPr>
            <p:spPr>
              <a:xfrm rot="7200000">
                <a:off x="192084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圆角矩形 457"/>
              <p:cNvSpPr/>
              <p:nvPr/>
            </p:nvSpPr>
            <p:spPr>
              <a:xfrm rot="8100000">
                <a:off x="1832045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圆角矩形 458"/>
              <p:cNvSpPr/>
              <p:nvPr/>
            </p:nvSpPr>
            <p:spPr>
              <a:xfrm rot="9000000">
                <a:off x="17163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圆角矩形 459"/>
              <p:cNvSpPr/>
              <p:nvPr/>
            </p:nvSpPr>
            <p:spPr>
              <a:xfrm rot="9900000">
                <a:off x="1581542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圆角矩形 460"/>
              <p:cNvSpPr/>
              <p:nvPr/>
            </p:nvSpPr>
            <p:spPr>
              <a:xfrm rot="10800000">
                <a:off x="1436914" y="53049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圆角矩形 461"/>
              <p:cNvSpPr/>
              <p:nvPr/>
            </p:nvSpPr>
            <p:spPr>
              <a:xfrm rot="11700000">
                <a:off x="1292286" y="5285931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圆角矩形 462"/>
              <p:cNvSpPr/>
              <p:nvPr/>
            </p:nvSpPr>
            <p:spPr>
              <a:xfrm rot="12600000">
                <a:off x="1157514" y="5230107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圆角矩形 463"/>
              <p:cNvSpPr/>
              <p:nvPr/>
            </p:nvSpPr>
            <p:spPr>
              <a:xfrm rot="13500000">
                <a:off x="1041783" y="5141303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圆角矩形 464"/>
              <p:cNvSpPr/>
              <p:nvPr/>
            </p:nvSpPr>
            <p:spPr>
              <a:xfrm rot="14400000">
                <a:off x="952979" y="5025572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圆角矩形 465"/>
              <p:cNvSpPr/>
              <p:nvPr/>
            </p:nvSpPr>
            <p:spPr>
              <a:xfrm rot="15300000">
                <a:off x="897155" y="4890800"/>
                <a:ext cx="45719" cy="175078"/>
              </a:xfrm>
              <a:prstGeom prst="roundRect">
                <a:avLst>
                  <a:gd name="adj" fmla="val 35808"/>
                </a:avLst>
              </a:prstGeom>
              <a:grpFill/>
              <a:ln>
                <a:solidFill>
                  <a:schemeClr val="bg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8" name="文本框 145"/>
            <p:cNvSpPr txBox="1"/>
            <p:nvPr userDrawn="1"/>
          </p:nvSpPr>
          <p:spPr>
            <a:xfrm>
              <a:off x="8206904" y="3027939"/>
              <a:ext cx="420831" cy="812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2</a:t>
              </a:r>
              <a:endParaRPr lang="zh-CN" altLang="en-US" sz="199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rippl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5604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0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549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47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5E-6 -1.15607E-7 L -0.22383 0.00046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16315E-6 -3.33333E-6 L -0.2178 -3.33333E-6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animBg="1"/>
      <p:bldP spid="414" grpId="1" animBg="1"/>
      <p:bldP spid="415" grpId="0" animBg="1"/>
      <p:bldP spid="415" grpId="1" animBg="1"/>
      <p:bldP spid="416" grpId="0" animBg="1"/>
      <p:bldP spid="416" grpId="1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914</Words>
  <Application>Microsoft Office PowerPoint</Application>
  <PresentationFormat>宽屏</PresentationFormat>
  <Paragraphs>153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Calibri Light</vt:lpstr>
      <vt:lpstr>汉仪菱心体简</vt:lpstr>
      <vt:lpstr>Calibri</vt:lpstr>
      <vt:lpstr>微软雅黑</vt:lpstr>
      <vt:lpstr>Wingdings</vt:lpstr>
      <vt:lpstr>方正综艺简体</vt:lpstr>
      <vt:lpstr>华文黑体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DELL</cp:lastModifiedBy>
  <cp:revision>206</cp:revision>
  <dcterms:created xsi:type="dcterms:W3CDTF">2014-10-10T13:52:00Z</dcterms:created>
  <dcterms:modified xsi:type="dcterms:W3CDTF">2017-11-28T03:20:54Z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