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8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2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3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8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AB71-3F8A-42D9-973C-3AF1AE725AD7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3B04-0EC5-4AEA-9869-5DB82778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991" y="2537926"/>
            <a:ext cx="9144000" cy="142758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1652228 </a:t>
            </a:r>
            <a:r>
              <a:rPr lang="zh-CN" altLang="en-US" sz="4800" dirty="0"/>
              <a:t>计算机一班 王哲源</a:t>
            </a:r>
            <a:br>
              <a:rPr lang="en-US" altLang="zh-CN" sz="4800" dirty="0"/>
            </a:br>
            <a:r>
              <a:rPr lang="en-US" altLang="zh-CN" sz="4800" dirty="0"/>
              <a:t>6-b1-1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094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7608"/>
            <a:ext cx="10515600" cy="5850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#define PI 3.14159</a:t>
            </a:r>
          </a:p>
          <a:p>
            <a:pPr marL="0" indent="0">
              <a:buNone/>
            </a:pPr>
            <a:r>
              <a:rPr lang="en-US" altLang="zh-CN" b="1" dirty="0"/>
              <a:t>double SL(double R, double *L)</a:t>
            </a:r>
          </a:p>
          <a:p>
            <a:pPr marL="0" indent="0">
              <a:buNone/>
            </a:pPr>
            <a:r>
              <a:rPr lang="en-US" altLang="zh-CN" b="1" dirty="0"/>
              <a:t>{	double S;</a:t>
            </a:r>
          </a:p>
          <a:p>
            <a:pPr marL="0" indent="0">
              <a:buNone/>
            </a:pPr>
            <a:r>
              <a:rPr lang="en-US" altLang="zh-CN" b="1" dirty="0"/>
              <a:t>	S=PI*R*R;</a:t>
            </a:r>
          </a:p>
          <a:p>
            <a:pPr marL="0" indent="0">
              <a:buNone/>
            </a:pPr>
            <a:r>
              <a:rPr lang="en-US" altLang="zh-CN" b="1" dirty="0"/>
              <a:t>	*L=2*PI*R;</a:t>
            </a:r>
          </a:p>
          <a:p>
            <a:pPr marL="0" indent="0">
              <a:buNone/>
            </a:pPr>
            <a:r>
              <a:rPr lang="en-US" altLang="zh-CN" b="1" dirty="0"/>
              <a:t>	return S;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double </a:t>
            </a:r>
            <a:r>
              <a:rPr lang="en-US" altLang="zh-CN" b="1" dirty="0" err="1"/>
              <a:t>s,l,r</a:t>
            </a:r>
            <a:r>
              <a:rPr lang="en-US" altLang="zh-CN" b="1" dirty="0"/>
              <a:t>=3;</a:t>
            </a:r>
          </a:p>
          <a:p>
            <a:pPr marL="0" indent="0">
              <a:buNone/>
            </a:pPr>
            <a:r>
              <a:rPr lang="en-US" altLang="zh-CN" b="1" dirty="0"/>
              <a:t>	s=SL(</a:t>
            </a:r>
            <a:r>
              <a:rPr lang="en-US" altLang="zh-CN" b="1" dirty="0" err="1"/>
              <a:t>r,&amp;l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&lt;&lt;”s=”&lt;&lt;s&lt;&lt;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&lt;&lt;”l=”&lt;&lt;l&lt;&lt;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/>
              <a:t>   3</a:t>
            </a:r>
          </a:p>
        </p:txBody>
      </p:sp>
      <p:sp>
        <p:nvSpPr>
          <p:cNvPr id="5" name="矩形 4"/>
          <p:cNvSpPr/>
          <p:nvPr/>
        </p:nvSpPr>
        <p:spPr>
          <a:xfrm>
            <a:off x="8241665" y="105138"/>
            <a:ext cx="1155700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？？？</a:t>
            </a:r>
          </a:p>
        </p:txBody>
      </p:sp>
      <p:sp>
        <p:nvSpPr>
          <p:cNvPr id="6" name="矩形 5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???</a:t>
            </a:r>
          </a:p>
        </p:txBody>
      </p:sp>
      <p:sp>
        <p:nvSpPr>
          <p:cNvPr id="7" name="矩形 6"/>
          <p:cNvSpPr/>
          <p:nvPr/>
        </p:nvSpPr>
        <p:spPr>
          <a:xfrm>
            <a:off x="7644130" y="105138"/>
            <a:ext cx="59753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s</a:t>
            </a:r>
          </a:p>
        </p:txBody>
      </p:sp>
      <p:sp>
        <p:nvSpPr>
          <p:cNvPr id="8" name="矩形 7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r</a:t>
            </a:r>
          </a:p>
        </p:txBody>
      </p:sp>
      <p:sp>
        <p:nvSpPr>
          <p:cNvPr id="9" name="矩形 8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10" name="矩形 9"/>
          <p:cNvSpPr/>
          <p:nvPr/>
        </p:nvSpPr>
        <p:spPr>
          <a:xfrm>
            <a:off x="9420225" y="105138"/>
            <a:ext cx="1028700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</a:p>
          <a:p>
            <a:pPr algn="ctr"/>
            <a:r>
              <a:rPr lang="en-US" altLang="zh-CN" dirty="0"/>
              <a:t>1007</a:t>
            </a:r>
          </a:p>
        </p:txBody>
      </p:sp>
      <p:sp>
        <p:nvSpPr>
          <p:cNvPr id="11" name="矩形 10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2007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2008</a:t>
            </a:r>
          </a:p>
          <a:p>
            <a:pPr algn="ctr"/>
            <a:r>
              <a:rPr lang="en-US" altLang="zh-CN" dirty="0"/>
              <a:t>2015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SL</a:t>
            </a:r>
          </a:p>
        </p:txBody>
      </p:sp>
      <p:sp>
        <p:nvSpPr>
          <p:cNvPr id="16" name="矩形 15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R</a:t>
            </a:r>
          </a:p>
        </p:txBody>
      </p:sp>
      <p:sp>
        <p:nvSpPr>
          <p:cNvPr id="18" name="矩形 17"/>
          <p:cNvSpPr/>
          <p:nvPr/>
        </p:nvSpPr>
        <p:spPr>
          <a:xfrm>
            <a:off x="7786758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3007</a:t>
            </a:r>
          </a:p>
        </p:txBody>
      </p:sp>
      <p:sp>
        <p:nvSpPr>
          <p:cNvPr id="19" name="矩形 18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&amp;l(2008)</a:t>
            </a:r>
          </a:p>
        </p:txBody>
      </p:sp>
      <p:sp>
        <p:nvSpPr>
          <p:cNvPr id="21" name="矩形 20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3008</a:t>
            </a:r>
          </a:p>
          <a:p>
            <a:pPr algn="ctr"/>
            <a:r>
              <a:rPr lang="en-US" altLang="zh-CN" dirty="0"/>
              <a:t>3011</a:t>
            </a:r>
          </a:p>
        </p:txBody>
      </p:sp>
      <p:sp>
        <p:nvSpPr>
          <p:cNvPr id="22" name="矩形 21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</a:t>
            </a:r>
          </a:p>
        </p:txBody>
      </p:sp>
      <p:sp>
        <p:nvSpPr>
          <p:cNvPr id="23" name="矩形 22"/>
          <p:cNvSpPr/>
          <p:nvPr/>
        </p:nvSpPr>
        <p:spPr>
          <a:xfrm>
            <a:off x="7527290" y="3530963"/>
            <a:ext cx="15703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???</a:t>
            </a:r>
          </a:p>
        </p:txBody>
      </p:sp>
      <p:sp>
        <p:nvSpPr>
          <p:cNvPr id="24" name="矩形 23"/>
          <p:cNvSpPr/>
          <p:nvPr/>
        </p:nvSpPr>
        <p:spPr>
          <a:xfrm>
            <a:off x="9107805" y="3530963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4007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1665" y="1813288"/>
            <a:ext cx="23558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28" name="矩形 27"/>
          <p:cNvSpPr/>
          <p:nvPr/>
        </p:nvSpPr>
        <p:spPr>
          <a:xfrm>
            <a:off x="-1" y="4945224"/>
            <a:ext cx="4607561" cy="40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56581" y="1698105"/>
            <a:ext cx="0" cy="69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733315" y="1709148"/>
            <a:ext cx="0" cy="69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007608"/>
            <a:ext cx="10515600" cy="5850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#define PI 3.14159</a:t>
            </a:r>
          </a:p>
          <a:p>
            <a:pPr marL="0" indent="0">
              <a:buNone/>
            </a:pPr>
            <a:r>
              <a:rPr lang="en-US" altLang="zh-CN" b="1" dirty="0"/>
              <a:t>double SL(double R, double *L)</a:t>
            </a:r>
          </a:p>
          <a:p>
            <a:pPr marL="0" indent="0">
              <a:buNone/>
            </a:pPr>
            <a:r>
              <a:rPr lang="en-US" altLang="zh-CN" b="1" dirty="0"/>
              <a:t>{	double S;</a:t>
            </a:r>
          </a:p>
          <a:p>
            <a:pPr marL="0" indent="0">
              <a:buNone/>
            </a:pPr>
            <a:r>
              <a:rPr lang="en-US" altLang="zh-CN" b="1" dirty="0"/>
              <a:t>	S=PI*R*R;</a:t>
            </a:r>
          </a:p>
          <a:p>
            <a:pPr marL="0" indent="0">
              <a:buNone/>
            </a:pPr>
            <a:r>
              <a:rPr lang="en-US" altLang="zh-CN" b="1" dirty="0"/>
              <a:t>	*L=2*PI*R;</a:t>
            </a:r>
          </a:p>
          <a:p>
            <a:pPr marL="0" indent="0">
              <a:buNone/>
            </a:pPr>
            <a:r>
              <a:rPr lang="en-US" altLang="zh-CN" b="1" dirty="0"/>
              <a:t>	return S;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double </a:t>
            </a:r>
            <a:r>
              <a:rPr lang="en-US" altLang="zh-CN" b="1" dirty="0" err="1"/>
              <a:t>s,l,r</a:t>
            </a:r>
            <a:r>
              <a:rPr lang="en-US" altLang="zh-CN" b="1" dirty="0"/>
              <a:t>=3;</a:t>
            </a:r>
          </a:p>
          <a:p>
            <a:pPr marL="0" indent="0">
              <a:buNone/>
            </a:pPr>
            <a:r>
              <a:rPr lang="en-US" altLang="zh-CN" b="1" dirty="0"/>
              <a:t>	s=SL(</a:t>
            </a:r>
            <a:r>
              <a:rPr lang="en-US" altLang="zh-CN" b="1" dirty="0" err="1"/>
              <a:t>r,&amp;l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&lt;&lt;”s=”&lt;&lt;s&lt;&lt;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&lt;&lt;”l=”&lt;&lt;l&lt;&lt;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/>
              <a:t>   3</a:t>
            </a:r>
          </a:p>
        </p:txBody>
      </p:sp>
      <p:sp>
        <p:nvSpPr>
          <p:cNvPr id="6" name="矩形 5"/>
          <p:cNvSpPr/>
          <p:nvPr/>
        </p:nvSpPr>
        <p:spPr>
          <a:xfrm>
            <a:off x="8241665" y="105138"/>
            <a:ext cx="1155700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？？？</a:t>
            </a:r>
          </a:p>
        </p:txBody>
      </p:sp>
      <p:sp>
        <p:nvSpPr>
          <p:cNvPr id="7" name="矩形 6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???</a:t>
            </a:r>
          </a:p>
        </p:txBody>
      </p:sp>
      <p:sp>
        <p:nvSpPr>
          <p:cNvPr id="8" name="矩形 7"/>
          <p:cNvSpPr/>
          <p:nvPr/>
        </p:nvSpPr>
        <p:spPr>
          <a:xfrm>
            <a:off x="7644130" y="105138"/>
            <a:ext cx="59753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s</a:t>
            </a:r>
          </a:p>
        </p:txBody>
      </p:sp>
      <p:sp>
        <p:nvSpPr>
          <p:cNvPr id="9" name="矩形 8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r</a:t>
            </a:r>
          </a:p>
        </p:txBody>
      </p:sp>
      <p:sp>
        <p:nvSpPr>
          <p:cNvPr id="10" name="矩形 9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11" name="矩形 10"/>
          <p:cNvSpPr/>
          <p:nvPr/>
        </p:nvSpPr>
        <p:spPr>
          <a:xfrm>
            <a:off x="9420225" y="105138"/>
            <a:ext cx="1028700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</a:p>
          <a:p>
            <a:pPr algn="ctr"/>
            <a:r>
              <a:rPr lang="en-US" altLang="zh-CN" dirty="0"/>
              <a:t>1007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2007</a:t>
            </a:r>
          </a:p>
        </p:txBody>
      </p:sp>
      <p:sp>
        <p:nvSpPr>
          <p:cNvPr id="13" name="矩形 12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2008</a:t>
            </a:r>
          </a:p>
          <a:p>
            <a:pPr algn="ctr"/>
            <a:r>
              <a:rPr lang="en-US" altLang="zh-CN" dirty="0"/>
              <a:t>2015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SL</a:t>
            </a:r>
          </a:p>
        </p:txBody>
      </p:sp>
      <p:sp>
        <p:nvSpPr>
          <p:cNvPr id="17" name="矩形 16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R</a:t>
            </a:r>
          </a:p>
        </p:txBody>
      </p:sp>
      <p:sp>
        <p:nvSpPr>
          <p:cNvPr id="19" name="矩形 18"/>
          <p:cNvSpPr/>
          <p:nvPr/>
        </p:nvSpPr>
        <p:spPr>
          <a:xfrm>
            <a:off x="7786758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3007</a:t>
            </a:r>
          </a:p>
        </p:txBody>
      </p:sp>
      <p:sp>
        <p:nvSpPr>
          <p:cNvPr id="20" name="矩形 19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&amp;l(2008)</a:t>
            </a:r>
          </a:p>
        </p:txBody>
      </p:sp>
      <p:sp>
        <p:nvSpPr>
          <p:cNvPr id="22" name="矩形 21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3008</a:t>
            </a:r>
          </a:p>
          <a:p>
            <a:pPr algn="ctr"/>
            <a:r>
              <a:rPr lang="en-US" altLang="zh-CN" dirty="0"/>
              <a:t>3011</a:t>
            </a:r>
          </a:p>
        </p:txBody>
      </p:sp>
      <p:sp>
        <p:nvSpPr>
          <p:cNvPr id="23" name="矩形 22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</a:t>
            </a:r>
          </a:p>
        </p:txBody>
      </p:sp>
      <p:sp>
        <p:nvSpPr>
          <p:cNvPr id="24" name="矩形 23"/>
          <p:cNvSpPr/>
          <p:nvPr/>
        </p:nvSpPr>
        <p:spPr>
          <a:xfrm>
            <a:off x="7527290" y="3530963"/>
            <a:ext cx="15703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Pi*R*R</a:t>
            </a:r>
          </a:p>
        </p:txBody>
      </p:sp>
      <p:sp>
        <p:nvSpPr>
          <p:cNvPr id="25" name="矩形 24"/>
          <p:cNvSpPr/>
          <p:nvPr/>
        </p:nvSpPr>
        <p:spPr>
          <a:xfrm>
            <a:off x="9107805" y="3530963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4007</a:t>
            </a:r>
          </a:p>
        </p:txBody>
      </p:sp>
      <p:sp>
        <p:nvSpPr>
          <p:cNvPr id="29" name="矩形 28"/>
          <p:cNvSpPr/>
          <p:nvPr/>
        </p:nvSpPr>
        <p:spPr>
          <a:xfrm>
            <a:off x="1" y="2762613"/>
            <a:ext cx="4550410" cy="40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0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007608"/>
            <a:ext cx="10515600" cy="5850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#define PI 3.14159</a:t>
            </a:r>
          </a:p>
          <a:p>
            <a:pPr marL="0" indent="0">
              <a:buNone/>
            </a:pPr>
            <a:r>
              <a:rPr lang="en-US" altLang="zh-CN" b="1" dirty="0"/>
              <a:t>double SL(double R, double *L)</a:t>
            </a:r>
          </a:p>
          <a:p>
            <a:pPr marL="0" indent="0">
              <a:buNone/>
            </a:pPr>
            <a:r>
              <a:rPr lang="en-US" altLang="zh-CN" b="1" dirty="0"/>
              <a:t>{	double S;</a:t>
            </a:r>
          </a:p>
          <a:p>
            <a:pPr marL="0" indent="0">
              <a:buNone/>
            </a:pPr>
            <a:r>
              <a:rPr lang="en-US" altLang="zh-CN" b="1" dirty="0"/>
              <a:t>	S=PI*R*R;</a:t>
            </a:r>
          </a:p>
          <a:p>
            <a:pPr marL="0" indent="0">
              <a:buNone/>
            </a:pPr>
            <a:r>
              <a:rPr lang="en-US" altLang="zh-CN" b="1" dirty="0"/>
              <a:t>	*L=2*PI*R;</a:t>
            </a:r>
          </a:p>
          <a:p>
            <a:pPr marL="0" indent="0">
              <a:buNone/>
            </a:pPr>
            <a:r>
              <a:rPr lang="en-US" altLang="zh-CN" b="1" dirty="0"/>
              <a:t>	return S;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double </a:t>
            </a:r>
            <a:r>
              <a:rPr lang="en-US" altLang="zh-CN" b="1" dirty="0" err="1"/>
              <a:t>s,l,r</a:t>
            </a:r>
            <a:r>
              <a:rPr lang="en-US" altLang="zh-CN" b="1" dirty="0"/>
              <a:t>=3;</a:t>
            </a:r>
          </a:p>
          <a:p>
            <a:pPr marL="0" indent="0">
              <a:buNone/>
            </a:pPr>
            <a:r>
              <a:rPr lang="en-US" altLang="zh-CN" b="1" dirty="0"/>
              <a:t>	s=SL(</a:t>
            </a:r>
            <a:r>
              <a:rPr lang="en-US" altLang="zh-CN" b="1" dirty="0" err="1"/>
              <a:t>r,&amp;l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&lt;&lt;”s=”&lt;&lt;s&lt;&lt;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&lt;&lt;”l=”&lt;&lt;l&lt;&lt;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/>
              <a:t>   3</a:t>
            </a:r>
          </a:p>
        </p:txBody>
      </p:sp>
      <p:sp>
        <p:nvSpPr>
          <p:cNvPr id="6" name="矩形 5"/>
          <p:cNvSpPr/>
          <p:nvPr/>
        </p:nvSpPr>
        <p:spPr>
          <a:xfrm>
            <a:off x="8241665" y="105138"/>
            <a:ext cx="1155700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？？？</a:t>
            </a:r>
          </a:p>
        </p:txBody>
      </p:sp>
      <p:sp>
        <p:nvSpPr>
          <p:cNvPr id="7" name="矩形 6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2*PI*R</a:t>
            </a:r>
          </a:p>
        </p:txBody>
      </p:sp>
      <p:sp>
        <p:nvSpPr>
          <p:cNvPr id="8" name="矩形 7"/>
          <p:cNvSpPr/>
          <p:nvPr/>
        </p:nvSpPr>
        <p:spPr>
          <a:xfrm>
            <a:off x="7644130" y="105138"/>
            <a:ext cx="59753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s</a:t>
            </a:r>
          </a:p>
        </p:txBody>
      </p:sp>
      <p:sp>
        <p:nvSpPr>
          <p:cNvPr id="9" name="矩形 8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r</a:t>
            </a:r>
          </a:p>
        </p:txBody>
      </p:sp>
      <p:sp>
        <p:nvSpPr>
          <p:cNvPr id="10" name="矩形 9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11" name="矩形 10"/>
          <p:cNvSpPr/>
          <p:nvPr/>
        </p:nvSpPr>
        <p:spPr>
          <a:xfrm>
            <a:off x="9420225" y="105138"/>
            <a:ext cx="1028700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</a:p>
          <a:p>
            <a:pPr algn="ctr"/>
            <a:r>
              <a:rPr lang="en-US" altLang="zh-CN" dirty="0"/>
              <a:t>1007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2007</a:t>
            </a:r>
          </a:p>
        </p:txBody>
      </p:sp>
      <p:sp>
        <p:nvSpPr>
          <p:cNvPr id="13" name="矩形 12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2008</a:t>
            </a:r>
          </a:p>
          <a:p>
            <a:pPr algn="ctr"/>
            <a:r>
              <a:rPr lang="en-US" altLang="zh-CN" dirty="0"/>
              <a:t>2015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SL</a:t>
            </a:r>
          </a:p>
        </p:txBody>
      </p:sp>
      <p:sp>
        <p:nvSpPr>
          <p:cNvPr id="17" name="矩形 16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R</a:t>
            </a:r>
          </a:p>
        </p:txBody>
      </p:sp>
      <p:sp>
        <p:nvSpPr>
          <p:cNvPr id="19" name="矩形 18"/>
          <p:cNvSpPr/>
          <p:nvPr/>
        </p:nvSpPr>
        <p:spPr>
          <a:xfrm>
            <a:off x="7786758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3007</a:t>
            </a:r>
          </a:p>
        </p:txBody>
      </p:sp>
      <p:sp>
        <p:nvSpPr>
          <p:cNvPr id="20" name="矩形 19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&amp;l(2008)</a:t>
            </a:r>
          </a:p>
        </p:txBody>
      </p:sp>
      <p:sp>
        <p:nvSpPr>
          <p:cNvPr id="22" name="矩形 21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3008</a:t>
            </a:r>
          </a:p>
          <a:p>
            <a:pPr algn="ctr"/>
            <a:r>
              <a:rPr lang="en-US" altLang="zh-CN" dirty="0"/>
              <a:t>3011</a:t>
            </a:r>
          </a:p>
        </p:txBody>
      </p:sp>
      <p:sp>
        <p:nvSpPr>
          <p:cNvPr id="23" name="矩形 22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</a:t>
            </a:r>
          </a:p>
        </p:txBody>
      </p:sp>
      <p:sp>
        <p:nvSpPr>
          <p:cNvPr id="24" name="矩形 23"/>
          <p:cNvSpPr/>
          <p:nvPr/>
        </p:nvSpPr>
        <p:spPr>
          <a:xfrm>
            <a:off x="7527290" y="3530963"/>
            <a:ext cx="15703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Pi*R*R</a:t>
            </a:r>
          </a:p>
        </p:txBody>
      </p:sp>
      <p:sp>
        <p:nvSpPr>
          <p:cNvPr id="25" name="矩形 24"/>
          <p:cNvSpPr/>
          <p:nvPr/>
        </p:nvSpPr>
        <p:spPr>
          <a:xfrm>
            <a:off x="9107805" y="3530963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4007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3121168"/>
            <a:ext cx="4550410" cy="40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0730865" y="1672952"/>
            <a:ext cx="0" cy="733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152982" y="1789168"/>
            <a:ext cx="57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L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007608"/>
            <a:ext cx="10515600" cy="5850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#define PI 3.14159</a:t>
            </a:r>
          </a:p>
          <a:p>
            <a:pPr marL="0" indent="0">
              <a:buNone/>
            </a:pPr>
            <a:r>
              <a:rPr lang="en-US" altLang="zh-CN" b="1" dirty="0"/>
              <a:t>double SL(double R, double *L)</a:t>
            </a:r>
          </a:p>
          <a:p>
            <a:pPr marL="0" indent="0">
              <a:buNone/>
            </a:pPr>
            <a:r>
              <a:rPr lang="en-US" altLang="zh-CN" b="1" dirty="0"/>
              <a:t>{	double S;</a:t>
            </a:r>
          </a:p>
          <a:p>
            <a:pPr marL="0" indent="0">
              <a:buNone/>
            </a:pPr>
            <a:r>
              <a:rPr lang="en-US" altLang="zh-CN" b="1" dirty="0"/>
              <a:t>	S=PI*R*R;</a:t>
            </a:r>
          </a:p>
          <a:p>
            <a:pPr marL="0" indent="0">
              <a:buNone/>
            </a:pPr>
            <a:r>
              <a:rPr lang="en-US" altLang="zh-CN" b="1" dirty="0"/>
              <a:t>	*L=2*PI*R;</a:t>
            </a:r>
          </a:p>
          <a:p>
            <a:pPr marL="0" indent="0">
              <a:buNone/>
            </a:pPr>
            <a:r>
              <a:rPr lang="en-US" altLang="zh-CN" b="1" dirty="0"/>
              <a:t>	return S;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double </a:t>
            </a:r>
            <a:r>
              <a:rPr lang="en-US" altLang="zh-CN" b="1" dirty="0" err="1"/>
              <a:t>s,l,r</a:t>
            </a:r>
            <a:r>
              <a:rPr lang="en-US" altLang="zh-CN" b="1" dirty="0"/>
              <a:t>=3;</a:t>
            </a:r>
          </a:p>
          <a:p>
            <a:pPr marL="0" indent="0">
              <a:buNone/>
            </a:pPr>
            <a:r>
              <a:rPr lang="en-US" altLang="zh-CN" b="1" dirty="0"/>
              <a:t>	s=SL(</a:t>
            </a:r>
            <a:r>
              <a:rPr lang="en-US" altLang="zh-CN" b="1" dirty="0" err="1"/>
              <a:t>r,&amp;l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&lt;&lt;”s=”&lt;&lt;s&lt;&lt;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&lt;&lt;”l=”&lt;&lt;l&lt;&lt;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/>
              <a:t>   3</a:t>
            </a:r>
          </a:p>
        </p:txBody>
      </p:sp>
      <p:sp>
        <p:nvSpPr>
          <p:cNvPr id="6" name="矩形 5"/>
          <p:cNvSpPr/>
          <p:nvPr/>
        </p:nvSpPr>
        <p:spPr>
          <a:xfrm>
            <a:off x="8241665" y="105138"/>
            <a:ext cx="1155700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Pi*R*R</a:t>
            </a:r>
          </a:p>
        </p:txBody>
      </p:sp>
      <p:sp>
        <p:nvSpPr>
          <p:cNvPr id="7" name="矩形 6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2*PI*R</a:t>
            </a:r>
          </a:p>
        </p:txBody>
      </p:sp>
      <p:sp>
        <p:nvSpPr>
          <p:cNvPr id="8" name="矩形 7"/>
          <p:cNvSpPr/>
          <p:nvPr/>
        </p:nvSpPr>
        <p:spPr>
          <a:xfrm>
            <a:off x="7644130" y="105138"/>
            <a:ext cx="59753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s</a:t>
            </a:r>
          </a:p>
        </p:txBody>
      </p:sp>
      <p:sp>
        <p:nvSpPr>
          <p:cNvPr id="9" name="矩形 8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r</a:t>
            </a:r>
          </a:p>
        </p:txBody>
      </p:sp>
      <p:sp>
        <p:nvSpPr>
          <p:cNvPr id="10" name="矩形 9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11" name="矩形 10"/>
          <p:cNvSpPr/>
          <p:nvPr/>
        </p:nvSpPr>
        <p:spPr>
          <a:xfrm>
            <a:off x="9420225" y="105138"/>
            <a:ext cx="1028700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</a:p>
          <a:p>
            <a:pPr algn="ctr"/>
            <a:r>
              <a:rPr lang="en-US" altLang="zh-CN" dirty="0"/>
              <a:t>1007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2007</a:t>
            </a:r>
          </a:p>
        </p:txBody>
      </p:sp>
      <p:sp>
        <p:nvSpPr>
          <p:cNvPr id="13" name="矩形 12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2008</a:t>
            </a:r>
          </a:p>
          <a:p>
            <a:pPr algn="ctr"/>
            <a:r>
              <a:rPr lang="en-US" altLang="zh-CN" dirty="0"/>
              <a:t>2015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SL</a:t>
            </a:r>
          </a:p>
        </p:txBody>
      </p:sp>
      <p:sp>
        <p:nvSpPr>
          <p:cNvPr id="17" name="矩形 16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R</a:t>
            </a:r>
          </a:p>
        </p:txBody>
      </p:sp>
      <p:sp>
        <p:nvSpPr>
          <p:cNvPr id="19" name="矩形 18"/>
          <p:cNvSpPr/>
          <p:nvPr/>
        </p:nvSpPr>
        <p:spPr>
          <a:xfrm>
            <a:off x="7786758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3007</a:t>
            </a:r>
          </a:p>
        </p:txBody>
      </p:sp>
      <p:sp>
        <p:nvSpPr>
          <p:cNvPr id="20" name="矩形 19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L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&amp;l(2008)</a:t>
            </a:r>
          </a:p>
        </p:txBody>
      </p:sp>
      <p:sp>
        <p:nvSpPr>
          <p:cNvPr id="22" name="矩形 21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3008</a:t>
            </a:r>
          </a:p>
          <a:p>
            <a:pPr algn="ctr"/>
            <a:r>
              <a:rPr lang="en-US" altLang="zh-CN" dirty="0"/>
              <a:t>3011</a:t>
            </a:r>
          </a:p>
        </p:txBody>
      </p:sp>
      <p:sp>
        <p:nvSpPr>
          <p:cNvPr id="23" name="矩形 22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</a:t>
            </a:r>
          </a:p>
        </p:txBody>
      </p:sp>
      <p:sp>
        <p:nvSpPr>
          <p:cNvPr id="24" name="矩形 23"/>
          <p:cNvSpPr/>
          <p:nvPr/>
        </p:nvSpPr>
        <p:spPr>
          <a:xfrm>
            <a:off x="7527290" y="3530963"/>
            <a:ext cx="15703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Pi*R*R</a:t>
            </a:r>
          </a:p>
        </p:txBody>
      </p:sp>
      <p:sp>
        <p:nvSpPr>
          <p:cNvPr id="25" name="矩形 24"/>
          <p:cNvSpPr/>
          <p:nvPr/>
        </p:nvSpPr>
        <p:spPr>
          <a:xfrm>
            <a:off x="9107805" y="3530963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4007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3508226"/>
            <a:ext cx="4550410" cy="40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8929869" y="789259"/>
            <a:ext cx="189" cy="2669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06509" y="181582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函数返回值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36702" y="5038531"/>
            <a:ext cx="4889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最终输出结果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s=PI*R*R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L=2*PI*R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具体数值就不算了。。。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679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288</Words>
  <Application>Microsoft Office PowerPoint</Application>
  <PresentationFormat>宽屏</PresentationFormat>
  <Paragraphs>176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1652228 计算机一班 王哲源 6-b1-1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1652228 计算机一班 王哲源</dc:title>
  <dc:creator>王哲源</dc:creator>
  <cp:lastModifiedBy>王哲源</cp:lastModifiedBy>
  <cp:revision>42</cp:revision>
  <dcterms:created xsi:type="dcterms:W3CDTF">2016-12-11T03:06:11Z</dcterms:created>
  <dcterms:modified xsi:type="dcterms:W3CDTF">2016-12-11T03:57:29Z</dcterms:modified>
</cp:coreProperties>
</file>