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C63B7-527A-47F7-98DD-E7228AC772E0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7815-24B0-4F09-8939-9946881F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07815-24B0-4F09-8939-9946881F1A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6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1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6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716E-0B62-45C0-8A80-02480DE7FFFC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66B4-4740-4697-8DE6-D722EEEB5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991" y="2537926"/>
            <a:ext cx="9144000" cy="142758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1652228 </a:t>
            </a:r>
            <a:r>
              <a:rPr lang="zh-CN" altLang="en-US" sz="4800" dirty="0"/>
              <a:t>计算机一班 王哲源</a:t>
            </a:r>
            <a:br>
              <a:rPr lang="en-US" altLang="zh-CN" sz="4800" dirty="0"/>
            </a:br>
            <a:r>
              <a:rPr lang="en-US" altLang="zh-CN" sz="4800" dirty="0"/>
              <a:t>6-b1-2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094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1763"/>
            <a:ext cx="10515600" cy="6046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void swap(</a:t>
            </a:r>
            <a:r>
              <a:rPr lang="en-US" altLang="zh-CN" b="1" dirty="0" err="1"/>
              <a:t>int</a:t>
            </a:r>
            <a:r>
              <a:rPr lang="en-US" altLang="zh-CN" b="1" dirty="0"/>
              <a:t> *x, </a:t>
            </a:r>
            <a:r>
              <a:rPr lang="en-US" altLang="zh-CN" b="1" dirty="0" err="1"/>
              <a:t>int</a:t>
            </a:r>
            <a:r>
              <a:rPr lang="en-US" altLang="zh-CN" b="1" dirty="0"/>
              <a:t> *y)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*t;</a:t>
            </a:r>
          </a:p>
          <a:p>
            <a:pPr marL="0" indent="0">
              <a:buNone/>
            </a:pPr>
            <a:r>
              <a:rPr lang="en-US" altLang="zh-CN" b="1" dirty="0"/>
              <a:t>	t = x;</a:t>
            </a:r>
          </a:p>
          <a:p>
            <a:pPr marL="0" indent="0">
              <a:buNone/>
            </a:pPr>
            <a:r>
              <a:rPr lang="en-US" altLang="zh-CN" b="1" dirty="0"/>
              <a:t>	x = y;</a:t>
            </a:r>
          </a:p>
          <a:p>
            <a:pPr marL="0" indent="0">
              <a:buNone/>
            </a:pPr>
            <a:r>
              <a:rPr lang="en-US" altLang="zh-CN" b="1" dirty="0"/>
              <a:t>	y = t;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=10,  j=15;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swap(&amp;</a:t>
            </a:r>
            <a:r>
              <a:rPr lang="en-US" altLang="zh-CN" b="1" dirty="0" err="1"/>
              <a:t>i</a:t>
            </a:r>
            <a:r>
              <a:rPr lang="en-US" altLang="zh-CN" b="1" dirty="0"/>
              <a:t> , &amp;j);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 dirty="0"/>
              <a:t>   10</a:t>
            </a:r>
          </a:p>
        </p:txBody>
      </p:sp>
      <p:sp>
        <p:nvSpPr>
          <p:cNvPr id="6" name="矩形 5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8" name="矩形 7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</a:t>
            </a:r>
            <a:endParaRPr lang="en-US" altLang="zh-CN" sz="4000" dirty="0"/>
          </a:p>
        </p:txBody>
      </p:sp>
      <p:sp>
        <p:nvSpPr>
          <p:cNvPr id="9" name="矩形 8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</a:t>
            </a:r>
          </a:p>
        </p:txBody>
      </p:sp>
      <p:sp>
        <p:nvSpPr>
          <p:cNvPr id="11" name="矩形 10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2003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2100</a:t>
            </a:r>
          </a:p>
          <a:p>
            <a:pPr algn="ctr"/>
            <a:r>
              <a:rPr lang="en-US" altLang="zh-CN" dirty="0"/>
              <a:t>2103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16" name="矩形 15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(2000)</a:t>
            </a:r>
          </a:p>
        </p:txBody>
      </p:sp>
      <p:sp>
        <p:nvSpPr>
          <p:cNvPr id="17" name="矩形 16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</a:p>
        </p:txBody>
      </p:sp>
      <p:sp>
        <p:nvSpPr>
          <p:cNvPr id="18" name="矩形 17"/>
          <p:cNvSpPr/>
          <p:nvPr/>
        </p:nvSpPr>
        <p:spPr>
          <a:xfrm>
            <a:off x="7805420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3003</a:t>
            </a:r>
          </a:p>
        </p:txBody>
      </p:sp>
      <p:sp>
        <p:nvSpPr>
          <p:cNvPr id="19" name="矩形 18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&amp;j(2100)</a:t>
            </a:r>
          </a:p>
        </p:txBody>
      </p:sp>
      <p:sp>
        <p:nvSpPr>
          <p:cNvPr id="21" name="矩形 20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3100</a:t>
            </a:r>
          </a:p>
          <a:p>
            <a:pPr algn="ctr"/>
            <a:r>
              <a:rPr lang="en-US" altLang="zh-CN" dirty="0"/>
              <a:t>3103</a:t>
            </a:r>
          </a:p>
        </p:txBody>
      </p:sp>
      <p:sp>
        <p:nvSpPr>
          <p:cNvPr id="22" name="矩形 21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</a:p>
        </p:txBody>
      </p:sp>
      <p:sp>
        <p:nvSpPr>
          <p:cNvPr id="23" name="矩形 22"/>
          <p:cNvSpPr/>
          <p:nvPr/>
        </p:nvSpPr>
        <p:spPr>
          <a:xfrm>
            <a:off x="7527290" y="3530963"/>
            <a:ext cx="15703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???</a:t>
            </a:r>
          </a:p>
        </p:txBody>
      </p:sp>
      <p:sp>
        <p:nvSpPr>
          <p:cNvPr id="24" name="矩形 23"/>
          <p:cNvSpPr/>
          <p:nvPr/>
        </p:nvSpPr>
        <p:spPr>
          <a:xfrm>
            <a:off x="9107805" y="3530963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1665" y="1813288"/>
            <a:ext cx="23558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767943"/>
            <a:ext cx="4607561" cy="40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03234" y="1709148"/>
            <a:ext cx="0" cy="69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39536" y="1735429"/>
            <a:ext cx="0" cy="69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1763"/>
            <a:ext cx="10515600" cy="6046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void swap(</a:t>
            </a:r>
            <a:r>
              <a:rPr lang="en-US" altLang="zh-CN" b="1" dirty="0" err="1"/>
              <a:t>int</a:t>
            </a:r>
            <a:r>
              <a:rPr lang="en-US" altLang="zh-CN" b="1" dirty="0"/>
              <a:t> *x, </a:t>
            </a:r>
            <a:r>
              <a:rPr lang="en-US" altLang="zh-CN" b="1" dirty="0" err="1"/>
              <a:t>int</a:t>
            </a:r>
            <a:r>
              <a:rPr lang="en-US" altLang="zh-CN" b="1" dirty="0"/>
              <a:t> *y)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*t;</a:t>
            </a:r>
          </a:p>
          <a:p>
            <a:pPr marL="0" indent="0">
              <a:buNone/>
            </a:pPr>
            <a:r>
              <a:rPr lang="en-US" altLang="zh-CN" b="1" dirty="0"/>
              <a:t>	t = x;</a:t>
            </a:r>
          </a:p>
          <a:p>
            <a:pPr marL="0" indent="0">
              <a:buNone/>
            </a:pPr>
            <a:r>
              <a:rPr lang="en-US" altLang="zh-CN" b="1" dirty="0"/>
              <a:t>	x = y;</a:t>
            </a:r>
          </a:p>
          <a:p>
            <a:pPr marL="0" indent="0">
              <a:buNone/>
            </a:pPr>
            <a:r>
              <a:rPr lang="en-US" altLang="zh-CN" b="1" dirty="0"/>
              <a:t>	y = t;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=10,  j=15;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swap(&amp;</a:t>
            </a:r>
            <a:r>
              <a:rPr lang="en-US" altLang="zh-CN" b="1" dirty="0" err="1"/>
              <a:t>i</a:t>
            </a:r>
            <a:r>
              <a:rPr lang="en-US" altLang="zh-CN" b="1" dirty="0"/>
              <a:t> , &amp;j);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 dirty="0"/>
              <a:t>   10</a:t>
            </a:r>
          </a:p>
        </p:txBody>
      </p:sp>
      <p:sp>
        <p:nvSpPr>
          <p:cNvPr id="6" name="矩形 5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8" name="矩形 7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</a:t>
            </a:r>
            <a:endParaRPr lang="en-US" altLang="zh-CN" sz="4000" dirty="0"/>
          </a:p>
        </p:txBody>
      </p:sp>
      <p:sp>
        <p:nvSpPr>
          <p:cNvPr id="9" name="矩形 8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</a:t>
            </a:r>
          </a:p>
        </p:txBody>
      </p:sp>
      <p:sp>
        <p:nvSpPr>
          <p:cNvPr id="11" name="矩形 10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2003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2100</a:t>
            </a:r>
          </a:p>
          <a:p>
            <a:pPr algn="ctr"/>
            <a:r>
              <a:rPr lang="en-US" altLang="zh-CN" dirty="0"/>
              <a:t>2103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16" name="矩形 15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&amp;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7" name="矩形 16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</a:p>
        </p:txBody>
      </p:sp>
      <p:sp>
        <p:nvSpPr>
          <p:cNvPr id="18" name="矩形 17"/>
          <p:cNvSpPr/>
          <p:nvPr/>
        </p:nvSpPr>
        <p:spPr>
          <a:xfrm>
            <a:off x="7805420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3003</a:t>
            </a:r>
          </a:p>
        </p:txBody>
      </p:sp>
      <p:sp>
        <p:nvSpPr>
          <p:cNvPr id="19" name="矩形 18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&amp;j(2100)</a:t>
            </a:r>
          </a:p>
        </p:txBody>
      </p:sp>
      <p:sp>
        <p:nvSpPr>
          <p:cNvPr id="21" name="矩形 20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3100</a:t>
            </a:r>
          </a:p>
          <a:p>
            <a:pPr algn="ctr"/>
            <a:r>
              <a:rPr lang="en-US" altLang="zh-CN" dirty="0"/>
              <a:t>3103</a:t>
            </a:r>
          </a:p>
        </p:txBody>
      </p:sp>
      <p:sp>
        <p:nvSpPr>
          <p:cNvPr id="22" name="矩形 21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</a:p>
        </p:txBody>
      </p:sp>
      <p:sp>
        <p:nvSpPr>
          <p:cNvPr id="23" name="矩形 22"/>
          <p:cNvSpPr/>
          <p:nvPr/>
        </p:nvSpPr>
        <p:spPr>
          <a:xfrm>
            <a:off x="7527290" y="3542393"/>
            <a:ext cx="1570355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(2000)</a:t>
            </a:r>
          </a:p>
        </p:txBody>
      </p:sp>
      <p:sp>
        <p:nvSpPr>
          <p:cNvPr id="24" name="矩形 23"/>
          <p:cNvSpPr/>
          <p:nvPr/>
        </p:nvSpPr>
        <p:spPr>
          <a:xfrm>
            <a:off x="9107805" y="3549625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4003</a:t>
            </a:r>
          </a:p>
        </p:txBody>
      </p:sp>
      <p:sp>
        <p:nvSpPr>
          <p:cNvPr id="28" name="矩形 27"/>
          <p:cNvSpPr/>
          <p:nvPr/>
        </p:nvSpPr>
        <p:spPr>
          <a:xfrm>
            <a:off x="53022" y="2205769"/>
            <a:ext cx="3595248" cy="40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221895" y="2845163"/>
            <a:ext cx="970383" cy="704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59750" y="2960610"/>
            <a:ext cx="23558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赋值语句</a:t>
            </a:r>
          </a:p>
        </p:txBody>
      </p:sp>
    </p:spTree>
    <p:extLst>
      <p:ext uri="{BB962C8B-B14F-4D97-AF65-F5344CB8AC3E}">
        <p14:creationId xmlns:p14="http://schemas.microsoft.com/office/powerpoint/2010/main" val="218530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1763"/>
            <a:ext cx="10515600" cy="6046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void swap(</a:t>
            </a:r>
            <a:r>
              <a:rPr lang="en-US" altLang="zh-CN" b="1" dirty="0" err="1"/>
              <a:t>int</a:t>
            </a:r>
            <a:r>
              <a:rPr lang="en-US" altLang="zh-CN" b="1" dirty="0"/>
              <a:t> *x, </a:t>
            </a:r>
            <a:r>
              <a:rPr lang="en-US" altLang="zh-CN" b="1" dirty="0" err="1"/>
              <a:t>int</a:t>
            </a:r>
            <a:r>
              <a:rPr lang="en-US" altLang="zh-CN" b="1" dirty="0"/>
              <a:t> *y)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*t;</a:t>
            </a:r>
          </a:p>
          <a:p>
            <a:pPr marL="0" indent="0">
              <a:buNone/>
            </a:pPr>
            <a:r>
              <a:rPr lang="en-US" altLang="zh-CN" b="1" dirty="0"/>
              <a:t>	t = x;</a:t>
            </a:r>
          </a:p>
          <a:p>
            <a:pPr marL="0" indent="0">
              <a:buNone/>
            </a:pPr>
            <a:r>
              <a:rPr lang="en-US" altLang="zh-CN" b="1" dirty="0"/>
              <a:t>	x = y;</a:t>
            </a:r>
          </a:p>
          <a:p>
            <a:pPr marL="0" indent="0">
              <a:buNone/>
            </a:pPr>
            <a:r>
              <a:rPr lang="en-US" altLang="zh-CN" b="1" dirty="0"/>
              <a:t>	y = t;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=10,  j=15;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swap(&amp;</a:t>
            </a:r>
            <a:r>
              <a:rPr lang="en-US" altLang="zh-CN" b="1" dirty="0" err="1"/>
              <a:t>i</a:t>
            </a:r>
            <a:r>
              <a:rPr lang="en-US" altLang="zh-CN" b="1" dirty="0"/>
              <a:t> , &amp;j);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 dirty="0"/>
              <a:t>   10</a:t>
            </a:r>
          </a:p>
        </p:txBody>
      </p:sp>
      <p:sp>
        <p:nvSpPr>
          <p:cNvPr id="6" name="矩形 5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8" name="矩形 7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</a:t>
            </a:r>
            <a:endParaRPr lang="en-US" altLang="zh-CN" sz="4000" dirty="0"/>
          </a:p>
        </p:txBody>
      </p:sp>
      <p:sp>
        <p:nvSpPr>
          <p:cNvPr id="9" name="矩形 8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</a:t>
            </a:r>
          </a:p>
        </p:txBody>
      </p:sp>
      <p:sp>
        <p:nvSpPr>
          <p:cNvPr id="11" name="矩形 10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2003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2100</a:t>
            </a:r>
          </a:p>
          <a:p>
            <a:pPr algn="ctr"/>
            <a:r>
              <a:rPr lang="en-US" altLang="zh-CN" dirty="0"/>
              <a:t>2103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16" name="矩形 15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&amp;j(2100)</a:t>
            </a:r>
          </a:p>
        </p:txBody>
      </p:sp>
      <p:sp>
        <p:nvSpPr>
          <p:cNvPr id="17" name="矩形 16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</a:p>
        </p:txBody>
      </p:sp>
      <p:sp>
        <p:nvSpPr>
          <p:cNvPr id="18" name="矩形 17"/>
          <p:cNvSpPr/>
          <p:nvPr/>
        </p:nvSpPr>
        <p:spPr>
          <a:xfrm>
            <a:off x="7805420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3003</a:t>
            </a:r>
          </a:p>
        </p:txBody>
      </p:sp>
      <p:sp>
        <p:nvSpPr>
          <p:cNvPr id="19" name="矩形 18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&amp;j(2100)</a:t>
            </a:r>
          </a:p>
        </p:txBody>
      </p:sp>
      <p:sp>
        <p:nvSpPr>
          <p:cNvPr id="21" name="矩形 20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3100</a:t>
            </a:r>
          </a:p>
          <a:p>
            <a:pPr algn="ctr"/>
            <a:r>
              <a:rPr lang="en-US" altLang="zh-CN" dirty="0"/>
              <a:t>3103</a:t>
            </a:r>
          </a:p>
        </p:txBody>
      </p:sp>
      <p:sp>
        <p:nvSpPr>
          <p:cNvPr id="22" name="矩形 21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</a:p>
        </p:txBody>
      </p:sp>
      <p:sp>
        <p:nvSpPr>
          <p:cNvPr id="23" name="矩形 22"/>
          <p:cNvSpPr/>
          <p:nvPr/>
        </p:nvSpPr>
        <p:spPr>
          <a:xfrm>
            <a:off x="7527290" y="3542393"/>
            <a:ext cx="1570355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&amp;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4" name="矩形 23"/>
          <p:cNvSpPr/>
          <p:nvPr/>
        </p:nvSpPr>
        <p:spPr>
          <a:xfrm>
            <a:off x="9107805" y="3549625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4003</a:t>
            </a:r>
          </a:p>
        </p:txBody>
      </p:sp>
      <p:sp>
        <p:nvSpPr>
          <p:cNvPr id="28" name="矩形 27"/>
          <p:cNvSpPr/>
          <p:nvPr/>
        </p:nvSpPr>
        <p:spPr>
          <a:xfrm>
            <a:off x="15700" y="2601905"/>
            <a:ext cx="3595248" cy="40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696961" y="2650853"/>
            <a:ext cx="78739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59750" y="2960610"/>
            <a:ext cx="23558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赋值语句</a:t>
            </a:r>
          </a:p>
        </p:txBody>
      </p:sp>
    </p:spTree>
    <p:extLst>
      <p:ext uri="{BB962C8B-B14F-4D97-AF65-F5344CB8AC3E}">
        <p14:creationId xmlns:p14="http://schemas.microsoft.com/office/powerpoint/2010/main" val="1675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11763"/>
            <a:ext cx="10515600" cy="6046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#include&lt;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void swap(</a:t>
            </a:r>
            <a:r>
              <a:rPr lang="en-US" altLang="zh-CN" b="1" dirty="0" err="1"/>
              <a:t>int</a:t>
            </a:r>
            <a:r>
              <a:rPr lang="en-US" altLang="zh-CN" b="1" dirty="0"/>
              <a:t> *x, </a:t>
            </a:r>
            <a:r>
              <a:rPr lang="en-US" altLang="zh-CN" b="1" dirty="0" err="1"/>
              <a:t>int</a:t>
            </a:r>
            <a:r>
              <a:rPr lang="en-US" altLang="zh-CN" b="1" dirty="0"/>
              <a:t> *y)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*t;</a:t>
            </a:r>
          </a:p>
          <a:p>
            <a:pPr marL="0" indent="0">
              <a:buNone/>
            </a:pPr>
            <a:r>
              <a:rPr lang="en-US" altLang="zh-CN" b="1" dirty="0"/>
              <a:t>	t = x;</a:t>
            </a:r>
          </a:p>
          <a:p>
            <a:pPr marL="0" indent="0">
              <a:buNone/>
            </a:pPr>
            <a:r>
              <a:rPr lang="en-US" altLang="zh-CN" b="1" dirty="0"/>
              <a:t>	x = y;</a:t>
            </a:r>
          </a:p>
          <a:p>
            <a:pPr marL="0" indent="0">
              <a:buNone/>
            </a:pPr>
            <a:r>
              <a:rPr lang="en-US" altLang="zh-CN" b="1" dirty="0"/>
              <a:t>	y = t;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 marL="0" indent="0">
              <a:buNone/>
            </a:pPr>
            <a:r>
              <a:rPr lang="en-US" altLang="zh-CN" b="1" dirty="0"/>
              <a:t>{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=10,  j=15;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r>
              <a:rPr lang="en-US" altLang="zh-CN" b="1" dirty="0"/>
              <a:t>	swap(&amp;</a:t>
            </a:r>
            <a:r>
              <a:rPr lang="en-US" altLang="zh-CN" b="1" dirty="0" err="1"/>
              <a:t>i</a:t>
            </a:r>
            <a:r>
              <a:rPr lang="en-US" altLang="zh-CN" b="1" dirty="0"/>
              <a:t> , &amp;j);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“</a:t>
            </a:r>
            <a:r>
              <a:rPr lang="en-US" altLang="zh-CN" b="1" dirty="0" err="1"/>
              <a:t>i</a:t>
            </a:r>
            <a:r>
              <a:rPr lang="en-US" altLang="zh-CN" b="1" dirty="0"/>
              <a:t>=” &lt;&lt; </a:t>
            </a:r>
            <a:r>
              <a:rPr lang="en-US" altLang="zh-CN" b="1" dirty="0" err="1"/>
              <a:t>i</a:t>
            </a:r>
            <a:r>
              <a:rPr lang="en-US" altLang="zh-CN" b="1" dirty="0"/>
              <a:t> &lt;&lt; “j=” &lt;&lt; j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535420" y="1090023"/>
            <a:ext cx="123317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4000" b="1" dirty="0"/>
              <a:t>   10</a:t>
            </a:r>
          </a:p>
        </p:txBody>
      </p:sp>
      <p:sp>
        <p:nvSpPr>
          <p:cNvPr id="6" name="矩形 5"/>
          <p:cNvSpPr/>
          <p:nvPr/>
        </p:nvSpPr>
        <p:spPr>
          <a:xfrm>
            <a:off x="10109835" y="1129393"/>
            <a:ext cx="124206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8" name="矩形 7"/>
          <p:cNvSpPr/>
          <p:nvPr/>
        </p:nvSpPr>
        <p:spPr>
          <a:xfrm>
            <a:off x="6102985" y="1091293"/>
            <a:ext cx="43307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i</a:t>
            </a:r>
            <a:endParaRPr lang="en-US" altLang="zh-CN" sz="4000" dirty="0"/>
          </a:p>
        </p:txBody>
      </p:sp>
      <p:sp>
        <p:nvSpPr>
          <p:cNvPr id="9" name="矩形 8"/>
          <p:cNvSpPr/>
          <p:nvPr/>
        </p:nvSpPr>
        <p:spPr>
          <a:xfrm>
            <a:off x="9537700" y="1128758"/>
            <a:ext cx="561975" cy="57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</a:t>
            </a:r>
          </a:p>
        </p:txBody>
      </p:sp>
      <p:sp>
        <p:nvSpPr>
          <p:cNvPr id="11" name="矩形 10"/>
          <p:cNvSpPr/>
          <p:nvPr/>
        </p:nvSpPr>
        <p:spPr>
          <a:xfrm>
            <a:off x="7768590" y="1081768"/>
            <a:ext cx="945515" cy="62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2000</a:t>
            </a:r>
          </a:p>
          <a:p>
            <a:pPr algn="ctr"/>
            <a:r>
              <a:rPr lang="en-US" altLang="zh-CN" dirty="0"/>
              <a:t>2003</a:t>
            </a:r>
          </a:p>
        </p:txBody>
      </p:sp>
      <p:sp>
        <p:nvSpPr>
          <p:cNvPr id="12" name="矩形 11"/>
          <p:cNvSpPr/>
          <p:nvPr/>
        </p:nvSpPr>
        <p:spPr>
          <a:xfrm>
            <a:off x="11373485" y="1132568"/>
            <a:ext cx="796290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2100</a:t>
            </a:r>
          </a:p>
          <a:p>
            <a:pPr algn="ctr"/>
            <a:r>
              <a:rPr lang="en-US" altLang="zh-CN" dirty="0"/>
              <a:t>2103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50410" y="1128758"/>
            <a:ext cx="1198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main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328795" y="1907903"/>
            <a:ext cx="1453515" cy="5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07560" y="2046333"/>
            <a:ext cx="117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swap</a:t>
            </a:r>
          </a:p>
        </p:txBody>
      </p:sp>
      <p:sp>
        <p:nvSpPr>
          <p:cNvPr id="16" name="矩形 15"/>
          <p:cNvSpPr/>
          <p:nvPr/>
        </p:nvSpPr>
        <p:spPr>
          <a:xfrm>
            <a:off x="6546215" y="2392408"/>
            <a:ext cx="1231900" cy="50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&amp;j(2100)</a:t>
            </a:r>
          </a:p>
        </p:txBody>
      </p:sp>
      <p:sp>
        <p:nvSpPr>
          <p:cNvPr id="17" name="矩形 16"/>
          <p:cNvSpPr/>
          <p:nvPr/>
        </p:nvSpPr>
        <p:spPr>
          <a:xfrm>
            <a:off x="6122035" y="2384153"/>
            <a:ext cx="41338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</a:p>
        </p:txBody>
      </p:sp>
      <p:sp>
        <p:nvSpPr>
          <p:cNvPr id="18" name="矩形 17"/>
          <p:cNvSpPr/>
          <p:nvPr/>
        </p:nvSpPr>
        <p:spPr>
          <a:xfrm>
            <a:off x="7805420" y="2384153"/>
            <a:ext cx="891540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</a:p>
          <a:p>
            <a:pPr algn="ctr"/>
            <a:r>
              <a:rPr lang="en-US" altLang="zh-CN" dirty="0"/>
              <a:t>3003</a:t>
            </a:r>
          </a:p>
        </p:txBody>
      </p:sp>
      <p:sp>
        <p:nvSpPr>
          <p:cNvPr id="19" name="矩形 18"/>
          <p:cNvSpPr/>
          <p:nvPr/>
        </p:nvSpPr>
        <p:spPr>
          <a:xfrm>
            <a:off x="9517380" y="2406378"/>
            <a:ext cx="64706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</a:p>
        </p:txBody>
      </p:sp>
      <p:sp>
        <p:nvSpPr>
          <p:cNvPr id="20" name="矩形 19"/>
          <p:cNvSpPr/>
          <p:nvPr/>
        </p:nvSpPr>
        <p:spPr>
          <a:xfrm>
            <a:off x="10164445" y="2406378"/>
            <a:ext cx="120904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(2000)</a:t>
            </a:r>
          </a:p>
        </p:txBody>
      </p:sp>
      <p:sp>
        <p:nvSpPr>
          <p:cNvPr id="21" name="矩形 20"/>
          <p:cNvSpPr/>
          <p:nvPr/>
        </p:nvSpPr>
        <p:spPr>
          <a:xfrm>
            <a:off x="11385550" y="2397488"/>
            <a:ext cx="806450" cy="506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3100</a:t>
            </a:r>
          </a:p>
          <a:p>
            <a:pPr algn="ctr"/>
            <a:r>
              <a:rPr lang="en-US" altLang="zh-CN" dirty="0"/>
              <a:t>3103</a:t>
            </a:r>
          </a:p>
        </p:txBody>
      </p:sp>
      <p:sp>
        <p:nvSpPr>
          <p:cNvPr id="22" name="矩形 21"/>
          <p:cNvSpPr/>
          <p:nvPr/>
        </p:nvSpPr>
        <p:spPr>
          <a:xfrm>
            <a:off x="7013575" y="3542393"/>
            <a:ext cx="513715" cy="58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</a:p>
        </p:txBody>
      </p:sp>
      <p:sp>
        <p:nvSpPr>
          <p:cNvPr id="23" name="矩形 22"/>
          <p:cNvSpPr/>
          <p:nvPr/>
        </p:nvSpPr>
        <p:spPr>
          <a:xfrm>
            <a:off x="7527290" y="3542393"/>
            <a:ext cx="1570355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&amp;</a:t>
            </a: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24" name="矩形 23"/>
          <p:cNvSpPr/>
          <p:nvPr/>
        </p:nvSpPr>
        <p:spPr>
          <a:xfrm>
            <a:off x="9107805" y="3549625"/>
            <a:ext cx="753110" cy="57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4000</a:t>
            </a:r>
          </a:p>
          <a:p>
            <a:pPr algn="ctr"/>
            <a:r>
              <a:rPr lang="en-US" altLang="zh-CN" dirty="0"/>
              <a:t>4003</a:t>
            </a:r>
          </a:p>
        </p:txBody>
      </p:sp>
      <p:sp>
        <p:nvSpPr>
          <p:cNvPr id="28" name="矩形 27"/>
          <p:cNvSpPr/>
          <p:nvPr/>
        </p:nvSpPr>
        <p:spPr>
          <a:xfrm>
            <a:off x="15899" y="2909039"/>
            <a:ext cx="3595248" cy="40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819674" y="2936471"/>
            <a:ext cx="1683385" cy="613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93146" y="2936471"/>
            <a:ext cx="23558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赋值语句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82140" y="4357396"/>
            <a:ext cx="5787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输出结果：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=10 j=15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=10 j=15</a:t>
            </a:r>
          </a:p>
          <a:p>
            <a:endParaRPr lang="en-US" altLang="zh-CN" sz="2000" dirty="0"/>
          </a:p>
          <a:p>
            <a:r>
              <a:rPr lang="zh-CN" altLang="en-US" sz="2000" dirty="0"/>
              <a:t>原因：</a:t>
            </a:r>
            <a:endParaRPr lang="en-US" altLang="zh-CN" sz="2000" dirty="0"/>
          </a:p>
          <a:p>
            <a:r>
              <a:rPr lang="en-US" altLang="zh-CN" sz="2000" dirty="0"/>
              <a:t>swap</a:t>
            </a:r>
            <a:r>
              <a:rPr lang="zh-CN" altLang="en-US" sz="2000" dirty="0"/>
              <a:t>函数中仅仅进行了 </a:t>
            </a:r>
            <a:r>
              <a:rPr lang="en-US" altLang="zh-CN" sz="2000" dirty="0"/>
              <a:t>x , </a:t>
            </a:r>
            <a:r>
              <a:rPr lang="en-US" altLang="zh-CN" sz="2000"/>
              <a:t>y </a:t>
            </a:r>
            <a:r>
              <a:rPr lang="zh-CN" altLang="en-US" sz="2000"/>
              <a:t>的</a:t>
            </a:r>
            <a:r>
              <a:rPr lang="zh-CN" altLang="en-US" sz="2000" dirty="0"/>
              <a:t>值之间的交换，并未通过指针访问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, j </a:t>
            </a:r>
            <a:r>
              <a:rPr lang="zh-CN" altLang="en-US" sz="2000" dirty="0"/>
              <a:t>所处内存地址并对其值进行修改</a:t>
            </a:r>
          </a:p>
        </p:txBody>
      </p:sp>
    </p:spTree>
    <p:extLst>
      <p:ext uri="{BB962C8B-B14F-4D97-AF65-F5344CB8AC3E}">
        <p14:creationId xmlns:p14="http://schemas.microsoft.com/office/powerpoint/2010/main" val="333648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286</Words>
  <Application>Microsoft Office PowerPoint</Application>
  <PresentationFormat>宽屏</PresentationFormat>
  <Paragraphs>164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1652228 计算机一班 王哲源 6-b1-2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1652228 计算机一班 王哲源 6-b1-2</dc:title>
  <dc:creator>王哲源</dc:creator>
  <cp:lastModifiedBy>王哲源</cp:lastModifiedBy>
  <cp:revision>29</cp:revision>
  <dcterms:created xsi:type="dcterms:W3CDTF">2016-12-11T03:52:01Z</dcterms:created>
  <dcterms:modified xsi:type="dcterms:W3CDTF">2016-12-11T04:38:43Z</dcterms:modified>
</cp:coreProperties>
</file>