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8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1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4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0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7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7ACC-0F75-4C48-8469-6409305D2A9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55A7-60A1-491F-B935-B87E05A4F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9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057" y="2416629"/>
            <a:ext cx="9144000" cy="147589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7-b10</a:t>
            </a:r>
            <a:r>
              <a:rPr lang="zh-CN" altLang="en-US" sz="4000" dirty="0"/>
              <a:t> </a:t>
            </a:r>
            <a:br>
              <a:rPr lang="en-US" altLang="zh-CN" sz="4000" dirty="0"/>
            </a:br>
            <a:r>
              <a:rPr lang="en-US" altLang="zh-CN" sz="4000" dirty="0"/>
              <a:t>VS2015</a:t>
            </a:r>
            <a:r>
              <a:rPr lang="zh-CN" altLang="en-US" sz="4000" dirty="0"/>
              <a:t>集成环境下</a:t>
            </a:r>
            <a:r>
              <a:rPr lang="en-US" altLang="zh-CN" sz="4000" dirty="0"/>
              <a:t>main</a:t>
            </a:r>
            <a:r>
              <a:rPr lang="zh-CN" altLang="en-US" sz="4000" dirty="0"/>
              <a:t>函数带参数设置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2204" y="6195948"/>
            <a:ext cx="4363617" cy="456778"/>
          </a:xfrm>
        </p:spPr>
        <p:txBody>
          <a:bodyPr/>
          <a:lstStyle/>
          <a:p>
            <a:r>
              <a:rPr lang="en-US" altLang="zh-CN" dirty="0"/>
              <a:t>1652228 </a:t>
            </a:r>
            <a:r>
              <a:rPr lang="zh-CN" altLang="en-US" dirty="0"/>
              <a:t>计算机一班 王哲源</a:t>
            </a:r>
          </a:p>
        </p:txBody>
      </p:sp>
    </p:spTree>
    <p:extLst>
      <p:ext uri="{BB962C8B-B14F-4D97-AF65-F5344CB8AC3E}">
        <p14:creationId xmlns:p14="http://schemas.microsoft.com/office/powerpoint/2010/main" val="319819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66122" y="251925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此处以</a:t>
            </a:r>
            <a:r>
              <a:rPr lang="en-US" altLang="zh-CN" sz="3200" dirty="0"/>
              <a:t>7-b9</a:t>
            </a:r>
            <a:r>
              <a:rPr lang="zh-CN" altLang="en-US" sz="3200" dirty="0"/>
              <a:t>为例，选择上方菜单栏中的 </a:t>
            </a:r>
            <a:r>
              <a:rPr lang="zh-CN" altLang="en-US" sz="3200" dirty="0">
                <a:solidFill>
                  <a:srgbClr val="FF0000"/>
                </a:solidFill>
              </a:rPr>
              <a:t>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4" y="1081897"/>
            <a:ext cx="9484116" cy="51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3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587" y="205272"/>
            <a:ext cx="6951307" cy="6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选择其下菜单栏中的 </a:t>
            </a:r>
            <a:r>
              <a:rPr lang="en-US" altLang="zh-CN" sz="3200" dirty="0">
                <a:solidFill>
                  <a:srgbClr val="FF0000"/>
                </a:solidFill>
              </a:rPr>
              <a:t>XXX(</a:t>
            </a:r>
            <a:r>
              <a:rPr lang="zh-CN" altLang="en-US" sz="3200" dirty="0">
                <a:solidFill>
                  <a:srgbClr val="FF0000"/>
                </a:solidFill>
              </a:rPr>
              <a:t>项目名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r>
              <a:rPr lang="zh-CN" altLang="en-US" sz="3200" dirty="0">
                <a:solidFill>
                  <a:srgbClr val="FF0000"/>
                </a:solidFill>
              </a:rPr>
              <a:t>属性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8" y="895739"/>
            <a:ext cx="10273004" cy="55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92489" y="177280"/>
            <a:ext cx="5980923" cy="597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在菜单栏中选择 </a:t>
            </a:r>
            <a:r>
              <a:rPr lang="zh-CN" altLang="en-US" sz="3200" dirty="0">
                <a:solidFill>
                  <a:srgbClr val="FF0000"/>
                </a:solidFill>
              </a:rPr>
              <a:t>配置属性</a:t>
            </a:r>
            <a:r>
              <a:rPr lang="en-US" altLang="zh-CN" sz="3200" dirty="0">
                <a:solidFill>
                  <a:srgbClr val="FF0000"/>
                </a:solidFill>
              </a:rPr>
              <a:t>-</a:t>
            </a:r>
            <a:r>
              <a:rPr lang="zh-CN" altLang="en-US" sz="3200" dirty="0">
                <a:solidFill>
                  <a:srgbClr val="FF0000"/>
                </a:solidFill>
              </a:rPr>
              <a:t>调试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38" y="1912776"/>
            <a:ext cx="7010886" cy="44591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85796" y="1011599"/>
            <a:ext cx="581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可以看到，其中的 </a:t>
            </a:r>
            <a:r>
              <a:rPr lang="zh-CN" altLang="en-US" sz="2000" dirty="0">
                <a:solidFill>
                  <a:srgbClr val="FF0000"/>
                </a:solidFill>
              </a:rPr>
              <a:t>命令参数 </a:t>
            </a:r>
            <a:r>
              <a:rPr lang="zh-CN" altLang="en-US" sz="2000" dirty="0"/>
              <a:t>这一栏是空着的状态</a:t>
            </a:r>
          </a:p>
        </p:txBody>
      </p:sp>
    </p:spTree>
    <p:extLst>
      <p:ext uri="{BB962C8B-B14F-4D97-AF65-F5344CB8AC3E}">
        <p14:creationId xmlns:p14="http://schemas.microsoft.com/office/powerpoint/2010/main" val="211892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399" y="205271"/>
            <a:ext cx="1107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我们只需要在其中填入在</a:t>
            </a:r>
            <a:r>
              <a:rPr lang="en-US" altLang="zh-CN" sz="2800" dirty="0" err="1"/>
              <a:t>cmd</a:t>
            </a:r>
            <a:r>
              <a:rPr lang="zh-CN" altLang="en-US" sz="2800" dirty="0"/>
              <a:t>界面下原本需要输入的命令参数即可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20685" y="815657"/>
            <a:ext cx="7025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例如本题在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下输入的是</a:t>
            </a:r>
            <a:r>
              <a:rPr lang="en-US" altLang="zh-CN" sz="2000" dirty="0">
                <a:solidFill>
                  <a:srgbClr val="FF0000"/>
                </a:solidFill>
              </a:rPr>
              <a:t>7-b7 student.txt seat.txt output.txt</a:t>
            </a:r>
          </a:p>
          <a:p>
            <a:r>
              <a:rPr lang="zh-CN" altLang="en-US" sz="2000" dirty="0"/>
              <a:t>那么我们只需要将除了</a:t>
            </a:r>
            <a:r>
              <a:rPr lang="en-US" altLang="zh-CN" sz="2000" dirty="0"/>
              <a:t>7-b7</a:t>
            </a:r>
            <a:r>
              <a:rPr lang="zh-CN" altLang="en-US" sz="2000" dirty="0"/>
              <a:t>之外的指令输入即可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57" y="1797321"/>
            <a:ext cx="7262812" cy="46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4578" y="279916"/>
            <a:ext cx="71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注意，此时的文档位置应当与</a:t>
            </a:r>
            <a:r>
              <a:rPr lang="en-US" altLang="zh-CN" sz="2800" dirty="0"/>
              <a:t>.</a:t>
            </a:r>
            <a:r>
              <a:rPr lang="en-US" altLang="zh-CN" sz="2800" dirty="0" err="1"/>
              <a:t>cpp</a:t>
            </a:r>
            <a:r>
              <a:rPr lang="zh-CN" altLang="en-US" sz="2800" dirty="0"/>
              <a:t>文件同级</a:t>
            </a:r>
            <a:endParaRPr lang="en-US" altLang="zh-CN" sz="2800" dirty="0"/>
          </a:p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而非放在</a:t>
            </a:r>
            <a:r>
              <a:rPr lang="en-US" altLang="zh-CN" sz="2800" dirty="0">
                <a:solidFill>
                  <a:srgbClr val="FF0000"/>
                </a:solidFill>
              </a:rPr>
              <a:t>.exe</a:t>
            </a:r>
            <a:r>
              <a:rPr lang="zh-CN" altLang="en-US" sz="2800" dirty="0">
                <a:solidFill>
                  <a:srgbClr val="FF0000"/>
                </a:solidFill>
              </a:rPr>
              <a:t>文件同级的</a:t>
            </a:r>
            <a:r>
              <a:rPr lang="en-US" altLang="zh-CN" sz="2800" dirty="0">
                <a:solidFill>
                  <a:srgbClr val="FF0000"/>
                </a:solidFill>
              </a:rPr>
              <a:t>debug</a:t>
            </a:r>
            <a:r>
              <a:rPr lang="zh-CN" altLang="en-US" sz="2800" dirty="0">
                <a:solidFill>
                  <a:srgbClr val="FF0000"/>
                </a:solidFill>
              </a:rPr>
              <a:t>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79" y="1586334"/>
            <a:ext cx="8209247" cy="440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54963" y="233263"/>
            <a:ext cx="459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接下来在</a:t>
            </a:r>
            <a:r>
              <a:rPr lang="en-US" altLang="zh-CN" sz="2800" dirty="0"/>
              <a:t>VS2015</a:t>
            </a:r>
            <a:r>
              <a:rPr lang="zh-CN" altLang="en-US" sz="2800" dirty="0"/>
              <a:t>中运行程序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" y="923277"/>
            <a:ext cx="9937101" cy="53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8130" y="307908"/>
            <a:ext cx="8416213" cy="96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这时窗口执行完毕之后自动关闭，在</a:t>
            </a:r>
            <a:r>
              <a:rPr lang="en-US" altLang="zh-CN" sz="2800" dirty="0"/>
              <a:t>.</a:t>
            </a:r>
            <a:r>
              <a:rPr lang="en-US" altLang="zh-CN" sz="2800" dirty="0" err="1"/>
              <a:t>cpp</a:t>
            </a:r>
            <a:r>
              <a:rPr lang="zh-CN" altLang="en-US" sz="2800" dirty="0"/>
              <a:t>文件同级文件夹下可以找到</a:t>
            </a:r>
            <a:r>
              <a:rPr lang="en-US" altLang="zh-CN" sz="2800" dirty="0"/>
              <a:t>output.txt</a:t>
            </a:r>
            <a:r>
              <a:rPr lang="zh-CN" altLang="en-US" sz="2800" dirty="0"/>
              <a:t>，证明程序正确执行完毕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1567673"/>
            <a:ext cx="8052711" cy="431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9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162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7-b10  VS2015集成环境下main函数带参数设置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7-b10  VS2015集成环境下main函数带参数设置</dc:title>
  <dc:creator>王哲源</dc:creator>
  <cp:lastModifiedBy>王哲源</cp:lastModifiedBy>
  <cp:revision>24</cp:revision>
  <dcterms:created xsi:type="dcterms:W3CDTF">2017-03-25T05:21:32Z</dcterms:created>
  <dcterms:modified xsi:type="dcterms:W3CDTF">2017-03-25T06:01:07Z</dcterms:modified>
</cp:coreProperties>
</file>