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Default Extension="jpeg" ContentType="image/jpeg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0"/>
  </p:notesMasterIdLst>
  <p:sldIdLst>
    <p:sldId id="342" r:id="rId2"/>
    <p:sldId id="325" r:id="rId3"/>
    <p:sldId id="326" r:id="rId4"/>
    <p:sldId id="321" r:id="rId5"/>
    <p:sldId id="292" r:id="rId6"/>
    <p:sldId id="322" r:id="rId7"/>
    <p:sldId id="341" r:id="rId8"/>
    <p:sldId id="309" r:id="rId9"/>
    <p:sldId id="327" r:id="rId10"/>
    <p:sldId id="308" r:id="rId11"/>
    <p:sldId id="310" r:id="rId12"/>
    <p:sldId id="304" r:id="rId13"/>
    <p:sldId id="328" r:id="rId14"/>
    <p:sldId id="323" r:id="rId15"/>
    <p:sldId id="324" r:id="rId16"/>
    <p:sldId id="306" r:id="rId17"/>
    <p:sldId id="332" r:id="rId18"/>
    <p:sldId id="333" r:id="rId19"/>
    <p:sldId id="334" r:id="rId20"/>
    <p:sldId id="329" r:id="rId21"/>
    <p:sldId id="335" r:id="rId22"/>
    <p:sldId id="330" r:id="rId23"/>
    <p:sldId id="336" r:id="rId24"/>
    <p:sldId id="345" r:id="rId25"/>
    <p:sldId id="340" r:id="rId26"/>
    <p:sldId id="337" r:id="rId27"/>
    <p:sldId id="338" r:id="rId28"/>
    <p:sldId id="303" r:id="rId29"/>
  </p:sldIdLst>
  <p:sldSz cx="9144000" cy="5143500" type="screen16x9"/>
  <p:notesSz cx="6858000" cy="9144000"/>
  <p:embeddedFontLst>
    <p:embeddedFont>
      <p:font typeface="方正正纤黑简体" charset="-122"/>
      <p:regular r:id="rId31"/>
    </p:embeddedFont>
    <p:embeddedFont>
      <p:font typeface="方正正黑简体" charset="-122"/>
      <p:regular r:id="rId32"/>
    </p:embeddedFont>
    <p:embeddedFont>
      <p:font typeface="微软雅黑" pitchFamily="34" charset="-122"/>
      <p:regular r:id="rId33"/>
      <p:bold r:id="rId34"/>
    </p:embeddedFont>
    <p:embeddedFont>
      <p:font typeface="Segoe UI Semilight" charset="0"/>
      <p:regular r:id="rId35"/>
    </p:embeddedFont>
    <p:embeddedFont>
      <p:font typeface="Calibri" pitchFamily="34" charset="0"/>
      <p:regular r:id="rId36"/>
      <p:bold r:id="rId37"/>
      <p:italic r:id="rId38"/>
      <p:boldItalic r:id="rId39"/>
    </p:embeddedFont>
  </p:embeddedFontLst>
  <p:defaultTextStyle>
    <a:defPPr>
      <a:defRPr lang="zh-CN"/>
    </a:defPPr>
    <a:lvl1pPr marL="0" lvl="0" indent="0" algn="l" defTabSz="6858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方正正黑简体" panose="02000000000000000000" pitchFamily="2" charset="-122"/>
        <a:ea typeface="方正正黑简体" panose="02000000000000000000" pitchFamily="2" charset="-122"/>
      </a:defRPr>
    </a:lvl1pPr>
    <a:lvl2pPr marL="342900" lvl="1" indent="114300" algn="l" defTabSz="6858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方正正黑简体" panose="02000000000000000000" pitchFamily="2" charset="-122"/>
        <a:ea typeface="方正正黑简体" panose="02000000000000000000" pitchFamily="2" charset="-122"/>
      </a:defRPr>
    </a:lvl2pPr>
    <a:lvl3pPr marL="685800" lvl="2" indent="228600" algn="l" defTabSz="6858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方正正黑简体" panose="02000000000000000000" pitchFamily="2" charset="-122"/>
        <a:ea typeface="方正正黑简体" panose="02000000000000000000" pitchFamily="2" charset="-122"/>
      </a:defRPr>
    </a:lvl3pPr>
    <a:lvl4pPr marL="1028700" lvl="3" indent="342900" algn="l" defTabSz="6858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方正正黑简体" panose="02000000000000000000" pitchFamily="2" charset="-122"/>
        <a:ea typeface="方正正黑简体" panose="02000000000000000000" pitchFamily="2" charset="-122"/>
      </a:defRPr>
    </a:lvl4pPr>
    <a:lvl5pPr marL="1371600" lvl="4" indent="457200" algn="l" defTabSz="6858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方正正黑简体" panose="02000000000000000000" pitchFamily="2" charset="-122"/>
        <a:ea typeface="方正正黑简体" panose="02000000000000000000" pitchFamily="2" charset="-122"/>
      </a:defRPr>
    </a:lvl5pPr>
    <a:lvl6pPr marL="2286000" lvl="5" indent="457200" algn="l" defTabSz="6858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方正正黑简体" panose="02000000000000000000" pitchFamily="2" charset="-122"/>
        <a:ea typeface="方正正黑简体" panose="02000000000000000000" pitchFamily="2" charset="-122"/>
      </a:defRPr>
    </a:lvl6pPr>
    <a:lvl7pPr marL="2743200" lvl="6" indent="457200" algn="l" defTabSz="6858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方正正黑简体" panose="02000000000000000000" pitchFamily="2" charset="-122"/>
        <a:ea typeface="方正正黑简体" panose="02000000000000000000" pitchFamily="2" charset="-122"/>
      </a:defRPr>
    </a:lvl7pPr>
    <a:lvl8pPr marL="3200400" lvl="7" indent="457200" algn="l" defTabSz="6858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方正正黑简体" panose="02000000000000000000" pitchFamily="2" charset="-122"/>
        <a:ea typeface="方正正黑简体" panose="02000000000000000000" pitchFamily="2" charset="-122"/>
      </a:defRPr>
    </a:lvl8pPr>
    <a:lvl9pPr marL="3657600" lvl="8" indent="457200" algn="l" defTabSz="6858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方正正黑简体" panose="02000000000000000000" pitchFamily="2" charset="-122"/>
        <a:ea typeface="方正正黑简体" panose="02000000000000000000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/>
    <p:restoredTop sz="97703" autoAdjust="0"/>
  </p:normalViewPr>
  <p:slideViewPr>
    <p:cSldViewPr snapToGrid="0" showGuides="1">
      <p:cViewPr varScale="1">
        <p:scale>
          <a:sx n="144" d="100"/>
          <a:sy n="144" d="100"/>
        </p:scale>
        <p:origin x="-68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26" d="100"/>
        <a:sy n="12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200" strike="noStrike" noProof="1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1331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r>
              <a:rPr lang="zh-CN" altLang="en-US" dirty="0" smtClean="0"/>
              <a:t> 亮亮图文旗舰店</a:t>
            </a:r>
            <a:r>
              <a:rPr lang="en-US" altLang="zh-CN" dirty="0" smtClean="0"/>
              <a:t>https://liangliangtuwen.tmall.com</a:t>
            </a:r>
            <a:endParaRPr lang="en-US" altLang="zh-CN" dirty="0"/>
          </a:p>
        </p:txBody>
      </p:sp>
      <p:sp>
        <p:nvSpPr>
          <p:cNvPr id="1331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pPr lvl="0" indent="0" algn="r"/>
              <a:t>1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174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pPr lvl="0" indent="0" algn="r"/>
              <a:t>10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37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37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pPr lvl="0" indent="0" algn="r"/>
              <a:t>11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584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584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pPr lvl="0" indent="0" algn="r"/>
              <a:t>12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3789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789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pPr lvl="0" indent="0" algn="r"/>
              <a:t>13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39938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993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pPr lvl="0" indent="0" algn="r"/>
              <a:t>14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4198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98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pPr lvl="0" indent="0" algn="r"/>
              <a:t>15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403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403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pPr lvl="0" indent="0" algn="r"/>
              <a:t>16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4608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608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pPr lvl="0" indent="0" algn="r"/>
              <a:t>17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813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813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pPr lvl="0" indent="0" algn="r"/>
              <a:t>18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50178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017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pPr lvl="0" indent="0" algn="r"/>
              <a:t>19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1536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536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pPr lvl="0" indent="0" algn="r"/>
              <a:t>2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5222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222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pPr lvl="0" indent="0" algn="r"/>
              <a:t>20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5427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427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pPr lvl="0" indent="0" algn="r"/>
              <a:t>21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5632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632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pPr lvl="0" indent="0" algn="r"/>
              <a:t>22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5837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837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pPr lvl="0" indent="0" algn="r"/>
              <a:t>23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60418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04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pPr lvl="0" indent="0" algn="r"/>
              <a:t>24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6246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24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pPr lvl="0" indent="0" algn="r"/>
              <a:t>25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6451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451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pPr lvl="0" indent="0" algn="r"/>
              <a:t>26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6656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656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pPr lvl="0" indent="0" algn="r"/>
              <a:t>27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6861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861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pPr lvl="0" indent="0" algn="r"/>
              <a:t>28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1741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741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pPr lvl="0" indent="0" algn="r"/>
              <a:t>3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19458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945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pPr lvl="0" indent="0" algn="r"/>
              <a:t>4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1506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id-ID" altLang="zh-CN" dirty="0"/>
          </a:p>
        </p:txBody>
      </p:sp>
      <p:sp>
        <p:nvSpPr>
          <p:cNvPr id="21507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200" dirty="0">
                <a:latin typeface="Calibri" panose="020F0502020204030204" pitchFamily="34" charset="0"/>
                <a:ea typeface="宋体" panose="02010600030101010101" pitchFamily="2" charset="-122"/>
              </a:rPr>
              <a:pPr lvl="0" indent="0" algn="r"/>
              <a:t>5</a:t>
            </a:fld>
            <a:endParaRPr lang="en-US" altLang="zh-CN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2355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355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pPr lvl="0" indent="0" algn="r"/>
              <a:t>6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560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560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pPr lvl="0" indent="0" algn="r"/>
              <a:t>7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765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765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pPr lvl="0" indent="0" algn="r"/>
              <a:t>8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29698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969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pPr lvl="0" indent="0" algn="r"/>
              <a:t>9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5588" cy="5143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方正正黑简体" panose="02000000000000000000" pitchFamily="2" charset="-122"/>
                <a:ea typeface="微软雅黑" panose="020B0503020204020204" pitchFamily="34" charset="-122"/>
                <a:cs typeface="+mn-ea"/>
              </a:rPr>
              <a:pPr lvl="0" eaLnBrk="1" fontAlgn="base" hangingPunct="1"/>
              <a:t>‹#›</a:t>
            </a:fld>
            <a:endParaRPr lang="zh-CN" altLang="en-US" strike="noStrike" noProof="1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ea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ea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方正正黑简体" panose="02000000000000000000" pitchFamily="2" charset="-122"/>
                <a:ea typeface="微软雅黑" panose="020B0503020204020204" pitchFamily="34" charset="-122"/>
                <a:cs typeface="+mn-ea"/>
              </a:rPr>
              <a:pPr lvl="0" eaLnBrk="1" fontAlgn="base" hangingPunct="1"/>
              <a:t>‹#›</a:t>
            </a:fld>
            <a:endParaRPr lang="zh-CN" altLang="en-US" strike="noStrike" noProof="1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方正正黑简体" panose="02000000000000000000" pitchFamily="2" charset="-122"/>
                <a:ea typeface="微软雅黑" panose="020B0503020204020204" pitchFamily="34" charset="-122"/>
                <a:cs typeface="+mn-ea"/>
              </a:rPr>
              <a:pPr lvl="0" eaLnBrk="1" fontAlgn="base" hangingPunct="1"/>
              <a:t>‹#›</a:t>
            </a:fld>
            <a:endParaRPr lang="zh-CN" altLang="en-US" strike="noStrike" noProof="1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方正正黑简体" panose="02000000000000000000" pitchFamily="2" charset="-122"/>
                <a:ea typeface="微软雅黑" panose="020B0503020204020204" pitchFamily="34" charset="-122"/>
                <a:cs typeface="+mn-ea"/>
              </a:rPr>
              <a:pPr lvl="0" eaLnBrk="1" fontAlgn="base" hangingPunct="1"/>
              <a:t>‹#›</a:t>
            </a:fld>
            <a:endParaRPr lang="zh-CN" altLang="en-US" strike="noStrike" noProof="1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>
                <a:ea typeface="微软雅黑" panose="020B0503020204020204" pitchFamily="34" charset="-122"/>
              </a:defRPr>
            </a:lvl1pPr>
            <a:lvl2pPr>
              <a:defRPr sz="2100">
                <a:ea typeface="微软雅黑" panose="020B0503020204020204" pitchFamily="34" charset="-122"/>
              </a:defRPr>
            </a:lvl2pPr>
            <a:lvl3pPr>
              <a:defRPr sz="1800">
                <a:ea typeface="微软雅黑" panose="020B0503020204020204" pitchFamily="34" charset="-122"/>
              </a:defRPr>
            </a:lvl3pPr>
            <a:lvl4pPr>
              <a:defRPr sz="1500">
                <a:ea typeface="微软雅黑" panose="020B0503020204020204" pitchFamily="34" charset="-122"/>
              </a:defRPr>
            </a:lvl4pPr>
            <a:lvl5pPr>
              <a:defRPr sz="1500">
                <a:ea typeface="微软雅黑" panose="020B0503020204020204" pitchFamily="34" charset="-122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ea typeface="微软雅黑" panose="020B0503020204020204" pitchFamily="34" charset="-122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方正正黑简体" panose="02000000000000000000" pitchFamily="2" charset="-122"/>
                <a:ea typeface="微软雅黑" panose="020B0503020204020204" pitchFamily="34" charset="-122"/>
                <a:cs typeface="+mn-ea"/>
              </a:rPr>
              <a:pPr lvl="0" eaLnBrk="1" fontAlgn="base" hangingPunct="1"/>
              <a:t>‹#›</a:t>
            </a:fld>
            <a:endParaRPr lang="zh-CN" altLang="en-US" strike="noStrike" noProof="1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>
                <a:ea typeface="微软雅黑" panose="020B0503020204020204" pitchFamily="34" charset="-122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单击图标添加图片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ea typeface="微软雅黑" panose="020B0503020204020204" pitchFamily="34" charset="-122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方正正黑简体" panose="02000000000000000000" pitchFamily="2" charset="-122"/>
                <a:ea typeface="微软雅黑" panose="020B0503020204020204" pitchFamily="34" charset="-122"/>
                <a:cs typeface="+mn-ea"/>
              </a:rPr>
              <a:pPr lvl="0" eaLnBrk="1" fontAlgn="base" hangingPunct="1"/>
              <a:t>‹#›</a:t>
            </a:fld>
            <a:endParaRPr lang="zh-CN" altLang="en-US" strike="noStrike" noProof="1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方正正黑简体" panose="02000000000000000000" pitchFamily="2" charset="-122"/>
                <a:ea typeface="微软雅黑" panose="020B0503020204020204" pitchFamily="34" charset="-122"/>
                <a:cs typeface="+mn-ea"/>
              </a:rPr>
              <a:pPr lvl="0" eaLnBrk="1" fontAlgn="base" hangingPunct="1"/>
              <a:t>‹#›</a:t>
            </a:fld>
            <a:endParaRPr lang="zh-CN" altLang="en-US" strike="noStrike" noProof="1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方正正黑简体" panose="02000000000000000000" pitchFamily="2" charset="-122"/>
                <a:ea typeface="微软雅黑" panose="020B0503020204020204" pitchFamily="34" charset="-122"/>
                <a:cs typeface="+mn-ea"/>
              </a:rPr>
              <a:pPr lvl="0" eaLnBrk="1" fontAlgn="base" hangingPunct="1"/>
              <a:t>‹#›</a:t>
            </a:fld>
            <a:endParaRPr lang="zh-CN" altLang="en-US" strike="noStrike" noProof="1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anose="02000000000000000000" pitchFamily="2" charset="-122"/>
          <a:ea typeface="方正正黑简体" panose="02000000000000000000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anose="02000000000000000000" pitchFamily="2" charset="-122"/>
          <a:ea typeface="方正正黑简体" panose="02000000000000000000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anose="02000000000000000000" pitchFamily="2" charset="-122"/>
          <a:ea typeface="方正正黑简体" panose="02000000000000000000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anose="02000000000000000000" pitchFamily="2" charset="-122"/>
          <a:ea typeface="方正正黑简体" panose="02000000000000000000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anose="02000000000000000000" pitchFamily="2" charset="-122"/>
          <a:ea typeface="方正正黑简体" panose="02000000000000000000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anose="02000000000000000000" pitchFamily="2" charset="-122"/>
          <a:ea typeface="方正正黑简体" panose="02000000000000000000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anose="02000000000000000000" pitchFamily="2" charset="-122"/>
          <a:ea typeface="方正正黑简体" panose="02000000000000000000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anose="02000000000000000000" pitchFamily="2" charset="-122"/>
          <a:ea typeface="方正正黑简体" panose="02000000000000000000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文本框 213"/>
          <p:cNvSpPr txBox="1"/>
          <p:nvPr/>
        </p:nvSpPr>
        <p:spPr>
          <a:xfrm>
            <a:off x="1757363" y="1968500"/>
            <a:ext cx="5529262" cy="768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极致清新</a:t>
            </a:r>
            <a:r>
              <a:rPr lang="en-US" altLang="zh-CN" sz="44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·</a:t>
            </a:r>
            <a:r>
              <a:rPr lang="zh-CN" altLang="en-US" sz="44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论文答辩</a:t>
            </a:r>
          </a:p>
        </p:txBody>
      </p:sp>
      <p:sp>
        <p:nvSpPr>
          <p:cNvPr id="215" name="文本框 214"/>
          <p:cNvSpPr txBox="1"/>
          <p:nvPr/>
        </p:nvSpPr>
        <p:spPr>
          <a:xfrm>
            <a:off x="2873375" y="2944813"/>
            <a:ext cx="34131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800" kern="1200" cap="none" spc="0" normalizeH="0" baseline="0" noProof="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请填写论文副标题或补充内容</a:t>
            </a:r>
          </a:p>
        </p:txBody>
      </p:sp>
      <p:sp>
        <p:nvSpPr>
          <p:cNvPr id="216" name="文本框 215"/>
          <p:cNvSpPr txBox="1"/>
          <p:nvPr/>
        </p:nvSpPr>
        <p:spPr>
          <a:xfrm>
            <a:off x="2147888" y="3765550"/>
            <a:ext cx="2370138" cy="303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35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答辩学生</a:t>
            </a:r>
            <a:r>
              <a:rPr kumimoji="0" lang="zh-CN" altLang="en-US" sz="1350" kern="1200" cap="none" spc="0" normalizeH="0" baseline="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：亮亮图文</a:t>
            </a:r>
            <a:endParaRPr kumimoji="0" lang="zh-CN" altLang="en-US" sz="1350" kern="1200" cap="none" spc="0" normalizeH="0" baseline="0" noProof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7" name="文本框 216"/>
          <p:cNvSpPr txBox="1"/>
          <p:nvPr/>
        </p:nvSpPr>
        <p:spPr>
          <a:xfrm>
            <a:off x="4656138" y="3765550"/>
            <a:ext cx="2371725" cy="2990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35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指导老师</a:t>
            </a:r>
            <a:r>
              <a:rPr kumimoji="0" lang="zh-CN" altLang="en-US" sz="1350" kern="1200" cap="none" spc="0" normalizeH="0" baseline="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：亮亮图文</a:t>
            </a:r>
            <a:endParaRPr kumimoji="0" lang="zh-CN" altLang="en-US" sz="1350" kern="1200" cap="none" spc="0" normalizeH="0" baseline="0" noProof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8" name="矩形 217"/>
          <p:cNvSpPr/>
          <p:nvPr/>
        </p:nvSpPr>
        <p:spPr>
          <a:xfrm>
            <a:off x="2727325" y="2787650"/>
            <a:ext cx="896938" cy="825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3624263" y="2787650"/>
            <a:ext cx="896938" cy="8255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0" name="矩形 219"/>
          <p:cNvSpPr/>
          <p:nvPr/>
        </p:nvSpPr>
        <p:spPr>
          <a:xfrm>
            <a:off x="4521200" y="2792413"/>
            <a:ext cx="896938" cy="825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1" name="矩形 220"/>
          <p:cNvSpPr/>
          <p:nvPr/>
        </p:nvSpPr>
        <p:spPr>
          <a:xfrm>
            <a:off x="5418138" y="2794000"/>
            <a:ext cx="896938" cy="84138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22" name="组合 221"/>
          <p:cNvGrpSpPr/>
          <p:nvPr/>
        </p:nvGrpSpPr>
        <p:grpSpPr>
          <a:xfrm>
            <a:off x="3954463" y="708025"/>
            <a:ext cx="1128712" cy="1130300"/>
            <a:chOff x="1928879" y="1944350"/>
            <a:chExt cx="1129689" cy="1129689"/>
          </a:xfrm>
        </p:grpSpPr>
        <p:sp>
          <p:nvSpPr>
            <p:cNvPr id="223" name="椭圆 222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4" name="Freeform 7"/>
            <p:cNvSpPr>
              <a:spLocks noEditPoints="1"/>
            </p:cNvSpPr>
            <p:nvPr/>
          </p:nvSpPr>
          <p:spPr bwMode="auto">
            <a:xfrm>
              <a:off x="2108421" y="2226772"/>
              <a:ext cx="751538" cy="615617"/>
            </a:xfrm>
            <a:custGeom>
              <a:avLst/>
              <a:gdLst>
                <a:gd name="T0" fmla="*/ 310 w 563"/>
                <a:gd name="T1" fmla="*/ 372 h 461"/>
                <a:gd name="T2" fmla="*/ 321 w 563"/>
                <a:gd name="T3" fmla="*/ 370 h 461"/>
                <a:gd name="T4" fmla="*/ 552 w 563"/>
                <a:gd name="T5" fmla="*/ 248 h 461"/>
                <a:gd name="T6" fmla="*/ 559 w 563"/>
                <a:gd name="T7" fmla="*/ 226 h 461"/>
                <a:gd name="T8" fmla="*/ 537 w 563"/>
                <a:gd name="T9" fmla="*/ 220 h 461"/>
                <a:gd name="T10" fmla="*/ 311 w 563"/>
                <a:gd name="T11" fmla="*/ 339 h 461"/>
                <a:gd name="T12" fmla="*/ 59 w 563"/>
                <a:gd name="T13" fmla="*/ 285 h 461"/>
                <a:gd name="T14" fmla="*/ 38 w 563"/>
                <a:gd name="T15" fmla="*/ 253 h 461"/>
                <a:gd name="T16" fmla="*/ 71 w 563"/>
                <a:gd name="T17" fmla="*/ 232 h 461"/>
                <a:gd name="T18" fmla="*/ 313 w 563"/>
                <a:gd name="T19" fmla="*/ 283 h 461"/>
                <a:gd name="T20" fmla="*/ 321 w 563"/>
                <a:gd name="T21" fmla="*/ 281 h 461"/>
                <a:gd name="T22" fmla="*/ 552 w 563"/>
                <a:gd name="T23" fmla="*/ 159 h 461"/>
                <a:gd name="T24" fmla="*/ 559 w 563"/>
                <a:gd name="T25" fmla="*/ 138 h 461"/>
                <a:gd name="T26" fmla="*/ 537 w 563"/>
                <a:gd name="T27" fmla="*/ 131 h 461"/>
                <a:gd name="T28" fmla="*/ 310 w 563"/>
                <a:gd name="T29" fmla="*/ 251 h 461"/>
                <a:gd name="T30" fmla="*/ 59 w 563"/>
                <a:gd name="T31" fmla="*/ 197 h 461"/>
                <a:gd name="T32" fmla="*/ 38 w 563"/>
                <a:gd name="T33" fmla="*/ 164 h 461"/>
                <a:gd name="T34" fmla="*/ 71 w 563"/>
                <a:gd name="T35" fmla="*/ 143 h 461"/>
                <a:gd name="T36" fmla="*/ 298 w 563"/>
                <a:gd name="T37" fmla="*/ 191 h 461"/>
                <a:gd name="T38" fmla="*/ 306 w 563"/>
                <a:gd name="T39" fmla="*/ 189 h 461"/>
                <a:gd name="T40" fmla="*/ 538 w 563"/>
                <a:gd name="T41" fmla="*/ 69 h 461"/>
                <a:gd name="T42" fmla="*/ 535 w 563"/>
                <a:gd name="T43" fmla="*/ 48 h 461"/>
                <a:gd name="T44" fmla="*/ 310 w 563"/>
                <a:gd name="T45" fmla="*/ 4 h 461"/>
                <a:gd name="T46" fmla="*/ 249 w 563"/>
                <a:gd name="T47" fmla="*/ 12 h 461"/>
                <a:gd name="T48" fmla="*/ 41 w 563"/>
                <a:gd name="T49" fmla="*/ 114 h 461"/>
                <a:gd name="T50" fmla="*/ 33 w 563"/>
                <a:gd name="T51" fmla="*/ 119 h 461"/>
                <a:gd name="T52" fmla="*/ 7 w 563"/>
                <a:gd name="T53" fmla="*/ 157 h 461"/>
                <a:gd name="T54" fmla="*/ 25 w 563"/>
                <a:gd name="T55" fmla="*/ 214 h 461"/>
                <a:gd name="T56" fmla="*/ 7 w 563"/>
                <a:gd name="T57" fmla="*/ 246 h 461"/>
                <a:gd name="T58" fmla="*/ 25 w 563"/>
                <a:gd name="T59" fmla="*/ 303 h 461"/>
                <a:gd name="T60" fmla="*/ 7 w 563"/>
                <a:gd name="T61" fmla="*/ 335 h 461"/>
                <a:gd name="T62" fmla="*/ 52 w 563"/>
                <a:gd name="T63" fmla="*/ 405 h 461"/>
                <a:gd name="T64" fmla="*/ 311 w 563"/>
                <a:gd name="T65" fmla="*/ 460 h 461"/>
                <a:gd name="T66" fmla="*/ 321 w 563"/>
                <a:gd name="T67" fmla="*/ 459 h 461"/>
                <a:gd name="T68" fmla="*/ 552 w 563"/>
                <a:gd name="T69" fmla="*/ 337 h 461"/>
                <a:gd name="T70" fmla="*/ 559 w 563"/>
                <a:gd name="T71" fmla="*/ 315 h 461"/>
                <a:gd name="T72" fmla="*/ 537 w 563"/>
                <a:gd name="T73" fmla="*/ 308 h 461"/>
                <a:gd name="T74" fmla="*/ 310 w 563"/>
                <a:gd name="T75" fmla="*/ 428 h 461"/>
                <a:gd name="T76" fmla="*/ 59 w 563"/>
                <a:gd name="T77" fmla="*/ 374 h 461"/>
                <a:gd name="T78" fmla="*/ 38 w 563"/>
                <a:gd name="T79" fmla="*/ 341 h 461"/>
                <a:gd name="T80" fmla="*/ 71 w 563"/>
                <a:gd name="T81" fmla="*/ 320 h 461"/>
                <a:gd name="T82" fmla="*/ 310 w 563"/>
                <a:gd name="T83" fmla="*/ 372 h 461"/>
                <a:gd name="T84" fmla="*/ 296 w 563"/>
                <a:gd name="T85" fmla="*/ 57 h 461"/>
                <a:gd name="T86" fmla="*/ 404 w 563"/>
                <a:gd name="T87" fmla="*/ 78 h 461"/>
                <a:gd name="T88" fmla="*/ 357 w 563"/>
                <a:gd name="T89" fmla="*/ 101 h 461"/>
                <a:gd name="T90" fmla="*/ 249 w 563"/>
                <a:gd name="T91" fmla="*/ 79 h 461"/>
                <a:gd name="T92" fmla="*/ 296 w 563"/>
                <a:gd name="T93" fmla="*/ 57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3" h="461">
                  <a:moveTo>
                    <a:pt x="310" y="372"/>
                  </a:moveTo>
                  <a:cubicBezTo>
                    <a:pt x="314" y="372"/>
                    <a:pt x="318" y="371"/>
                    <a:pt x="321" y="370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60" y="244"/>
                    <a:pt x="563" y="234"/>
                    <a:pt x="559" y="226"/>
                  </a:cubicBezTo>
                  <a:cubicBezTo>
                    <a:pt x="555" y="218"/>
                    <a:pt x="545" y="215"/>
                    <a:pt x="537" y="220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44" y="282"/>
                    <a:pt x="35" y="268"/>
                    <a:pt x="38" y="253"/>
                  </a:cubicBezTo>
                  <a:cubicBezTo>
                    <a:pt x="41" y="238"/>
                    <a:pt x="56" y="228"/>
                    <a:pt x="71" y="232"/>
                  </a:cubicBezTo>
                  <a:cubicBezTo>
                    <a:pt x="71" y="232"/>
                    <a:pt x="313" y="283"/>
                    <a:pt x="313" y="283"/>
                  </a:cubicBezTo>
                  <a:cubicBezTo>
                    <a:pt x="316" y="283"/>
                    <a:pt x="318" y="283"/>
                    <a:pt x="321" y="281"/>
                  </a:cubicBezTo>
                  <a:cubicBezTo>
                    <a:pt x="552" y="159"/>
                    <a:pt x="552" y="159"/>
                    <a:pt x="552" y="159"/>
                  </a:cubicBezTo>
                  <a:cubicBezTo>
                    <a:pt x="560" y="155"/>
                    <a:pt x="563" y="146"/>
                    <a:pt x="559" y="138"/>
                  </a:cubicBezTo>
                  <a:cubicBezTo>
                    <a:pt x="555" y="130"/>
                    <a:pt x="545" y="127"/>
                    <a:pt x="537" y="131"/>
                  </a:cubicBezTo>
                  <a:cubicBezTo>
                    <a:pt x="310" y="251"/>
                    <a:pt x="310" y="251"/>
                    <a:pt x="310" y="251"/>
                  </a:cubicBezTo>
                  <a:cubicBezTo>
                    <a:pt x="59" y="197"/>
                    <a:pt x="59" y="197"/>
                    <a:pt x="59" y="197"/>
                  </a:cubicBezTo>
                  <a:cubicBezTo>
                    <a:pt x="44" y="194"/>
                    <a:pt x="35" y="179"/>
                    <a:pt x="38" y="164"/>
                  </a:cubicBezTo>
                  <a:cubicBezTo>
                    <a:pt x="41" y="149"/>
                    <a:pt x="56" y="140"/>
                    <a:pt x="71" y="143"/>
                  </a:cubicBezTo>
                  <a:cubicBezTo>
                    <a:pt x="71" y="143"/>
                    <a:pt x="297" y="191"/>
                    <a:pt x="298" y="191"/>
                  </a:cubicBezTo>
                  <a:cubicBezTo>
                    <a:pt x="301" y="191"/>
                    <a:pt x="303" y="191"/>
                    <a:pt x="306" y="189"/>
                  </a:cubicBezTo>
                  <a:cubicBezTo>
                    <a:pt x="306" y="189"/>
                    <a:pt x="538" y="69"/>
                    <a:pt x="538" y="69"/>
                  </a:cubicBezTo>
                  <a:cubicBezTo>
                    <a:pt x="554" y="61"/>
                    <a:pt x="553" y="51"/>
                    <a:pt x="535" y="48"/>
                  </a:cubicBezTo>
                  <a:cubicBezTo>
                    <a:pt x="310" y="4"/>
                    <a:pt x="310" y="4"/>
                    <a:pt x="310" y="4"/>
                  </a:cubicBezTo>
                  <a:cubicBezTo>
                    <a:pt x="292" y="0"/>
                    <a:pt x="265" y="4"/>
                    <a:pt x="249" y="12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38" y="116"/>
                    <a:pt x="35" y="118"/>
                    <a:pt x="33" y="119"/>
                  </a:cubicBezTo>
                  <a:cubicBezTo>
                    <a:pt x="20" y="128"/>
                    <a:pt x="10" y="141"/>
                    <a:pt x="7" y="157"/>
                  </a:cubicBezTo>
                  <a:cubicBezTo>
                    <a:pt x="2" y="179"/>
                    <a:pt x="10" y="200"/>
                    <a:pt x="25" y="214"/>
                  </a:cubicBezTo>
                  <a:cubicBezTo>
                    <a:pt x="16" y="222"/>
                    <a:pt x="9" y="233"/>
                    <a:pt x="7" y="246"/>
                  </a:cubicBezTo>
                  <a:cubicBezTo>
                    <a:pt x="2" y="268"/>
                    <a:pt x="10" y="289"/>
                    <a:pt x="25" y="303"/>
                  </a:cubicBezTo>
                  <a:cubicBezTo>
                    <a:pt x="16" y="311"/>
                    <a:pt x="9" y="322"/>
                    <a:pt x="7" y="335"/>
                  </a:cubicBezTo>
                  <a:cubicBezTo>
                    <a:pt x="0" y="367"/>
                    <a:pt x="20" y="399"/>
                    <a:pt x="52" y="405"/>
                  </a:cubicBezTo>
                  <a:cubicBezTo>
                    <a:pt x="52" y="405"/>
                    <a:pt x="310" y="461"/>
                    <a:pt x="311" y="460"/>
                  </a:cubicBezTo>
                  <a:cubicBezTo>
                    <a:pt x="314" y="460"/>
                    <a:pt x="318" y="460"/>
                    <a:pt x="321" y="459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60" y="332"/>
                    <a:pt x="563" y="323"/>
                    <a:pt x="559" y="315"/>
                  </a:cubicBezTo>
                  <a:cubicBezTo>
                    <a:pt x="555" y="307"/>
                    <a:pt x="545" y="304"/>
                    <a:pt x="537" y="308"/>
                  </a:cubicBezTo>
                  <a:cubicBezTo>
                    <a:pt x="310" y="428"/>
                    <a:pt x="310" y="428"/>
                    <a:pt x="310" y="428"/>
                  </a:cubicBezTo>
                  <a:cubicBezTo>
                    <a:pt x="59" y="374"/>
                    <a:pt x="59" y="374"/>
                    <a:pt x="59" y="374"/>
                  </a:cubicBezTo>
                  <a:cubicBezTo>
                    <a:pt x="44" y="371"/>
                    <a:pt x="35" y="356"/>
                    <a:pt x="38" y="341"/>
                  </a:cubicBezTo>
                  <a:cubicBezTo>
                    <a:pt x="41" y="327"/>
                    <a:pt x="56" y="317"/>
                    <a:pt x="71" y="320"/>
                  </a:cubicBezTo>
                  <a:cubicBezTo>
                    <a:pt x="71" y="320"/>
                    <a:pt x="309" y="372"/>
                    <a:pt x="310" y="372"/>
                  </a:cubicBezTo>
                  <a:close/>
                  <a:moveTo>
                    <a:pt x="296" y="57"/>
                  </a:moveTo>
                  <a:cubicBezTo>
                    <a:pt x="404" y="78"/>
                    <a:pt x="404" y="78"/>
                    <a:pt x="404" y="78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249" y="79"/>
                    <a:pt x="249" y="79"/>
                    <a:pt x="249" y="79"/>
                  </a:cubicBezTo>
                  <a:lnTo>
                    <a:pt x="296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 spd="med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2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222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667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667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667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667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949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449"/>
                            </p:stCondLst>
                            <p:childTnLst>
                              <p:par>
                                <p:cTn id="4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949"/>
                            </p:stCondLst>
                            <p:childTnLst>
                              <p:par>
                                <p:cTn id="4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/>
      <p:bldP spid="215" grpId="0"/>
      <p:bldP spid="216" grpId="0"/>
      <p:bldP spid="217" grpId="0"/>
      <p:bldP spid="218" grpId="0" animBg="1"/>
      <p:bldP spid="219" grpId="0" animBg="1"/>
      <p:bldP spid="220" grpId="0" animBg="1"/>
      <p:bldP spid="22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722313" y="1693863"/>
            <a:ext cx="1603375" cy="1219200"/>
            <a:chOff x="910361" y="1498145"/>
            <a:chExt cx="1604239" cy="1219655"/>
          </a:xfrm>
        </p:grpSpPr>
        <p:sp>
          <p:nvSpPr>
            <p:cNvPr id="21" name="任意多边形 20"/>
            <p:cNvSpPr/>
            <p:nvPr/>
          </p:nvSpPr>
          <p:spPr>
            <a:xfrm>
              <a:off x="1587000" y="1853878"/>
              <a:ext cx="927600" cy="863922"/>
            </a:xfrm>
            <a:custGeom>
              <a:avLst/>
              <a:gdLst>
                <a:gd name="connsiteX0" fmla="*/ 0 w 927100"/>
                <a:gd name="connsiteY0" fmla="*/ 279400 h 863600"/>
                <a:gd name="connsiteX1" fmla="*/ 215900 w 927100"/>
                <a:gd name="connsiteY1" fmla="*/ 0 h 863600"/>
                <a:gd name="connsiteX2" fmla="*/ 927100 w 927100"/>
                <a:gd name="connsiteY2" fmla="*/ 863600 h 8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7100" h="863600">
                  <a:moveTo>
                    <a:pt x="0" y="279400"/>
                  </a:moveTo>
                  <a:lnTo>
                    <a:pt x="215900" y="0"/>
                  </a:lnTo>
                  <a:lnTo>
                    <a:pt x="927100" y="863600"/>
                  </a:lnTo>
                </a:path>
              </a:pathLst>
            </a:custGeom>
            <a:noFill/>
            <a:ln w="127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0723" name="矩形 21"/>
            <p:cNvSpPr/>
            <p:nvPr/>
          </p:nvSpPr>
          <p:spPr>
            <a:xfrm>
              <a:off x="910361" y="1498145"/>
              <a:ext cx="1213794" cy="2976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aseline="-3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208463" y="1481138"/>
            <a:ext cx="1711325" cy="1749425"/>
            <a:chOff x="4396710" y="1284513"/>
            <a:chExt cx="1711990" cy="1750787"/>
          </a:xfrm>
        </p:grpSpPr>
        <p:sp>
          <p:nvSpPr>
            <p:cNvPr id="24" name="任意多边形 23"/>
            <p:cNvSpPr/>
            <p:nvPr/>
          </p:nvSpPr>
          <p:spPr>
            <a:xfrm>
              <a:off x="5054190" y="1613381"/>
              <a:ext cx="1054510" cy="1421919"/>
            </a:xfrm>
            <a:custGeom>
              <a:avLst/>
              <a:gdLst>
                <a:gd name="connsiteX0" fmla="*/ 152400 w 889000"/>
                <a:gd name="connsiteY0" fmla="*/ 1016000 h 1016000"/>
                <a:gd name="connsiteX1" fmla="*/ 0 w 889000"/>
                <a:gd name="connsiteY1" fmla="*/ 0 h 1016000"/>
                <a:gd name="connsiteX2" fmla="*/ 889000 w 889000"/>
                <a:gd name="connsiteY2" fmla="*/ 292100 h 1016000"/>
                <a:gd name="connsiteX0-1" fmla="*/ 317500 w 1054100"/>
                <a:gd name="connsiteY0-2" fmla="*/ 1422400 h 1422400"/>
                <a:gd name="connsiteX1-3" fmla="*/ 0 w 1054100"/>
                <a:gd name="connsiteY1-4" fmla="*/ 0 h 1422400"/>
                <a:gd name="connsiteX2-5" fmla="*/ 1054100 w 1054100"/>
                <a:gd name="connsiteY2-6" fmla="*/ 698500 h 14224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054100" h="1422400">
                  <a:moveTo>
                    <a:pt x="317500" y="1422400"/>
                  </a:moveTo>
                  <a:lnTo>
                    <a:pt x="0" y="0"/>
                  </a:lnTo>
                  <a:lnTo>
                    <a:pt x="1054100" y="698500"/>
                  </a:lnTo>
                </a:path>
              </a:pathLst>
            </a:custGeom>
            <a:noFill/>
            <a:ln w="127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0726" name="矩形 24"/>
            <p:cNvSpPr/>
            <p:nvPr/>
          </p:nvSpPr>
          <p:spPr>
            <a:xfrm>
              <a:off x="4396710" y="1284513"/>
              <a:ext cx="1261885" cy="3079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</a:p>
          </p:txBody>
        </p:sp>
      </p:grpSp>
      <p:sp>
        <p:nvSpPr>
          <p:cNvPr id="26" name="任意多边形 25"/>
          <p:cNvSpPr/>
          <p:nvPr/>
        </p:nvSpPr>
        <p:spPr>
          <a:xfrm>
            <a:off x="325438" y="2000250"/>
            <a:ext cx="7940675" cy="1765300"/>
          </a:xfrm>
          <a:custGeom>
            <a:avLst/>
            <a:gdLst>
              <a:gd name="connsiteX0" fmla="*/ 0 w 7941502"/>
              <a:gd name="connsiteY0" fmla="*/ 1252603 h 1766170"/>
              <a:gd name="connsiteX1" fmla="*/ 0 w 7941502"/>
              <a:gd name="connsiteY1" fmla="*/ 1252603 h 1766170"/>
              <a:gd name="connsiteX2" fmla="*/ 1077239 w 7941502"/>
              <a:gd name="connsiteY2" fmla="*/ 313151 h 1766170"/>
              <a:gd name="connsiteX3" fmla="*/ 1979113 w 7941502"/>
              <a:gd name="connsiteY3" fmla="*/ 951978 h 1766170"/>
              <a:gd name="connsiteX4" fmla="*/ 2780779 w 7941502"/>
              <a:gd name="connsiteY4" fmla="*/ 162838 h 1766170"/>
              <a:gd name="connsiteX5" fmla="*/ 3306872 w 7941502"/>
              <a:gd name="connsiteY5" fmla="*/ 676405 h 1766170"/>
              <a:gd name="connsiteX6" fmla="*/ 4885151 w 7941502"/>
              <a:gd name="connsiteY6" fmla="*/ 1202498 h 1766170"/>
              <a:gd name="connsiteX7" fmla="*/ 5586609 w 7941502"/>
              <a:gd name="connsiteY7" fmla="*/ 488515 h 1766170"/>
              <a:gd name="connsiteX8" fmla="*/ 6263014 w 7941502"/>
              <a:gd name="connsiteY8" fmla="*/ 300624 h 1766170"/>
              <a:gd name="connsiteX9" fmla="*/ 6601217 w 7941502"/>
              <a:gd name="connsiteY9" fmla="*/ 1766170 h 1766170"/>
              <a:gd name="connsiteX10" fmla="*/ 7177414 w 7941502"/>
              <a:gd name="connsiteY10" fmla="*/ 0 h 1766170"/>
              <a:gd name="connsiteX11" fmla="*/ 7941502 w 7941502"/>
              <a:gd name="connsiteY11" fmla="*/ 701457 h 1766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941502" h="1766170">
                <a:moveTo>
                  <a:pt x="0" y="1252603"/>
                </a:moveTo>
                <a:lnTo>
                  <a:pt x="0" y="1252603"/>
                </a:lnTo>
                <a:lnTo>
                  <a:pt x="1077239" y="313151"/>
                </a:lnTo>
                <a:lnTo>
                  <a:pt x="1979113" y="951978"/>
                </a:lnTo>
                <a:lnTo>
                  <a:pt x="2780779" y="162838"/>
                </a:lnTo>
                <a:lnTo>
                  <a:pt x="3306872" y="676405"/>
                </a:lnTo>
                <a:lnTo>
                  <a:pt x="4885151" y="1202498"/>
                </a:lnTo>
                <a:lnTo>
                  <a:pt x="5586609" y="488515"/>
                </a:lnTo>
                <a:lnTo>
                  <a:pt x="6263014" y="300624"/>
                </a:lnTo>
                <a:lnTo>
                  <a:pt x="6601217" y="1766170"/>
                </a:lnTo>
                <a:lnTo>
                  <a:pt x="7177414" y="0"/>
                </a:lnTo>
                <a:lnTo>
                  <a:pt x="7941502" y="701457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09" rIns="91418" bIns="45709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2286000" y="2216150"/>
            <a:ext cx="1222375" cy="1728788"/>
            <a:chOff x="2473526" y="2425699"/>
            <a:chExt cx="1223413" cy="1730280"/>
          </a:xfrm>
        </p:grpSpPr>
        <p:sp>
          <p:nvSpPr>
            <p:cNvPr id="28" name="任意多边形 27"/>
            <p:cNvSpPr/>
            <p:nvPr/>
          </p:nvSpPr>
          <p:spPr>
            <a:xfrm>
              <a:off x="3301316" y="2425699"/>
              <a:ext cx="46076" cy="1374373"/>
            </a:xfrm>
            <a:custGeom>
              <a:avLst/>
              <a:gdLst>
                <a:gd name="connsiteX0" fmla="*/ 0 w 0"/>
                <a:gd name="connsiteY0" fmla="*/ 0 h 1193800"/>
                <a:gd name="connsiteX1" fmla="*/ 0 w 0"/>
                <a:gd name="connsiteY1" fmla="*/ 1193800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193800">
                  <a:moveTo>
                    <a:pt x="0" y="0"/>
                  </a:moveTo>
                  <a:lnTo>
                    <a:pt x="0" y="1193800"/>
                  </a:lnTo>
                </a:path>
              </a:pathLst>
            </a:custGeom>
            <a:noFill/>
            <a:ln w="127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473526" y="3855682"/>
              <a:ext cx="1223413" cy="3002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点击添加标题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077913" y="2268538"/>
            <a:ext cx="683895" cy="513080"/>
            <a:chOff x="1266729" y="2071701"/>
            <a:chExt cx="682936" cy="514396"/>
          </a:xfrm>
        </p:grpSpPr>
        <p:sp>
          <p:nvSpPr>
            <p:cNvPr id="31" name="椭圆 30"/>
            <p:cNvSpPr/>
            <p:nvPr/>
          </p:nvSpPr>
          <p:spPr>
            <a:xfrm>
              <a:off x="1499764" y="2071701"/>
              <a:ext cx="163284" cy="1623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txBody>
            <a:bodyPr lIns="68544" tIns="34272" rIns="68544" bIns="34272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266729" y="2332719"/>
              <a:ext cx="682936" cy="2533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2015.06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925638" y="2854325"/>
            <a:ext cx="683895" cy="451167"/>
            <a:chOff x="2113346" y="3064841"/>
            <a:chExt cx="684514" cy="451696"/>
          </a:xfrm>
        </p:grpSpPr>
        <p:sp>
          <p:nvSpPr>
            <p:cNvPr id="34" name="椭圆 33"/>
            <p:cNvSpPr/>
            <p:nvPr/>
          </p:nvSpPr>
          <p:spPr>
            <a:xfrm>
              <a:off x="2407299" y="3064841"/>
              <a:ext cx="162072" cy="162115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txBody>
            <a:bodyPr lIns="68544" tIns="34272" rIns="68544" bIns="34272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113346" y="3263511"/>
              <a:ext cx="684514" cy="2530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2015.09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790825" y="1854200"/>
            <a:ext cx="683895" cy="415925"/>
            <a:chOff x="2979182" y="2064744"/>
            <a:chExt cx="684513" cy="416176"/>
          </a:xfrm>
        </p:grpSpPr>
        <p:sp>
          <p:nvSpPr>
            <p:cNvPr id="37" name="椭圆 36"/>
            <p:cNvSpPr/>
            <p:nvPr/>
          </p:nvSpPr>
          <p:spPr>
            <a:xfrm>
              <a:off x="3222289" y="2317309"/>
              <a:ext cx="163660" cy="163611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txBody>
            <a:bodyPr lIns="68544" tIns="34272" rIns="68544" bIns="34272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979182" y="2064744"/>
              <a:ext cx="684513" cy="2528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2016.01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529013" y="2524125"/>
            <a:ext cx="895031" cy="252730"/>
            <a:chOff x="3717829" y="2733933"/>
            <a:chExt cx="893701" cy="252778"/>
          </a:xfrm>
        </p:grpSpPr>
        <p:sp>
          <p:nvSpPr>
            <p:cNvPr id="40" name="椭圆 39"/>
            <p:cNvSpPr/>
            <p:nvPr/>
          </p:nvSpPr>
          <p:spPr>
            <a:xfrm>
              <a:off x="3717829" y="2791094"/>
              <a:ext cx="163269" cy="161956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txBody>
            <a:bodyPr lIns="68544" tIns="34272" rIns="68544" bIns="34272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928652" y="2733933"/>
              <a:ext cx="682878" cy="2527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2016.06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959350" y="3135313"/>
            <a:ext cx="690880" cy="430530"/>
            <a:chOff x="5133702" y="3346781"/>
            <a:chExt cx="691839" cy="429733"/>
          </a:xfrm>
        </p:grpSpPr>
        <p:sp>
          <p:nvSpPr>
            <p:cNvPr id="30744" name="椭圆 42"/>
            <p:cNvSpPr/>
            <p:nvPr/>
          </p:nvSpPr>
          <p:spPr>
            <a:xfrm>
              <a:off x="5310409" y="3346781"/>
              <a:ext cx="162839" cy="162839"/>
            </a:xfrm>
            <a:prstGeom prst="ellipse">
              <a:avLst/>
            </a:prstGeom>
            <a:solidFill>
              <a:schemeClr val="bg1">
                <a:alpha val="79999"/>
              </a:schemeClr>
            </a:solidFill>
            <a:ln w="9525">
              <a:noFill/>
            </a:ln>
          </p:spPr>
          <p:txBody>
            <a:bodyPr lIns="68544" tIns="34272" rIns="68544" bIns="34272" anchor="t"/>
            <a:lstStyle/>
            <a:p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133702" y="3524252"/>
              <a:ext cx="691839" cy="2522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201608 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5734050" y="2435225"/>
            <a:ext cx="683895" cy="457517"/>
            <a:chOff x="5908402" y="2645741"/>
            <a:chExt cx="684512" cy="457670"/>
          </a:xfrm>
        </p:grpSpPr>
        <p:sp>
          <p:nvSpPr>
            <p:cNvPr id="30747" name="椭圆 45"/>
            <p:cNvSpPr/>
            <p:nvPr/>
          </p:nvSpPr>
          <p:spPr>
            <a:xfrm>
              <a:off x="6026689" y="2645741"/>
              <a:ext cx="162839" cy="162839"/>
            </a:xfrm>
            <a:prstGeom prst="ellipse">
              <a:avLst/>
            </a:prstGeom>
            <a:solidFill>
              <a:schemeClr val="bg1">
                <a:alpha val="79999"/>
              </a:schemeClr>
            </a:solidFill>
            <a:ln w="9525">
              <a:noFill/>
            </a:ln>
          </p:spPr>
          <p:txBody>
            <a:bodyPr lIns="68544" tIns="34272" rIns="68544" bIns="34272" anchor="t"/>
            <a:lstStyle/>
            <a:p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908402" y="2850597"/>
              <a:ext cx="684512" cy="2528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2016.10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6253163" y="1978025"/>
            <a:ext cx="683895" cy="414338"/>
            <a:chOff x="6441129" y="2188789"/>
            <a:chExt cx="684514" cy="414051"/>
          </a:xfrm>
        </p:grpSpPr>
        <p:sp>
          <p:nvSpPr>
            <p:cNvPr id="49" name="椭圆 48"/>
            <p:cNvSpPr/>
            <p:nvPr/>
          </p:nvSpPr>
          <p:spPr>
            <a:xfrm>
              <a:off x="6682647" y="2439440"/>
              <a:ext cx="162072" cy="16340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txBody>
            <a:bodyPr lIns="68544" tIns="34272" rIns="68544" bIns="34272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6441129" y="2188789"/>
              <a:ext cx="684514" cy="252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2017.01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6634163" y="3662363"/>
            <a:ext cx="683895" cy="447993"/>
            <a:chOff x="6822054" y="3872561"/>
            <a:chExt cx="684514" cy="449293"/>
          </a:xfrm>
        </p:grpSpPr>
        <p:sp>
          <p:nvSpPr>
            <p:cNvPr id="52" name="椭圆 51"/>
            <p:cNvSpPr/>
            <p:nvPr/>
          </p:nvSpPr>
          <p:spPr>
            <a:xfrm>
              <a:off x="7055627" y="3872561"/>
              <a:ext cx="162072" cy="162395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txBody>
            <a:bodyPr lIns="68544" tIns="34272" rIns="68544" bIns="34272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6822054" y="4068390"/>
              <a:ext cx="684514" cy="2534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2017.02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7439025" y="1847850"/>
            <a:ext cx="869633" cy="255588"/>
            <a:chOff x="7626889" y="2058017"/>
            <a:chExt cx="870279" cy="255263"/>
          </a:xfrm>
        </p:grpSpPr>
        <p:sp>
          <p:nvSpPr>
            <p:cNvPr id="55" name="椭圆 54"/>
            <p:cNvSpPr/>
            <p:nvPr/>
          </p:nvSpPr>
          <p:spPr>
            <a:xfrm>
              <a:off x="7626889" y="2149975"/>
              <a:ext cx="162045" cy="163305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txBody>
            <a:bodyPr lIns="68544" tIns="34272" rIns="68544" bIns="34272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7812765" y="2058017"/>
              <a:ext cx="684403" cy="2524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2017.04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7227888" y="2092325"/>
            <a:ext cx="1223962" cy="1474788"/>
            <a:chOff x="7416713" y="2092528"/>
            <a:chExt cx="1223412" cy="1474343"/>
          </a:xfrm>
        </p:grpSpPr>
        <p:cxnSp>
          <p:nvCxnSpPr>
            <p:cNvPr id="58" name="直接连接符 57"/>
            <p:cNvCxnSpPr/>
            <p:nvPr/>
          </p:nvCxnSpPr>
          <p:spPr>
            <a:xfrm>
              <a:off x="7745177" y="2092528"/>
              <a:ext cx="230085" cy="1115676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矩形 58"/>
            <p:cNvSpPr/>
            <p:nvPr/>
          </p:nvSpPr>
          <p:spPr>
            <a:xfrm>
              <a:off x="7416713" y="3266924"/>
              <a:ext cx="1223412" cy="2999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点击添加标题</a:t>
              </a:r>
            </a:p>
          </p:txBody>
        </p:sp>
      </p:grpSp>
      <p:pic>
        <p:nvPicPr>
          <p:cNvPr id="30761" name="图片 5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" name="文本框 60"/>
          <p:cNvSpPr txBox="1"/>
          <p:nvPr/>
        </p:nvSpPr>
        <p:spPr>
          <a:xfrm>
            <a:off x="411163" y="365125"/>
            <a:ext cx="1760538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6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研究方法</a:t>
            </a: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3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3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3" presetClass="entr" presetSubtype="3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3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3" presetClass="entr" presetSubtype="3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3" presetClass="entr" presetSubtype="3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3" presetClass="entr" presetSubtype="3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3" presetClass="entr" presetSubtype="3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3" presetClass="entr" presetSubtype="3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9"/>
          <p:cNvSpPr txBox="1"/>
          <p:nvPr/>
        </p:nvSpPr>
        <p:spPr>
          <a:xfrm>
            <a:off x="676275" y="3187700"/>
            <a:ext cx="1893888" cy="577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6858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您的内容打在这里，或者通过复制您的文本后</a:t>
            </a:r>
          </a:p>
        </p:txBody>
      </p:sp>
      <p:sp>
        <p:nvSpPr>
          <p:cNvPr id="3" name="TextBox 30"/>
          <p:cNvSpPr txBox="1"/>
          <p:nvPr/>
        </p:nvSpPr>
        <p:spPr>
          <a:xfrm>
            <a:off x="2570163" y="3187700"/>
            <a:ext cx="1893888" cy="577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6858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您的内容打在这里，或者通过复制您的文本后</a:t>
            </a:r>
          </a:p>
        </p:txBody>
      </p:sp>
      <p:sp>
        <p:nvSpPr>
          <p:cNvPr id="4" name="TextBox 31"/>
          <p:cNvSpPr txBox="1"/>
          <p:nvPr/>
        </p:nvSpPr>
        <p:spPr>
          <a:xfrm>
            <a:off x="4530725" y="3187700"/>
            <a:ext cx="1893888" cy="577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6858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您的内容打在这里，或者通过复制您的文本后</a:t>
            </a:r>
          </a:p>
        </p:txBody>
      </p:sp>
      <p:sp>
        <p:nvSpPr>
          <p:cNvPr id="5" name="TextBox 32"/>
          <p:cNvSpPr txBox="1"/>
          <p:nvPr/>
        </p:nvSpPr>
        <p:spPr>
          <a:xfrm>
            <a:off x="6559550" y="3187700"/>
            <a:ext cx="1893888" cy="577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6858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您的内容打在这里，或者通过复制您的文本后</a:t>
            </a:r>
          </a:p>
        </p:txBody>
      </p:sp>
      <p:sp>
        <p:nvSpPr>
          <p:cNvPr id="6" name="TextBox 34"/>
          <p:cNvSpPr txBox="1"/>
          <p:nvPr/>
        </p:nvSpPr>
        <p:spPr>
          <a:xfrm>
            <a:off x="1600200" y="4105275"/>
            <a:ext cx="5992813" cy="5476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6858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您的内容打在这里，或者通过复制您的文本后，在此框中选择粘贴，并选择只保留文字。您的内容打在这里，或者通过复制您的文本后，在此框中选择粘贴，并选择只保留文字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744538" y="966788"/>
            <a:ext cx="7642225" cy="2165350"/>
            <a:chOff x="751008" y="967406"/>
            <a:chExt cx="7641986" cy="2164103"/>
          </a:xfrm>
        </p:grpSpPr>
        <p:grpSp>
          <p:nvGrpSpPr>
            <p:cNvPr id="32775" name="组合 7"/>
            <p:cNvGrpSpPr/>
            <p:nvPr/>
          </p:nvGrpSpPr>
          <p:grpSpPr>
            <a:xfrm>
              <a:off x="1690501" y="967406"/>
              <a:ext cx="5665736" cy="1623077"/>
              <a:chOff x="1690501" y="967406"/>
              <a:chExt cx="5665736" cy="1623077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1690779" y="1981234"/>
                <a:ext cx="566561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/>
              <p:nvPr/>
            </p:nvCxnSpPr>
            <p:spPr>
              <a:xfrm>
                <a:off x="1690779" y="1981234"/>
                <a:ext cx="0" cy="609249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>
                <a:off x="3598894" y="1981234"/>
                <a:ext cx="0" cy="609249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/>
              <p:nvPr/>
            </p:nvCxnSpPr>
            <p:spPr>
              <a:xfrm>
                <a:off x="5583207" y="1981234"/>
                <a:ext cx="0" cy="609249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/>
              <p:nvPr/>
            </p:nvCxnSpPr>
            <p:spPr>
              <a:xfrm>
                <a:off x="7354802" y="1981234"/>
                <a:ext cx="0" cy="609249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 flipH="1">
                <a:off x="4583114" y="1508431"/>
                <a:ext cx="0" cy="47280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矩形 22"/>
              <p:cNvSpPr/>
              <p:nvPr/>
            </p:nvSpPr>
            <p:spPr>
              <a:xfrm>
                <a:off x="3483010" y="967406"/>
                <a:ext cx="2177982" cy="54102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15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4" name="TextBox 35"/>
              <p:cNvSpPr txBox="1"/>
              <p:nvPr/>
            </p:nvSpPr>
            <p:spPr>
              <a:xfrm>
                <a:off x="3768751" y="1087987"/>
                <a:ext cx="1589038" cy="33794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R="0" algn="ctr" defTabSz="685800" rtl="0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r>
                  <a:rPr kumimoji="0" lang="zh-CN" altLang="en-US" sz="1600" b="1" kern="1200" cap="none" spc="225" normalizeH="0" baseline="0" noProof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点击添加标题</a:t>
                </a:r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751008" y="2590483"/>
              <a:ext cx="1789056" cy="54102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2785" name="TextBox 36"/>
            <p:cNvSpPr txBox="1"/>
            <p:nvPr/>
          </p:nvSpPr>
          <p:spPr>
            <a:xfrm>
              <a:off x="1091211" y="2722497"/>
              <a:ext cx="1107996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2682935" y="2590483"/>
              <a:ext cx="1787469" cy="54102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2787" name="TextBox 37"/>
            <p:cNvSpPr txBox="1"/>
            <p:nvPr/>
          </p:nvSpPr>
          <p:spPr>
            <a:xfrm>
              <a:off x="3022361" y="2722497"/>
              <a:ext cx="1107996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4643436" y="2590483"/>
              <a:ext cx="1789056" cy="54102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2789" name="TextBox 38"/>
            <p:cNvSpPr txBox="1"/>
            <p:nvPr/>
          </p:nvSpPr>
          <p:spPr>
            <a:xfrm>
              <a:off x="4983578" y="2722497"/>
              <a:ext cx="1107996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6603937" y="2590483"/>
              <a:ext cx="1789057" cy="54102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2791" name="TextBox 39"/>
            <p:cNvSpPr txBox="1"/>
            <p:nvPr/>
          </p:nvSpPr>
          <p:spPr>
            <a:xfrm>
              <a:off x="6944796" y="2722497"/>
              <a:ext cx="1107996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</a:p>
          </p:txBody>
        </p:sp>
      </p:grpSp>
      <p:pic>
        <p:nvPicPr>
          <p:cNvPr id="32792" name="图片 2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文本框 25"/>
          <p:cNvSpPr txBox="1"/>
          <p:nvPr/>
        </p:nvSpPr>
        <p:spPr>
          <a:xfrm>
            <a:off x="411163" y="365125"/>
            <a:ext cx="1760538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6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研究思路</a:t>
            </a: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573088" y="1528763"/>
            <a:ext cx="1830387" cy="550862"/>
            <a:chOff x="533400" y="1528997"/>
            <a:chExt cx="1829490" cy="550887"/>
          </a:xfrm>
        </p:grpSpPr>
        <p:sp>
          <p:nvSpPr>
            <p:cNvPr id="7" name="五边形 6"/>
            <p:cNvSpPr/>
            <p:nvPr/>
          </p:nvSpPr>
          <p:spPr>
            <a:xfrm>
              <a:off x="533400" y="1528997"/>
              <a:ext cx="1829490" cy="550887"/>
            </a:xfrm>
            <a:prstGeom prst="homePlat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4819" name="文本框 17"/>
            <p:cNvSpPr txBox="1"/>
            <p:nvPr/>
          </p:nvSpPr>
          <p:spPr>
            <a:xfrm>
              <a:off x="861747" y="1648179"/>
              <a:ext cx="1081321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zh-CN" altLang="en-US" sz="1800" dirty="0">
                  <a:solidFill>
                    <a:schemeClr val="bg1"/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</a:rPr>
                <a:t>步骤一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324100" y="1528763"/>
            <a:ext cx="1641475" cy="550862"/>
            <a:chOff x="2283957" y="1528997"/>
            <a:chExt cx="1640420" cy="550887"/>
          </a:xfrm>
        </p:grpSpPr>
        <p:sp>
          <p:nvSpPr>
            <p:cNvPr id="11" name="任意多边形 10"/>
            <p:cNvSpPr/>
            <p:nvPr/>
          </p:nvSpPr>
          <p:spPr>
            <a:xfrm>
              <a:off x="2283957" y="1528997"/>
              <a:ext cx="1640420" cy="550887"/>
            </a:xfrm>
            <a:custGeom>
              <a:avLst/>
              <a:gdLst>
                <a:gd name="connsiteX0" fmla="*/ 0 w 2008682"/>
                <a:gd name="connsiteY0" fmla="*/ 0 h 674557"/>
                <a:gd name="connsiteX1" fmla="*/ 1671404 w 2008682"/>
                <a:gd name="connsiteY1" fmla="*/ 0 h 674557"/>
                <a:gd name="connsiteX2" fmla="*/ 2008682 w 2008682"/>
                <a:gd name="connsiteY2" fmla="*/ 337279 h 674557"/>
                <a:gd name="connsiteX3" fmla="*/ 1671404 w 2008682"/>
                <a:gd name="connsiteY3" fmla="*/ 674557 h 674557"/>
                <a:gd name="connsiteX4" fmla="*/ 137114 w 2008682"/>
                <a:gd name="connsiteY4" fmla="*/ 674557 h 674557"/>
                <a:gd name="connsiteX5" fmla="*/ 468146 w 2008682"/>
                <a:gd name="connsiteY5" fmla="*/ 343525 h 674557"/>
                <a:gd name="connsiteX6" fmla="*/ 130868 w 2008682"/>
                <a:gd name="connsiteY6" fmla="*/ 6246 h 674557"/>
                <a:gd name="connsiteX7" fmla="*/ 0 w 2008682"/>
                <a:gd name="connsiteY7" fmla="*/ 6246 h 674557"/>
                <a:gd name="connsiteX8" fmla="*/ 0 w 2008682"/>
                <a:gd name="connsiteY8" fmla="*/ 0 h 67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8682" h="674557">
                  <a:moveTo>
                    <a:pt x="0" y="0"/>
                  </a:moveTo>
                  <a:lnTo>
                    <a:pt x="1671404" y="0"/>
                  </a:lnTo>
                  <a:lnTo>
                    <a:pt x="2008682" y="337279"/>
                  </a:lnTo>
                  <a:lnTo>
                    <a:pt x="1671404" y="674557"/>
                  </a:lnTo>
                  <a:lnTo>
                    <a:pt x="137114" y="674557"/>
                  </a:lnTo>
                  <a:lnTo>
                    <a:pt x="468146" y="343525"/>
                  </a:lnTo>
                  <a:lnTo>
                    <a:pt x="130868" y="6246"/>
                  </a:lnTo>
                  <a:lnTo>
                    <a:pt x="0" y="624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rgbClr val="06417E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4822" name="文本框 18"/>
            <p:cNvSpPr txBox="1"/>
            <p:nvPr/>
          </p:nvSpPr>
          <p:spPr>
            <a:xfrm>
              <a:off x="2720597" y="1652040"/>
              <a:ext cx="945919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zh-CN" altLang="en-US" sz="1800" dirty="0">
                  <a:solidFill>
                    <a:schemeClr val="bg1"/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</a:rPr>
                <a:t>步骤二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825875" y="1528763"/>
            <a:ext cx="1639888" cy="550862"/>
            <a:chOff x="3785566" y="1528997"/>
            <a:chExt cx="1640420" cy="550887"/>
          </a:xfrm>
        </p:grpSpPr>
        <p:sp>
          <p:nvSpPr>
            <p:cNvPr id="13" name="任意多边形 12"/>
            <p:cNvSpPr/>
            <p:nvPr/>
          </p:nvSpPr>
          <p:spPr>
            <a:xfrm>
              <a:off x="3785566" y="1528997"/>
              <a:ext cx="1640420" cy="550887"/>
            </a:xfrm>
            <a:custGeom>
              <a:avLst/>
              <a:gdLst>
                <a:gd name="connsiteX0" fmla="*/ 0 w 2008682"/>
                <a:gd name="connsiteY0" fmla="*/ 0 h 674557"/>
                <a:gd name="connsiteX1" fmla="*/ 1671404 w 2008682"/>
                <a:gd name="connsiteY1" fmla="*/ 0 h 674557"/>
                <a:gd name="connsiteX2" fmla="*/ 2008682 w 2008682"/>
                <a:gd name="connsiteY2" fmla="*/ 337279 h 674557"/>
                <a:gd name="connsiteX3" fmla="*/ 1671404 w 2008682"/>
                <a:gd name="connsiteY3" fmla="*/ 674557 h 674557"/>
                <a:gd name="connsiteX4" fmla="*/ 137114 w 2008682"/>
                <a:gd name="connsiteY4" fmla="*/ 674557 h 674557"/>
                <a:gd name="connsiteX5" fmla="*/ 468146 w 2008682"/>
                <a:gd name="connsiteY5" fmla="*/ 343525 h 674557"/>
                <a:gd name="connsiteX6" fmla="*/ 130868 w 2008682"/>
                <a:gd name="connsiteY6" fmla="*/ 6246 h 674557"/>
                <a:gd name="connsiteX7" fmla="*/ 0 w 2008682"/>
                <a:gd name="connsiteY7" fmla="*/ 6246 h 674557"/>
                <a:gd name="connsiteX8" fmla="*/ 0 w 2008682"/>
                <a:gd name="connsiteY8" fmla="*/ 0 h 67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8682" h="674557">
                  <a:moveTo>
                    <a:pt x="0" y="0"/>
                  </a:moveTo>
                  <a:lnTo>
                    <a:pt x="1671404" y="0"/>
                  </a:lnTo>
                  <a:lnTo>
                    <a:pt x="2008682" y="337279"/>
                  </a:lnTo>
                  <a:lnTo>
                    <a:pt x="1671404" y="674557"/>
                  </a:lnTo>
                  <a:lnTo>
                    <a:pt x="137114" y="674557"/>
                  </a:lnTo>
                  <a:lnTo>
                    <a:pt x="468146" y="343525"/>
                  </a:lnTo>
                  <a:lnTo>
                    <a:pt x="130868" y="6246"/>
                  </a:lnTo>
                  <a:lnTo>
                    <a:pt x="0" y="624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4825" name="文本框 19"/>
            <p:cNvSpPr txBox="1"/>
            <p:nvPr/>
          </p:nvSpPr>
          <p:spPr>
            <a:xfrm>
              <a:off x="4265266" y="1652040"/>
              <a:ext cx="945834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zh-CN" altLang="en-US" sz="1800" dirty="0">
                  <a:solidFill>
                    <a:schemeClr val="bg1"/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</a:rPr>
                <a:t>步骤三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340350" y="1528763"/>
            <a:ext cx="1639888" cy="550862"/>
            <a:chOff x="5299151" y="1528997"/>
            <a:chExt cx="1640420" cy="550887"/>
          </a:xfrm>
        </p:grpSpPr>
        <p:sp>
          <p:nvSpPr>
            <p:cNvPr id="14" name="任意多边形 13"/>
            <p:cNvSpPr/>
            <p:nvPr/>
          </p:nvSpPr>
          <p:spPr>
            <a:xfrm>
              <a:off x="5299151" y="1528997"/>
              <a:ext cx="1640420" cy="550887"/>
            </a:xfrm>
            <a:custGeom>
              <a:avLst/>
              <a:gdLst>
                <a:gd name="connsiteX0" fmla="*/ 0 w 2008682"/>
                <a:gd name="connsiteY0" fmla="*/ 0 h 674557"/>
                <a:gd name="connsiteX1" fmla="*/ 1671404 w 2008682"/>
                <a:gd name="connsiteY1" fmla="*/ 0 h 674557"/>
                <a:gd name="connsiteX2" fmla="*/ 2008682 w 2008682"/>
                <a:gd name="connsiteY2" fmla="*/ 337279 h 674557"/>
                <a:gd name="connsiteX3" fmla="*/ 1671404 w 2008682"/>
                <a:gd name="connsiteY3" fmla="*/ 674557 h 674557"/>
                <a:gd name="connsiteX4" fmla="*/ 137114 w 2008682"/>
                <a:gd name="connsiteY4" fmla="*/ 674557 h 674557"/>
                <a:gd name="connsiteX5" fmla="*/ 468146 w 2008682"/>
                <a:gd name="connsiteY5" fmla="*/ 343525 h 674557"/>
                <a:gd name="connsiteX6" fmla="*/ 130868 w 2008682"/>
                <a:gd name="connsiteY6" fmla="*/ 6246 h 674557"/>
                <a:gd name="connsiteX7" fmla="*/ 0 w 2008682"/>
                <a:gd name="connsiteY7" fmla="*/ 6246 h 674557"/>
                <a:gd name="connsiteX8" fmla="*/ 0 w 2008682"/>
                <a:gd name="connsiteY8" fmla="*/ 0 h 67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8682" h="674557">
                  <a:moveTo>
                    <a:pt x="0" y="0"/>
                  </a:moveTo>
                  <a:lnTo>
                    <a:pt x="1671404" y="0"/>
                  </a:lnTo>
                  <a:lnTo>
                    <a:pt x="2008682" y="337279"/>
                  </a:lnTo>
                  <a:lnTo>
                    <a:pt x="1671404" y="674557"/>
                  </a:lnTo>
                  <a:lnTo>
                    <a:pt x="137114" y="674557"/>
                  </a:lnTo>
                  <a:lnTo>
                    <a:pt x="468146" y="343525"/>
                  </a:lnTo>
                  <a:lnTo>
                    <a:pt x="130868" y="6246"/>
                  </a:lnTo>
                  <a:lnTo>
                    <a:pt x="0" y="624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4828" name="文本框 20"/>
            <p:cNvSpPr txBox="1"/>
            <p:nvPr/>
          </p:nvSpPr>
          <p:spPr>
            <a:xfrm>
              <a:off x="5735042" y="1652040"/>
              <a:ext cx="93467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zh-CN" altLang="en-US" sz="1800" dirty="0">
                  <a:solidFill>
                    <a:schemeClr val="bg1"/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</a:rPr>
                <a:t>步骤四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816725" y="1528763"/>
            <a:ext cx="1641475" cy="550862"/>
            <a:chOff x="6776809" y="1528997"/>
            <a:chExt cx="1640420" cy="550887"/>
          </a:xfrm>
        </p:grpSpPr>
        <p:sp>
          <p:nvSpPr>
            <p:cNvPr id="15" name="任意多边形 14"/>
            <p:cNvSpPr/>
            <p:nvPr/>
          </p:nvSpPr>
          <p:spPr>
            <a:xfrm>
              <a:off x="6776809" y="1528997"/>
              <a:ext cx="1640420" cy="550887"/>
            </a:xfrm>
            <a:custGeom>
              <a:avLst/>
              <a:gdLst>
                <a:gd name="connsiteX0" fmla="*/ 0 w 2008682"/>
                <a:gd name="connsiteY0" fmla="*/ 0 h 674557"/>
                <a:gd name="connsiteX1" fmla="*/ 1671404 w 2008682"/>
                <a:gd name="connsiteY1" fmla="*/ 0 h 674557"/>
                <a:gd name="connsiteX2" fmla="*/ 2008682 w 2008682"/>
                <a:gd name="connsiteY2" fmla="*/ 337279 h 674557"/>
                <a:gd name="connsiteX3" fmla="*/ 1671404 w 2008682"/>
                <a:gd name="connsiteY3" fmla="*/ 674557 h 674557"/>
                <a:gd name="connsiteX4" fmla="*/ 137114 w 2008682"/>
                <a:gd name="connsiteY4" fmla="*/ 674557 h 674557"/>
                <a:gd name="connsiteX5" fmla="*/ 468146 w 2008682"/>
                <a:gd name="connsiteY5" fmla="*/ 343525 h 674557"/>
                <a:gd name="connsiteX6" fmla="*/ 130868 w 2008682"/>
                <a:gd name="connsiteY6" fmla="*/ 6246 h 674557"/>
                <a:gd name="connsiteX7" fmla="*/ 0 w 2008682"/>
                <a:gd name="connsiteY7" fmla="*/ 6246 h 674557"/>
                <a:gd name="connsiteX8" fmla="*/ 0 w 2008682"/>
                <a:gd name="connsiteY8" fmla="*/ 0 h 67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8682" h="674557">
                  <a:moveTo>
                    <a:pt x="0" y="0"/>
                  </a:moveTo>
                  <a:lnTo>
                    <a:pt x="1671404" y="0"/>
                  </a:lnTo>
                  <a:lnTo>
                    <a:pt x="2008682" y="337279"/>
                  </a:lnTo>
                  <a:lnTo>
                    <a:pt x="1671404" y="674557"/>
                  </a:lnTo>
                  <a:lnTo>
                    <a:pt x="137114" y="674557"/>
                  </a:lnTo>
                  <a:lnTo>
                    <a:pt x="468146" y="343525"/>
                  </a:lnTo>
                  <a:lnTo>
                    <a:pt x="130868" y="6246"/>
                  </a:lnTo>
                  <a:lnTo>
                    <a:pt x="0" y="624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4831" name="文本框 21"/>
            <p:cNvSpPr txBox="1"/>
            <p:nvPr/>
          </p:nvSpPr>
          <p:spPr>
            <a:xfrm>
              <a:off x="7242600" y="1652040"/>
              <a:ext cx="921400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zh-CN" altLang="en-US" sz="1800" dirty="0">
                  <a:solidFill>
                    <a:schemeClr val="bg1"/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</a:rPr>
                <a:t>步骤五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73088" y="2355850"/>
            <a:ext cx="1519237" cy="1560513"/>
            <a:chOff x="1034229" y="1255861"/>
            <a:chExt cx="1789697" cy="1559865"/>
          </a:xfrm>
        </p:grpSpPr>
        <p:sp>
          <p:nvSpPr>
            <p:cNvPr id="42" name="矩形 13"/>
            <p:cNvSpPr>
              <a:spLocks noChangeArrowheads="1"/>
            </p:cNvSpPr>
            <p:nvPr/>
          </p:nvSpPr>
          <p:spPr bwMode="auto">
            <a:xfrm>
              <a:off x="1034229" y="1511343"/>
              <a:ext cx="1789697" cy="1304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68389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您的内容打在这里，或者通过复制您的文本后，在此框中选择粘贴，并选择只保留文字。您的内容打在这里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34834" name="文本框 83"/>
            <p:cNvSpPr txBox="1"/>
            <p:nvPr/>
          </p:nvSpPr>
          <p:spPr>
            <a:xfrm>
              <a:off x="1259631" y="1255861"/>
              <a:ext cx="1358595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 defTabSz="513080"/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252663" y="2355850"/>
            <a:ext cx="1519237" cy="1560513"/>
            <a:chOff x="1034229" y="1255861"/>
            <a:chExt cx="1789697" cy="1559865"/>
          </a:xfrm>
        </p:grpSpPr>
        <p:sp>
          <p:nvSpPr>
            <p:cNvPr id="45" name="矩形 13"/>
            <p:cNvSpPr>
              <a:spLocks noChangeArrowheads="1"/>
            </p:cNvSpPr>
            <p:nvPr/>
          </p:nvSpPr>
          <p:spPr bwMode="auto">
            <a:xfrm>
              <a:off x="1034229" y="1511343"/>
              <a:ext cx="1789697" cy="1304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68389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您的内容打在这里，或者通过复制您的文本后，在此框中选择粘贴，并选择只保留文字。您的内容打在这里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34837" name="文本框 83"/>
            <p:cNvSpPr txBox="1"/>
            <p:nvPr/>
          </p:nvSpPr>
          <p:spPr>
            <a:xfrm>
              <a:off x="1259631" y="1255861"/>
              <a:ext cx="1358595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 defTabSz="513080"/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948113" y="2355850"/>
            <a:ext cx="1519237" cy="1560513"/>
            <a:chOff x="1034229" y="1255861"/>
            <a:chExt cx="1789697" cy="1559865"/>
          </a:xfrm>
        </p:grpSpPr>
        <p:sp>
          <p:nvSpPr>
            <p:cNvPr id="48" name="矩形 13"/>
            <p:cNvSpPr>
              <a:spLocks noChangeArrowheads="1"/>
            </p:cNvSpPr>
            <p:nvPr/>
          </p:nvSpPr>
          <p:spPr bwMode="auto">
            <a:xfrm>
              <a:off x="1034229" y="1511343"/>
              <a:ext cx="1789697" cy="1304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68389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您的内容打在这里，或者通过复制您的文本后，在此框中选择粘贴，并选择只保留文字。您的内容打在这里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34840" name="文本框 83"/>
            <p:cNvSpPr txBox="1"/>
            <p:nvPr/>
          </p:nvSpPr>
          <p:spPr>
            <a:xfrm>
              <a:off x="1259631" y="1255861"/>
              <a:ext cx="1358595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 defTabSz="513080"/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5453063" y="2373313"/>
            <a:ext cx="1517650" cy="1558925"/>
            <a:chOff x="1034229" y="1255861"/>
            <a:chExt cx="1789697" cy="1559865"/>
          </a:xfrm>
        </p:grpSpPr>
        <p:sp>
          <p:nvSpPr>
            <p:cNvPr id="51" name="矩形 13"/>
            <p:cNvSpPr>
              <a:spLocks noChangeArrowheads="1"/>
            </p:cNvSpPr>
            <p:nvPr/>
          </p:nvSpPr>
          <p:spPr bwMode="auto">
            <a:xfrm>
              <a:off x="1034229" y="1511602"/>
              <a:ext cx="1789697" cy="1304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68389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您的内容打在这里，或者通过复制您的文本后，在此框中选择粘贴，并选择只保留文字。您的内容打在这里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34843" name="文本框 83"/>
            <p:cNvSpPr txBox="1"/>
            <p:nvPr/>
          </p:nvSpPr>
          <p:spPr>
            <a:xfrm>
              <a:off x="1259631" y="1255861"/>
              <a:ext cx="1358595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 defTabSz="513080"/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6878638" y="2373313"/>
            <a:ext cx="1517650" cy="1558925"/>
            <a:chOff x="1034229" y="1255861"/>
            <a:chExt cx="1789697" cy="1559865"/>
          </a:xfrm>
        </p:grpSpPr>
        <p:sp>
          <p:nvSpPr>
            <p:cNvPr id="54" name="矩形 13"/>
            <p:cNvSpPr>
              <a:spLocks noChangeArrowheads="1"/>
            </p:cNvSpPr>
            <p:nvPr/>
          </p:nvSpPr>
          <p:spPr bwMode="auto">
            <a:xfrm>
              <a:off x="1034229" y="1511602"/>
              <a:ext cx="1789697" cy="1304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68389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您的内容打在这里，或者通过复制您的文本后，在此框中选择粘贴，并选择只保留文字。您的内容打在这里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34846" name="文本框 83"/>
            <p:cNvSpPr txBox="1"/>
            <p:nvPr/>
          </p:nvSpPr>
          <p:spPr>
            <a:xfrm>
              <a:off x="1259631" y="1255861"/>
              <a:ext cx="1358595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 defTabSz="513080"/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</a:p>
          </p:txBody>
        </p:sp>
      </p:grpSp>
      <p:pic>
        <p:nvPicPr>
          <p:cNvPr id="34847" name="图片 3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" name="文本框 32"/>
          <p:cNvSpPr txBox="1"/>
          <p:nvPr/>
        </p:nvSpPr>
        <p:spPr>
          <a:xfrm>
            <a:off x="411163" y="365125"/>
            <a:ext cx="1760538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6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研究步骤</a:t>
            </a: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38125" y="296863"/>
            <a:ext cx="1363663" cy="474662"/>
            <a:chOff x="184527" y="297451"/>
            <a:chExt cx="1363137" cy="473415"/>
          </a:xfrm>
        </p:grpSpPr>
        <p:pic>
          <p:nvPicPr>
            <p:cNvPr id="36866" name="图片 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flipH="1">
              <a:off x="184527" y="297451"/>
              <a:ext cx="422017" cy="47341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" name="文本框 2"/>
            <p:cNvSpPr txBox="1"/>
            <p:nvPr/>
          </p:nvSpPr>
          <p:spPr>
            <a:xfrm>
              <a:off x="539990" y="376617"/>
              <a:ext cx="1007674" cy="368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685800" rtl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1800" kern="1200" cap="none" spc="0" normalizeH="0" baseline="0" noProof="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微软雅黑" panose="020B0503020204020204" pitchFamily="34" charset="-122"/>
                  <a:cs typeface="+mn-cs"/>
                </a:rPr>
                <a:t>目录页</a:t>
              </a: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2867025" y="2019300"/>
            <a:ext cx="4348163" cy="939800"/>
            <a:chOff x="2866757" y="2019402"/>
            <a:chExt cx="4348365" cy="939618"/>
          </a:xfrm>
        </p:grpSpPr>
        <p:sp>
          <p:nvSpPr>
            <p:cNvPr id="36870" name="文本框 19"/>
            <p:cNvSpPr txBox="1"/>
            <p:nvPr/>
          </p:nvSpPr>
          <p:spPr>
            <a:xfrm>
              <a:off x="2866757" y="2251134"/>
              <a:ext cx="4348365" cy="70788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/>
              <a:r>
                <a:rPr lang="zh-CN" alt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关键技术与难点</a:t>
              </a:r>
            </a:p>
          </p:txBody>
        </p:sp>
        <p:sp>
          <p:nvSpPr>
            <p:cNvPr id="36871" name="文本框 20"/>
            <p:cNvSpPr txBox="1"/>
            <p:nvPr/>
          </p:nvSpPr>
          <p:spPr>
            <a:xfrm>
              <a:off x="3229671" y="2019402"/>
              <a:ext cx="1659570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THREE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928813" y="1944688"/>
            <a:ext cx="1130300" cy="1128712"/>
            <a:chOff x="1928879" y="1944350"/>
            <a:chExt cx="1129689" cy="1129689"/>
          </a:xfrm>
        </p:grpSpPr>
        <p:sp>
          <p:nvSpPr>
            <p:cNvPr id="23" name="椭圆 22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" name="Freeform 18"/>
            <p:cNvSpPr>
              <a:spLocks noEditPoints="1"/>
            </p:cNvSpPr>
            <p:nvPr/>
          </p:nvSpPr>
          <p:spPr bwMode="auto">
            <a:xfrm>
              <a:off x="2155768" y="2106415"/>
              <a:ext cx="658457" cy="789670"/>
            </a:xfrm>
            <a:custGeom>
              <a:avLst/>
              <a:gdLst>
                <a:gd name="T0" fmla="*/ 456 w 456"/>
                <a:gd name="T1" fmla="*/ 528 h 548"/>
                <a:gd name="T2" fmla="*/ 436 w 456"/>
                <a:gd name="T3" fmla="*/ 548 h 548"/>
                <a:gd name="T4" fmla="*/ 84 w 456"/>
                <a:gd name="T5" fmla="*/ 548 h 548"/>
                <a:gd name="T6" fmla="*/ 0 w 456"/>
                <a:gd name="T7" fmla="*/ 464 h 548"/>
                <a:gd name="T8" fmla="*/ 84 w 456"/>
                <a:gd name="T9" fmla="*/ 380 h 548"/>
                <a:gd name="T10" fmla="*/ 436 w 456"/>
                <a:gd name="T11" fmla="*/ 380 h 548"/>
                <a:gd name="T12" fmla="*/ 456 w 456"/>
                <a:gd name="T13" fmla="*/ 399 h 548"/>
                <a:gd name="T14" fmla="*/ 436 w 456"/>
                <a:gd name="T15" fmla="*/ 419 h 548"/>
                <a:gd name="T16" fmla="*/ 90 w 456"/>
                <a:gd name="T17" fmla="*/ 419 h 548"/>
                <a:gd name="T18" fmla="*/ 45 w 456"/>
                <a:gd name="T19" fmla="*/ 464 h 548"/>
                <a:gd name="T20" fmla="*/ 90 w 456"/>
                <a:gd name="T21" fmla="*/ 509 h 548"/>
                <a:gd name="T22" fmla="*/ 436 w 456"/>
                <a:gd name="T23" fmla="*/ 509 h 548"/>
                <a:gd name="T24" fmla="*/ 456 w 456"/>
                <a:gd name="T25" fmla="*/ 528 h 548"/>
                <a:gd name="T26" fmla="*/ 235 w 456"/>
                <a:gd name="T27" fmla="*/ 78 h 548"/>
                <a:gd name="T28" fmla="*/ 309 w 456"/>
                <a:gd name="T29" fmla="*/ 6 h 548"/>
                <a:gd name="T30" fmla="*/ 309 w 456"/>
                <a:gd name="T31" fmla="*/ 0 h 548"/>
                <a:gd name="T32" fmla="*/ 303 w 456"/>
                <a:gd name="T33" fmla="*/ 0 h 548"/>
                <a:gd name="T34" fmla="*/ 228 w 456"/>
                <a:gd name="T35" fmla="*/ 72 h 548"/>
                <a:gd name="T36" fmla="*/ 229 w 456"/>
                <a:gd name="T37" fmla="*/ 77 h 548"/>
                <a:gd name="T38" fmla="*/ 235 w 456"/>
                <a:gd name="T39" fmla="*/ 78 h 548"/>
                <a:gd name="T40" fmla="*/ 372 w 456"/>
                <a:gd name="T41" fmla="*/ 137 h 548"/>
                <a:gd name="T42" fmla="*/ 295 w 456"/>
                <a:gd name="T43" fmla="*/ 85 h 548"/>
                <a:gd name="T44" fmla="*/ 232 w 456"/>
                <a:gd name="T45" fmla="*/ 98 h 548"/>
                <a:gd name="T46" fmla="*/ 170 w 456"/>
                <a:gd name="T47" fmla="*/ 85 h 548"/>
                <a:gd name="T48" fmla="*/ 93 w 456"/>
                <a:gd name="T49" fmla="*/ 137 h 548"/>
                <a:gd name="T50" fmla="*/ 175 w 456"/>
                <a:gd name="T51" fmla="*/ 341 h 548"/>
                <a:gd name="T52" fmla="*/ 232 w 456"/>
                <a:gd name="T53" fmla="*/ 328 h 548"/>
                <a:gd name="T54" fmla="*/ 290 w 456"/>
                <a:gd name="T55" fmla="*/ 341 h 548"/>
                <a:gd name="T56" fmla="*/ 372 w 456"/>
                <a:gd name="T57" fmla="*/ 137 h 548"/>
                <a:gd name="T58" fmla="*/ 172 w 456"/>
                <a:gd name="T59" fmla="*/ 126 h 548"/>
                <a:gd name="T60" fmla="*/ 168 w 456"/>
                <a:gd name="T61" fmla="*/ 126 h 548"/>
                <a:gd name="T62" fmla="*/ 128 w 456"/>
                <a:gd name="T63" fmla="*/ 161 h 548"/>
                <a:gd name="T64" fmla="*/ 119 w 456"/>
                <a:gd name="T65" fmla="*/ 169 h 548"/>
                <a:gd name="T66" fmla="*/ 118 w 456"/>
                <a:gd name="T67" fmla="*/ 169 h 548"/>
                <a:gd name="T68" fmla="*/ 116 w 456"/>
                <a:gd name="T69" fmla="*/ 168 h 548"/>
                <a:gd name="T70" fmla="*/ 109 w 456"/>
                <a:gd name="T71" fmla="*/ 157 h 548"/>
                <a:gd name="T72" fmla="*/ 168 w 456"/>
                <a:gd name="T73" fmla="*/ 106 h 548"/>
                <a:gd name="T74" fmla="*/ 173 w 456"/>
                <a:gd name="T75" fmla="*/ 106 h 548"/>
                <a:gd name="T76" fmla="*/ 181 w 456"/>
                <a:gd name="T77" fmla="*/ 117 h 548"/>
                <a:gd name="T78" fmla="*/ 172 w 456"/>
                <a:gd name="T79" fmla="*/ 126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6" h="548">
                  <a:moveTo>
                    <a:pt x="456" y="528"/>
                  </a:moveTo>
                  <a:cubicBezTo>
                    <a:pt x="456" y="539"/>
                    <a:pt x="447" y="548"/>
                    <a:pt x="436" y="548"/>
                  </a:cubicBezTo>
                  <a:cubicBezTo>
                    <a:pt x="84" y="548"/>
                    <a:pt x="84" y="548"/>
                    <a:pt x="84" y="548"/>
                  </a:cubicBezTo>
                  <a:cubicBezTo>
                    <a:pt x="38" y="548"/>
                    <a:pt x="0" y="510"/>
                    <a:pt x="0" y="464"/>
                  </a:cubicBezTo>
                  <a:cubicBezTo>
                    <a:pt x="0" y="417"/>
                    <a:pt x="38" y="380"/>
                    <a:pt x="84" y="380"/>
                  </a:cubicBezTo>
                  <a:cubicBezTo>
                    <a:pt x="436" y="380"/>
                    <a:pt x="436" y="380"/>
                    <a:pt x="436" y="380"/>
                  </a:cubicBezTo>
                  <a:cubicBezTo>
                    <a:pt x="447" y="380"/>
                    <a:pt x="456" y="389"/>
                    <a:pt x="456" y="399"/>
                  </a:cubicBezTo>
                  <a:cubicBezTo>
                    <a:pt x="456" y="410"/>
                    <a:pt x="447" y="419"/>
                    <a:pt x="436" y="419"/>
                  </a:cubicBezTo>
                  <a:cubicBezTo>
                    <a:pt x="90" y="419"/>
                    <a:pt x="90" y="419"/>
                    <a:pt x="90" y="419"/>
                  </a:cubicBezTo>
                  <a:cubicBezTo>
                    <a:pt x="65" y="419"/>
                    <a:pt x="45" y="439"/>
                    <a:pt x="45" y="464"/>
                  </a:cubicBezTo>
                  <a:cubicBezTo>
                    <a:pt x="45" y="488"/>
                    <a:pt x="65" y="509"/>
                    <a:pt x="90" y="509"/>
                  </a:cubicBezTo>
                  <a:cubicBezTo>
                    <a:pt x="436" y="509"/>
                    <a:pt x="436" y="509"/>
                    <a:pt x="436" y="509"/>
                  </a:cubicBezTo>
                  <a:cubicBezTo>
                    <a:pt x="447" y="509"/>
                    <a:pt x="456" y="518"/>
                    <a:pt x="456" y="528"/>
                  </a:cubicBezTo>
                  <a:close/>
                  <a:moveTo>
                    <a:pt x="235" y="78"/>
                  </a:moveTo>
                  <a:cubicBezTo>
                    <a:pt x="276" y="78"/>
                    <a:pt x="309" y="45"/>
                    <a:pt x="309" y="6"/>
                  </a:cubicBezTo>
                  <a:cubicBezTo>
                    <a:pt x="309" y="4"/>
                    <a:pt x="309" y="2"/>
                    <a:pt x="309" y="0"/>
                  </a:cubicBezTo>
                  <a:cubicBezTo>
                    <a:pt x="307" y="0"/>
                    <a:pt x="305" y="0"/>
                    <a:pt x="303" y="0"/>
                  </a:cubicBezTo>
                  <a:cubicBezTo>
                    <a:pt x="262" y="0"/>
                    <a:pt x="228" y="32"/>
                    <a:pt x="228" y="72"/>
                  </a:cubicBezTo>
                  <a:cubicBezTo>
                    <a:pt x="228" y="74"/>
                    <a:pt x="228" y="76"/>
                    <a:pt x="229" y="77"/>
                  </a:cubicBezTo>
                  <a:cubicBezTo>
                    <a:pt x="231" y="78"/>
                    <a:pt x="233" y="78"/>
                    <a:pt x="235" y="78"/>
                  </a:cubicBezTo>
                  <a:close/>
                  <a:moveTo>
                    <a:pt x="372" y="137"/>
                  </a:moveTo>
                  <a:cubicBezTo>
                    <a:pt x="357" y="102"/>
                    <a:pt x="321" y="85"/>
                    <a:pt x="295" y="85"/>
                  </a:cubicBezTo>
                  <a:cubicBezTo>
                    <a:pt x="263" y="85"/>
                    <a:pt x="257" y="98"/>
                    <a:pt x="232" y="98"/>
                  </a:cubicBezTo>
                  <a:cubicBezTo>
                    <a:pt x="208" y="98"/>
                    <a:pt x="202" y="85"/>
                    <a:pt x="170" y="85"/>
                  </a:cubicBezTo>
                  <a:cubicBezTo>
                    <a:pt x="143" y="85"/>
                    <a:pt x="108" y="102"/>
                    <a:pt x="93" y="137"/>
                  </a:cubicBezTo>
                  <a:cubicBezTo>
                    <a:pt x="62" y="207"/>
                    <a:pt x="114" y="341"/>
                    <a:pt x="175" y="341"/>
                  </a:cubicBezTo>
                  <a:cubicBezTo>
                    <a:pt x="199" y="341"/>
                    <a:pt x="210" y="328"/>
                    <a:pt x="232" y="328"/>
                  </a:cubicBezTo>
                  <a:cubicBezTo>
                    <a:pt x="255" y="328"/>
                    <a:pt x="265" y="341"/>
                    <a:pt x="290" y="341"/>
                  </a:cubicBezTo>
                  <a:cubicBezTo>
                    <a:pt x="351" y="341"/>
                    <a:pt x="403" y="207"/>
                    <a:pt x="372" y="137"/>
                  </a:cubicBezTo>
                  <a:close/>
                  <a:moveTo>
                    <a:pt x="172" y="126"/>
                  </a:moveTo>
                  <a:cubicBezTo>
                    <a:pt x="170" y="126"/>
                    <a:pt x="169" y="126"/>
                    <a:pt x="168" y="126"/>
                  </a:cubicBezTo>
                  <a:cubicBezTo>
                    <a:pt x="154" y="126"/>
                    <a:pt x="132" y="138"/>
                    <a:pt x="128" y="161"/>
                  </a:cubicBezTo>
                  <a:cubicBezTo>
                    <a:pt x="127" y="165"/>
                    <a:pt x="123" y="169"/>
                    <a:pt x="119" y="169"/>
                  </a:cubicBezTo>
                  <a:cubicBezTo>
                    <a:pt x="118" y="169"/>
                    <a:pt x="118" y="169"/>
                    <a:pt x="118" y="169"/>
                  </a:cubicBezTo>
                  <a:cubicBezTo>
                    <a:pt x="118" y="169"/>
                    <a:pt x="117" y="169"/>
                    <a:pt x="116" y="168"/>
                  </a:cubicBezTo>
                  <a:cubicBezTo>
                    <a:pt x="111" y="167"/>
                    <a:pt x="108" y="162"/>
                    <a:pt x="109" y="157"/>
                  </a:cubicBezTo>
                  <a:cubicBezTo>
                    <a:pt x="115" y="125"/>
                    <a:pt x="144" y="106"/>
                    <a:pt x="168" y="106"/>
                  </a:cubicBezTo>
                  <a:cubicBezTo>
                    <a:pt x="170" y="106"/>
                    <a:pt x="171" y="106"/>
                    <a:pt x="173" y="106"/>
                  </a:cubicBezTo>
                  <a:cubicBezTo>
                    <a:pt x="178" y="107"/>
                    <a:pt x="182" y="112"/>
                    <a:pt x="181" y="117"/>
                  </a:cubicBezTo>
                  <a:cubicBezTo>
                    <a:pt x="181" y="122"/>
                    <a:pt x="177" y="126"/>
                    <a:pt x="172" y="1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图片 2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文本框 25"/>
          <p:cNvSpPr txBox="1"/>
          <p:nvPr/>
        </p:nvSpPr>
        <p:spPr>
          <a:xfrm>
            <a:off x="411163" y="365125"/>
            <a:ext cx="1760538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6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关键技术</a:t>
            </a:r>
          </a:p>
        </p:txBody>
      </p:sp>
      <p:sp>
        <p:nvSpPr>
          <p:cNvPr id="4" name="Freeform 2"/>
          <p:cNvSpPr/>
          <p:nvPr/>
        </p:nvSpPr>
        <p:spPr bwMode="auto">
          <a:xfrm>
            <a:off x="941388" y="1884363"/>
            <a:ext cx="7261225" cy="1117600"/>
          </a:xfrm>
          <a:custGeom>
            <a:avLst/>
            <a:gdLst>
              <a:gd name="T0" fmla="*/ 2134 w 2522"/>
              <a:gd name="T1" fmla="*/ 0 h 388"/>
              <a:gd name="T2" fmla="*/ 1749 w 2522"/>
              <a:gd name="T3" fmla="*/ 341 h 388"/>
              <a:gd name="T4" fmla="*/ 0 w 2522"/>
              <a:gd name="T5" fmla="*/ 341 h 388"/>
              <a:gd name="T6" fmla="*/ 0 w 2522"/>
              <a:gd name="T7" fmla="*/ 388 h 388"/>
              <a:gd name="T8" fmla="*/ 1746 w 2522"/>
              <a:gd name="T9" fmla="*/ 388 h 388"/>
              <a:gd name="T10" fmla="*/ 1803 w 2522"/>
              <a:gd name="T11" fmla="*/ 388 h 388"/>
              <a:gd name="T12" fmla="*/ 2522 w 2522"/>
              <a:gd name="T13" fmla="*/ 388 h 388"/>
              <a:gd name="T14" fmla="*/ 2134 w 2522"/>
              <a:gd name="T15" fmla="*/ 0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22" h="388">
                <a:moveTo>
                  <a:pt x="2134" y="0"/>
                </a:moveTo>
                <a:cubicBezTo>
                  <a:pt x="1936" y="0"/>
                  <a:pt x="1772" y="149"/>
                  <a:pt x="1749" y="341"/>
                </a:cubicBezTo>
                <a:cubicBezTo>
                  <a:pt x="0" y="341"/>
                  <a:pt x="0" y="341"/>
                  <a:pt x="0" y="341"/>
                </a:cubicBezTo>
                <a:cubicBezTo>
                  <a:pt x="0" y="388"/>
                  <a:pt x="0" y="388"/>
                  <a:pt x="0" y="388"/>
                </a:cubicBezTo>
                <a:cubicBezTo>
                  <a:pt x="1746" y="388"/>
                  <a:pt x="1746" y="388"/>
                  <a:pt x="1746" y="388"/>
                </a:cubicBezTo>
                <a:cubicBezTo>
                  <a:pt x="1803" y="388"/>
                  <a:pt x="1803" y="388"/>
                  <a:pt x="1803" y="388"/>
                </a:cubicBezTo>
                <a:cubicBezTo>
                  <a:pt x="2522" y="388"/>
                  <a:pt x="2522" y="388"/>
                  <a:pt x="2522" y="388"/>
                </a:cubicBezTo>
                <a:cubicBezTo>
                  <a:pt x="2522" y="174"/>
                  <a:pt x="2348" y="0"/>
                  <a:pt x="2134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Freeform 3"/>
          <p:cNvSpPr/>
          <p:nvPr/>
        </p:nvSpPr>
        <p:spPr bwMode="auto">
          <a:xfrm>
            <a:off x="941388" y="3044825"/>
            <a:ext cx="7261225" cy="1117600"/>
          </a:xfrm>
          <a:custGeom>
            <a:avLst/>
            <a:gdLst>
              <a:gd name="T0" fmla="*/ 2134 w 2522"/>
              <a:gd name="T1" fmla="*/ 388 h 388"/>
              <a:gd name="T2" fmla="*/ 1749 w 2522"/>
              <a:gd name="T3" fmla="*/ 48 h 388"/>
              <a:gd name="T4" fmla="*/ 0 w 2522"/>
              <a:gd name="T5" fmla="*/ 48 h 388"/>
              <a:gd name="T6" fmla="*/ 0 w 2522"/>
              <a:gd name="T7" fmla="*/ 0 h 388"/>
              <a:gd name="T8" fmla="*/ 1746 w 2522"/>
              <a:gd name="T9" fmla="*/ 0 h 388"/>
              <a:gd name="T10" fmla="*/ 1803 w 2522"/>
              <a:gd name="T11" fmla="*/ 0 h 388"/>
              <a:gd name="T12" fmla="*/ 2522 w 2522"/>
              <a:gd name="T13" fmla="*/ 0 h 388"/>
              <a:gd name="T14" fmla="*/ 2134 w 2522"/>
              <a:gd name="T15" fmla="*/ 388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22" h="388">
                <a:moveTo>
                  <a:pt x="2134" y="388"/>
                </a:moveTo>
                <a:cubicBezTo>
                  <a:pt x="1936" y="388"/>
                  <a:pt x="1772" y="240"/>
                  <a:pt x="1749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0"/>
                  <a:pt x="0" y="0"/>
                  <a:pt x="0" y="0"/>
                </a:cubicBezTo>
                <a:cubicBezTo>
                  <a:pt x="1746" y="0"/>
                  <a:pt x="1746" y="0"/>
                  <a:pt x="1746" y="0"/>
                </a:cubicBezTo>
                <a:cubicBezTo>
                  <a:pt x="1803" y="0"/>
                  <a:pt x="1803" y="0"/>
                  <a:pt x="1803" y="0"/>
                </a:cubicBezTo>
                <a:cubicBezTo>
                  <a:pt x="2522" y="0"/>
                  <a:pt x="2522" y="0"/>
                  <a:pt x="2522" y="0"/>
                </a:cubicBezTo>
                <a:cubicBezTo>
                  <a:pt x="2522" y="215"/>
                  <a:pt x="2348" y="388"/>
                  <a:pt x="2134" y="388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Freeform 4"/>
          <p:cNvSpPr/>
          <p:nvPr/>
        </p:nvSpPr>
        <p:spPr bwMode="auto">
          <a:xfrm>
            <a:off x="941388" y="1603375"/>
            <a:ext cx="6164263" cy="280988"/>
          </a:xfrm>
          <a:custGeom>
            <a:avLst/>
            <a:gdLst>
              <a:gd name="T0" fmla="*/ 0 w 3883"/>
              <a:gd name="T1" fmla="*/ 0 h 177"/>
              <a:gd name="T2" fmla="*/ 3883 w 3883"/>
              <a:gd name="T3" fmla="*/ 0 h 177"/>
              <a:gd name="T4" fmla="*/ 3883 w 3883"/>
              <a:gd name="T5" fmla="*/ 17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83" h="177">
                <a:moveTo>
                  <a:pt x="0" y="0"/>
                </a:moveTo>
                <a:lnTo>
                  <a:pt x="3883" y="0"/>
                </a:lnTo>
                <a:lnTo>
                  <a:pt x="3883" y="177"/>
                </a:lnTo>
              </a:path>
            </a:pathLst>
          </a:custGeom>
          <a:noFill/>
          <a:ln w="12700" cap="flat" cmpd="sng">
            <a:solidFill>
              <a:schemeClr val="bg1"/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Freeform 5"/>
          <p:cNvSpPr/>
          <p:nvPr/>
        </p:nvSpPr>
        <p:spPr bwMode="auto">
          <a:xfrm>
            <a:off x="941388" y="4162425"/>
            <a:ext cx="6164263" cy="279400"/>
          </a:xfrm>
          <a:custGeom>
            <a:avLst/>
            <a:gdLst>
              <a:gd name="T0" fmla="*/ 0 w 3883"/>
              <a:gd name="T1" fmla="*/ 176 h 176"/>
              <a:gd name="T2" fmla="*/ 3883 w 3883"/>
              <a:gd name="T3" fmla="*/ 176 h 176"/>
              <a:gd name="T4" fmla="*/ 3883 w 3883"/>
              <a:gd name="T5" fmla="*/ 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83" h="176">
                <a:moveTo>
                  <a:pt x="0" y="176"/>
                </a:moveTo>
                <a:lnTo>
                  <a:pt x="3883" y="176"/>
                </a:lnTo>
                <a:lnTo>
                  <a:pt x="3883" y="0"/>
                </a:lnTo>
              </a:path>
            </a:pathLst>
          </a:custGeom>
          <a:noFill/>
          <a:ln w="12700" cap="flat" cmpd="sng">
            <a:solidFill>
              <a:schemeClr val="bg1"/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523038" y="2184400"/>
            <a:ext cx="115411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1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添加</a:t>
            </a:r>
            <a:r>
              <a:rPr kumimoji="0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文字标题</a:t>
            </a:r>
            <a:endParaRPr kumimoji="0" lang="zh-CN" sz="135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6523038" y="3262313"/>
            <a:ext cx="115411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1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添加</a:t>
            </a:r>
            <a:r>
              <a:rPr kumimoji="0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文字标题</a:t>
            </a:r>
            <a:endParaRPr kumimoji="0" lang="zh-CN" sz="135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Text Box 65"/>
          <p:cNvSpPr txBox="1"/>
          <p:nvPr/>
        </p:nvSpPr>
        <p:spPr>
          <a:xfrm>
            <a:off x="877888" y="1751013"/>
            <a:ext cx="3670300" cy="8683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</a:p>
          <a:p>
            <a:pPr>
              <a:lnSpc>
                <a:spcPct val="12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Text Box 65"/>
          <p:cNvSpPr txBox="1"/>
          <p:nvPr/>
        </p:nvSpPr>
        <p:spPr>
          <a:xfrm>
            <a:off x="877888" y="3405188"/>
            <a:ext cx="3670300" cy="8683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</a:p>
          <a:p>
            <a:pPr>
              <a:lnSpc>
                <a:spcPct val="12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择亮亮图文旗舰店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https://liangliangtuwen.tmall.com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留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Freeform 103"/>
          <p:cNvSpPr>
            <a:spLocks noEditPoints="1" noChangeArrowheads="1"/>
          </p:cNvSpPr>
          <p:nvPr/>
        </p:nvSpPr>
        <p:spPr bwMode="auto">
          <a:xfrm>
            <a:off x="6838950" y="2533650"/>
            <a:ext cx="465138" cy="358775"/>
          </a:xfrm>
          <a:custGeom>
            <a:avLst/>
            <a:gdLst>
              <a:gd name="T0" fmla="*/ 33 w 97"/>
              <a:gd name="T1" fmla="*/ 75 h 75"/>
              <a:gd name="T2" fmla="*/ 44 w 97"/>
              <a:gd name="T3" fmla="*/ 75 h 75"/>
              <a:gd name="T4" fmla="*/ 47 w 97"/>
              <a:gd name="T5" fmla="*/ 73 h 75"/>
              <a:gd name="T6" fmla="*/ 47 w 97"/>
              <a:gd name="T7" fmla="*/ 49 h 75"/>
              <a:gd name="T8" fmla="*/ 39 w 97"/>
              <a:gd name="T9" fmla="*/ 45 h 75"/>
              <a:gd name="T10" fmla="*/ 30 w 97"/>
              <a:gd name="T11" fmla="*/ 50 h 75"/>
              <a:gd name="T12" fmla="*/ 30 w 97"/>
              <a:gd name="T13" fmla="*/ 73 h 75"/>
              <a:gd name="T14" fmla="*/ 33 w 97"/>
              <a:gd name="T15" fmla="*/ 75 h 75"/>
              <a:gd name="T16" fmla="*/ 0 w 97"/>
              <a:gd name="T17" fmla="*/ 49 h 75"/>
              <a:gd name="T18" fmla="*/ 37 w 97"/>
              <a:gd name="T19" fmla="*/ 28 h 75"/>
              <a:gd name="T20" fmla="*/ 39 w 97"/>
              <a:gd name="T21" fmla="*/ 26 h 75"/>
              <a:gd name="T22" fmla="*/ 41 w 97"/>
              <a:gd name="T23" fmla="*/ 28 h 75"/>
              <a:gd name="T24" fmla="*/ 52 w 97"/>
              <a:gd name="T25" fmla="*/ 34 h 75"/>
              <a:gd name="T26" fmla="*/ 81 w 97"/>
              <a:gd name="T27" fmla="*/ 9 h 75"/>
              <a:gd name="T28" fmla="*/ 77 w 97"/>
              <a:gd name="T29" fmla="*/ 4 h 75"/>
              <a:gd name="T30" fmla="*/ 87 w 97"/>
              <a:gd name="T31" fmla="*/ 2 h 75"/>
              <a:gd name="T32" fmla="*/ 97 w 97"/>
              <a:gd name="T33" fmla="*/ 0 h 75"/>
              <a:gd name="T34" fmla="*/ 94 w 97"/>
              <a:gd name="T35" fmla="*/ 10 h 75"/>
              <a:gd name="T36" fmla="*/ 91 w 97"/>
              <a:gd name="T37" fmla="*/ 19 h 75"/>
              <a:gd name="T38" fmla="*/ 87 w 97"/>
              <a:gd name="T39" fmla="*/ 15 h 75"/>
              <a:gd name="T40" fmla="*/ 55 w 97"/>
              <a:gd name="T41" fmla="*/ 42 h 75"/>
              <a:gd name="T42" fmla="*/ 53 w 97"/>
              <a:gd name="T43" fmla="*/ 44 h 75"/>
              <a:gd name="T44" fmla="*/ 50 w 97"/>
              <a:gd name="T45" fmla="*/ 43 h 75"/>
              <a:gd name="T46" fmla="*/ 39 w 97"/>
              <a:gd name="T47" fmla="*/ 36 h 75"/>
              <a:gd name="T48" fmla="*/ 5 w 97"/>
              <a:gd name="T49" fmla="*/ 57 h 75"/>
              <a:gd name="T50" fmla="*/ 0 w 97"/>
              <a:gd name="T51" fmla="*/ 49 h 75"/>
              <a:gd name="T52" fmla="*/ 10 w 97"/>
              <a:gd name="T53" fmla="*/ 75 h 75"/>
              <a:gd name="T54" fmla="*/ 21 w 97"/>
              <a:gd name="T55" fmla="*/ 75 h 75"/>
              <a:gd name="T56" fmla="*/ 23 w 97"/>
              <a:gd name="T57" fmla="*/ 73 h 75"/>
              <a:gd name="T58" fmla="*/ 23 w 97"/>
              <a:gd name="T59" fmla="*/ 54 h 75"/>
              <a:gd name="T60" fmla="*/ 7 w 97"/>
              <a:gd name="T61" fmla="*/ 64 h 75"/>
              <a:gd name="T62" fmla="*/ 7 w 97"/>
              <a:gd name="T63" fmla="*/ 73 h 75"/>
              <a:gd name="T64" fmla="*/ 10 w 97"/>
              <a:gd name="T65" fmla="*/ 75 h 75"/>
              <a:gd name="T66" fmla="*/ 56 w 97"/>
              <a:gd name="T67" fmla="*/ 75 h 75"/>
              <a:gd name="T68" fmla="*/ 67 w 97"/>
              <a:gd name="T69" fmla="*/ 75 h 75"/>
              <a:gd name="T70" fmla="*/ 70 w 97"/>
              <a:gd name="T71" fmla="*/ 73 h 75"/>
              <a:gd name="T72" fmla="*/ 70 w 97"/>
              <a:gd name="T73" fmla="*/ 39 h 75"/>
              <a:gd name="T74" fmla="*/ 70 w 97"/>
              <a:gd name="T75" fmla="*/ 39 h 75"/>
              <a:gd name="T76" fmla="*/ 54 w 97"/>
              <a:gd name="T77" fmla="*/ 53 h 75"/>
              <a:gd name="T78" fmla="*/ 53 w 97"/>
              <a:gd name="T79" fmla="*/ 52 h 75"/>
              <a:gd name="T80" fmla="*/ 53 w 97"/>
              <a:gd name="T81" fmla="*/ 73 h 75"/>
              <a:gd name="T82" fmla="*/ 56 w 97"/>
              <a:gd name="T83" fmla="*/ 75 h 75"/>
              <a:gd name="T84" fmla="*/ 79 w 97"/>
              <a:gd name="T85" fmla="*/ 75 h 75"/>
              <a:gd name="T86" fmla="*/ 90 w 97"/>
              <a:gd name="T87" fmla="*/ 75 h 75"/>
              <a:gd name="T88" fmla="*/ 93 w 97"/>
              <a:gd name="T89" fmla="*/ 73 h 75"/>
              <a:gd name="T90" fmla="*/ 93 w 97"/>
              <a:gd name="T91" fmla="*/ 32 h 75"/>
              <a:gd name="T92" fmla="*/ 86 w 97"/>
              <a:gd name="T93" fmla="*/ 24 h 75"/>
              <a:gd name="T94" fmla="*/ 77 w 97"/>
              <a:gd name="T95" fmla="*/ 33 h 75"/>
              <a:gd name="T96" fmla="*/ 77 w 97"/>
              <a:gd name="T97" fmla="*/ 73 h 75"/>
              <a:gd name="T98" fmla="*/ 79 w 97"/>
              <a:gd name="T99" fmla="*/ 75 h 75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97"/>
              <a:gd name="T151" fmla="*/ 0 h 75"/>
              <a:gd name="T152" fmla="*/ 97 w 97"/>
              <a:gd name="T153" fmla="*/ 75 h 75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97" h="75">
                <a:moveTo>
                  <a:pt x="33" y="75"/>
                </a:moveTo>
                <a:cubicBezTo>
                  <a:pt x="37" y="75"/>
                  <a:pt x="40" y="75"/>
                  <a:pt x="44" y="75"/>
                </a:cubicBezTo>
                <a:cubicBezTo>
                  <a:pt x="45" y="75"/>
                  <a:pt x="47" y="74"/>
                  <a:pt x="47" y="73"/>
                </a:cubicBezTo>
                <a:cubicBezTo>
                  <a:pt x="47" y="49"/>
                  <a:pt x="47" y="49"/>
                  <a:pt x="47" y="49"/>
                </a:cubicBezTo>
                <a:cubicBezTo>
                  <a:pt x="39" y="45"/>
                  <a:pt x="39" y="45"/>
                  <a:pt x="39" y="45"/>
                </a:cubicBezTo>
                <a:cubicBezTo>
                  <a:pt x="30" y="50"/>
                  <a:pt x="30" y="50"/>
                  <a:pt x="30" y="50"/>
                </a:cubicBezTo>
                <a:cubicBezTo>
                  <a:pt x="30" y="73"/>
                  <a:pt x="30" y="73"/>
                  <a:pt x="30" y="73"/>
                </a:cubicBezTo>
                <a:cubicBezTo>
                  <a:pt x="30" y="74"/>
                  <a:pt x="31" y="75"/>
                  <a:pt x="33" y="75"/>
                </a:cubicBezTo>
                <a:close/>
                <a:moveTo>
                  <a:pt x="0" y="49"/>
                </a:moveTo>
                <a:cubicBezTo>
                  <a:pt x="37" y="28"/>
                  <a:pt x="37" y="28"/>
                  <a:pt x="37" y="28"/>
                </a:cubicBezTo>
                <a:cubicBezTo>
                  <a:pt x="39" y="26"/>
                  <a:pt x="39" y="26"/>
                  <a:pt x="39" y="26"/>
                </a:cubicBezTo>
                <a:cubicBezTo>
                  <a:pt x="41" y="28"/>
                  <a:pt x="41" y="28"/>
                  <a:pt x="41" y="28"/>
                </a:cubicBezTo>
                <a:cubicBezTo>
                  <a:pt x="52" y="34"/>
                  <a:pt x="52" y="34"/>
                  <a:pt x="52" y="34"/>
                </a:cubicBezTo>
                <a:cubicBezTo>
                  <a:pt x="81" y="9"/>
                  <a:pt x="81" y="9"/>
                  <a:pt x="81" y="9"/>
                </a:cubicBezTo>
                <a:cubicBezTo>
                  <a:pt x="77" y="4"/>
                  <a:pt x="77" y="4"/>
                  <a:pt x="77" y="4"/>
                </a:cubicBezTo>
                <a:cubicBezTo>
                  <a:pt x="87" y="2"/>
                  <a:pt x="87" y="2"/>
                  <a:pt x="87" y="2"/>
                </a:cubicBezTo>
                <a:cubicBezTo>
                  <a:pt x="97" y="0"/>
                  <a:pt x="97" y="0"/>
                  <a:pt x="97" y="0"/>
                </a:cubicBezTo>
                <a:cubicBezTo>
                  <a:pt x="94" y="10"/>
                  <a:pt x="94" y="10"/>
                  <a:pt x="94" y="10"/>
                </a:cubicBezTo>
                <a:cubicBezTo>
                  <a:pt x="91" y="19"/>
                  <a:pt x="91" y="19"/>
                  <a:pt x="91" y="19"/>
                </a:cubicBezTo>
                <a:cubicBezTo>
                  <a:pt x="87" y="15"/>
                  <a:pt x="87" y="15"/>
                  <a:pt x="87" y="15"/>
                </a:cubicBezTo>
                <a:cubicBezTo>
                  <a:pt x="55" y="42"/>
                  <a:pt x="55" y="42"/>
                  <a:pt x="55" y="42"/>
                </a:cubicBezTo>
                <a:cubicBezTo>
                  <a:pt x="53" y="44"/>
                  <a:pt x="53" y="44"/>
                  <a:pt x="53" y="44"/>
                </a:cubicBezTo>
                <a:cubicBezTo>
                  <a:pt x="50" y="43"/>
                  <a:pt x="50" y="43"/>
                  <a:pt x="50" y="43"/>
                </a:cubicBezTo>
                <a:cubicBezTo>
                  <a:pt x="39" y="36"/>
                  <a:pt x="39" y="36"/>
                  <a:pt x="39" y="36"/>
                </a:cubicBezTo>
                <a:cubicBezTo>
                  <a:pt x="5" y="57"/>
                  <a:pt x="5" y="57"/>
                  <a:pt x="5" y="57"/>
                </a:cubicBezTo>
                <a:cubicBezTo>
                  <a:pt x="0" y="49"/>
                  <a:pt x="0" y="49"/>
                  <a:pt x="0" y="49"/>
                </a:cubicBezTo>
                <a:close/>
                <a:moveTo>
                  <a:pt x="10" y="75"/>
                </a:moveTo>
                <a:cubicBezTo>
                  <a:pt x="21" y="75"/>
                  <a:pt x="21" y="75"/>
                  <a:pt x="21" y="75"/>
                </a:cubicBezTo>
                <a:cubicBezTo>
                  <a:pt x="22" y="75"/>
                  <a:pt x="23" y="74"/>
                  <a:pt x="23" y="73"/>
                </a:cubicBezTo>
                <a:cubicBezTo>
                  <a:pt x="23" y="54"/>
                  <a:pt x="23" y="54"/>
                  <a:pt x="23" y="54"/>
                </a:cubicBezTo>
                <a:cubicBezTo>
                  <a:pt x="7" y="64"/>
                  <a:pt x="7" y="64"/>
                  <a:pt x="7" y="64"/>
                </a:cubicBezTo>
                <a:cubicBezTo>
                  <a:pt x="7" y="73"/>
                  <a:pt x="7" y="73"/>
                  <a:pt x="7" y="73"/>
                </a:cubicBezTo>
                <a:cubicBezTo>
                  <a:pt x="7" y="74"/>
                  <a:pt x="8" y="75"/>
                  <a:pt x="10" y="75"/>
                </a:cubicBezTo>
                <a:close/>
                <a:moveTo>
                  <a:pt x="56" y="75"/>
                </a:moveTo>
                <a:cubicBezTo>
                  <a:pt x="60" y="75"/>
                  <a:pt x="63" y="75"/>
                  <a:pt x="67" y="75"/>
                </a:cubicBezTo>
                <a:cubicBezTo>
                  <a:pt x="69" y="75"/>
                  <a:pt x="70" y="74"/>
                  <a:pt x="70" y="73"/>
                </a:cubicBezTo>
                <a:cubicBezTo>
                  <a:pt x="70" y="62"/>
                  <a:pt x="70" y="50"/>
                  <a:pt x="70" y="39"/>
                </a:cubicBezTo>
                <a:cubicBezTo>
                  <a:pt x="70" y="39"/>
                  <a:pt x="70" y="39"/>
                  <a:pt x="70" y="39"/>
                </a:cubicBezTo>
                <a:cubicBezTo>
                  <a:pt x="54" y="53"/>
                  <a:pt x="54" y="53"/>
                  <a:pt x="54" y="53"/>
                </a:cubicBezTo>
                <a:cubicBezTo>
                  <a:pt x="53" y="52"/>
                  <a:pt x="53" y="52"/>
                  <a:pt x="53" y="52"/>
                </a:cubicBezTo>
                <a:cubicBezTo>
                  <a:pt x="53" y="73"/>
                  <a:pt x="53" y="73"/>
                  <a:pt x="53" y="73"/>
                </a:cubicBezTo>
                <a:cubicBezTo>
                  <a:pt x="53" y="74"/>
                  <a:pt x="55" y="75"/>
                  <a:pt x="56" y="75"/>
                </a:cubicBezTo>
                <a:close/>
                <a:moveTo>
                  <a:pt x="79" y="75"/>
                </a:moveTo>
                <a:cubicBezTo>
                  <a:pt x="90" y="75"/>
                  <a:pt x="90" y="75"/>
                  <a:pt x="90" y="75"/>
                </a:cubicBezTo>
                <a:cubicBezTo>
                  <a:pt x="92" y="75"/>
                  <a:pt x="93" y="74"/>
                  <a:pt x="93" y="73"/>
                </a:cubicBezTo>
                <a:cubicBezTo>
                  <a:pt x="93" y="32"/>
                  <a:pt x="93" y="32"/>
                  <a:pt x="93" y="32"/>
                </a:cubicBezTo>
                <a:cubicBezTo>
                  <a:pt x="86" y="24"/>
                  <a:pt x="86" y="24"/>
                  <a:pt x="86" y="24"/>
                </a:cubicBezTo>
                <a:cubicBezTo>
                  <a:pt x="77" y="33"/>
                  <a:pt x="77" y="33"/>
                  <a:pt x="77" y="33"/>
                </a:cubicBezTo>
                <a:cubicBezTo>
                  <a:pt x="77" y="73"/>
                  <a:pt x="77" y="73"/>
                  <a:pt x="77" y="73"/>
                </a:cubicBezTo>
                <a:cubicBezTo>
                  <a:pt x="77" y="74"/>
                  <a:pt x="78" y="75"/>
                  <a:pt x="79" y="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3" name="Freeform 33"/>
          <p:cNvSpPr>
            <a:spLocks noEditPoints="1" noChangeArrowheads="1"/>
          </p:cNvSpPr>
          <p:nvPr/>
        </p:nvSpPr>
        <p:spPr bwMode="auto">
          <a:xfrm>
            <a:off x="6899275" y="3673475"/>
            <a:ext cx="412750" cy="266700"/>
          </a:xfrm>
          <a:custGeom>
            <a:avLst/>
            <a:gdLst>
              <a:gd name="T0" fmla="*/ 13 w 94"/>
              <a:gd name="T1" fmla="*/ 0 h 61"/>
              <a:gd name="T2" fmla="*/ 82 w 94"/>
              <a:gd name="T3" fmla="*/ 0 h 61"/>
              <a:gd name="T4" fmla="*/ 89 w 94"/>
              <a:gd name="T5" fmla="*/ 2 h 61"/>
              <a:gd name="T6" fmla="*/ 47 w 94"/>
              <a:gd name="T7" fmla="*/ 33 h 61"/>
              <a:gd name="T8" fmla="*/ 6 w 94"/>
              <a:gd name="T9" fmla="*/ 2 h 61"/>
              <a:gd name="T10" fmla="*/ 13 w 94"/>
              <a:gd name="T11" fmla="*/ 0 h 61"/>
              <a:gd name="T12" fmla="*/ 94 w 94"/>
              <a:gd name="T13" fmla="*/ 9 h 61"/>
              <a:gd name="T14" fmla="*/ 67 w 94"/>
              <a:gd name="T15" fmla="*/ 29 h 61"/>
              <a:gd name="T16" fmla="*/ 93 w 94"/>
              <a:gd name="T17" fmla="*/ 53 h 61"/>
              <a:gd name="T18" fmla="*/ 94 w 94"/>
              <a:gd name="T19" fmla="*/ 48 h 61"/>
              <a:gd name="T20" fmla="*/ 94 w 94"/>
              <a:gd name="T21" fmla="*/ 12 h 61"/>
              <a:gd name="T22" fmla="*/ 94 w 94"/>
              <a:gd name="T23" fmla="*/ 9 h 61"/>
              <a:gd name="T24" fmla="*/ 87 w 94"/>
              <a:gd name="T25" fmla="*/ 60 h 61"/>
              <a:gd name="T26" fmla="*/ 82 w 94"/>
              <a:gd name="T27" fmla="*/ 61 h 61"/>
              <a:gd name="T28" fmla="*/ 13 w 94"/>
              <a:gd name="T29" fmla="*/ 61 h 61"/>
              <a:gd name="T30" fmla="*/ 6 w 94"/>
              <a:gd name="T31" fmla="*/ 59 h 61"/>
              <a:gd name="T32" fmla="*/ 34 w 94"/>
              <a:gd name="T33" fmla="*/ 34 h 61"/>
              <a:gd name="T34" fmla="*/ 44 w 94"/>
              <a:gd name="T35" fmla="*/ 42 h 61"/>
              <a:gd name="T36" fmla="*/ 47 w 94"/>
              <a:gd name="T37" fmla="*/ 44 h 61"/>
              <a:gd name="T38" fmla="*/ 50 w 94"/>
              <a:gd name="T39" fmla="*/ 42 h 61"/>
              <a:gd name="T40" fmla="*/ 60 w 94"/>
              <a:gd name="T41" fmla="*/ 35 h 61"/>
              <a:gd name="T42" fmla="*/ 87 w 94"/>
              <a:gd name="T43" fmla="*/ 60 h 61"/>
              <a:gd name="T44" fmla="*/ 1 w 94"/>
              <a:gd name="T45" fmla="*/ 52 h 61"/>
              <a:gd name="T46" fmla="*/ 27 w 94"/>
              <a:gd name="T47" fmla="*/ 29 h 61"/>
              <a:gd name="T48" fmla="*/ 1 w 94"/>
              <a:gd name="T49" fmla="*/ 9 h 61"/>
              <a:gd name="T50" fmla="*/ 0 w 94"/>
              <a:gd name="T51" fmla="*/ 12 h 61"/>
              <a:gd name="T52" fmla="*/ 0 w 94"/>
              <a:gd name="T53" fmla="*/ 48 h 61"/>
              <a:gd name="T54" fmla="*/ 1 w 94"/>
              <a:gd name="T55" fmla="*/ 52 h 6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94"/>
              <a:gd name="T85" fmla="*/ 0 h 61"/>
              <a:gd name="T86" fmla="*/ 94 w 94"/>
              <a:gd name="T87" fmla="*/ 61 h 6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94" h="61">
                <a:moveTo>
                  <a:pt x="13" y="0"/>
                </a:moveTo>
                <a:cubicBezTo>
                  <a:pt x="82" y="0"/>
                  <a:pt x="82" y="0"/>
                  <a:pt x="82" y="0"/>
                </a:cubicBezTo>
                <a:cubicBezTo>
                  <a:pt x="84" y="0"/>
                  <a:pt x="87" y="1"/>
                  <a:pt x="89" y="2"/>
                </a:cubicBezTo>
                <a:cubicBezTo>
                  <a:pt x="47" y="33"/>
                  <a:pt x="47" y="33"/>
                  <a:pt x="47" y="33"/>
                </a:cubicBezTo>
                <a:cubicBezTo>
                  <a:pt x="6" y="2"/>
                  <a:pt x="6" y="2"/>
                  <a:pt x="6" y="2"/>
                </a:cubicBezTo>
                <a:cubicBezTo>
                  <a:pt x="8" y="1"/>
                  <a:pt x="10" y="0"/>
                  <a:pt x="13" y="0"/>
                </a:cubicBezTo>
                <a:close/>
                <a:moveTo>
                  <a:pt x="94" y="9"/>
                </a:moveTo>
                <a:cubicBezTo>
                  <a:pt x="67" y="29"/>
                  <a:pt x="67" y="29"/>
                  <a:pt x="67" y="29"/>
                </a:cubicBezTo>
                <a:cubicBezTo>
                  <a:pt x="93" y="53"/>
                  <a:pt x="93" y="53"/>
                  <a:pt x="93" y="53"/>
                </a:cubicBezTo>
                <a:cubicBezTo>
                  <a:pt x="94" y="52"/>
                  <a:pt x="94" y="50"/>
                  <a:pt x="94" y="48"/>
                </a:cubicBezTo>
                <a:cubicBezTo>
                  <a:pt x="94" y="12"/>
                  <a:pt x="94" y="12"/>
                  <a:pt x="94" y="12"/>
                </a:cubicBezTo>
                <a:cubicBezTo>
                  <a:pt x="94" y="11"/>
                  <a:pt x="94" y="10"/>
                  <a:pt x="94" y="9"/>
                </a:cubicBezTo>
                <a:close/>
                <a:moveTo>
                  <a:pt x="87" y="60"/>
                </a:moveTo>
                <a:cubicBezTo>
                  <a:pt x="85" y="60"/>
                  <a:pt x="84" y="61"/>
                  <a:pt x="82" y="61"/>
                </a:cubicBezTo>
                <a:cubicBezTo>
                  <a:pt x="13" y="61"/>
                  <a:pt x="13" y="61"/>
                  <a:pt x="13" y="61"/>
                </a:cubicBezTo>
                <a:cubicBezTo>
                  <a:pt x="10" y="61"/>
                  <a:pt x="8" y="60"/>
                  <a:pt x="6" y="59"/>
                </a:cubicBezTo>
                <a:cubicBezTo>
                  <a:pt x="34" y="34"/>
                  <a:pt x="34" y="34"/>
                  <a:pt x="34" y="34"/>
                </a:cubicBezTo>
                <a:cubicBezTo>
                  <a:pt x="44" y="42"/>
                  <a:pt x="44" y="42"/>
                  <a:pt x="44" y="42"/>
                </a:cubicBezTo>
                <a:cubicBezTo>
                  <a:pt x="47" y="44"/>
                  <a:pt x="47" y="44"/>
                  <a:pt x="47" y="44"/>
                </a:cubicBezTo>
                <a:cubicBezTo>
                  <a:pt x="50" y="42"/>
                  <a:pt x="50" y="42"/>
                  <a:pt x="50" y="42"/>
                </a:cubicBezTo>
                <a:cubicBezTo>
                  <a:pt x="60" y="35"/>
                  <a:pt x="60" y="35"/>
                  <a:pt x="60" y="35"/>
                </a:cubicBezTo>
                <a:cubicBezTo>
                  <a:pt x="87" y="60"/>
                  <a:pt x="87" y="60"/>
                  <a:pt x="87" y="60"/>
                </a:cubicBezTo>
                <a:close/>
                <a:moveTo>
                  <a:pt x="1" y="52"/>
                </a:moveTo>
                <a:cubicBezTo>
                  <a:pt x="27" y="29"/>
                  <a:pt x="27" y="29"/>
                  <a:pt x="27" y="29"/>
                </a:cubicBezTo>
                <a:cubicBezTo>
                  <a:pt x="1" y="9"/>
                  <a:pt x="1" y="9"/>
                  <a:pt x="1" y="9"/>
                </a:cubicBezTo>
                <a:cubicBezTo>
                  <a:pt x="0" y="10"/>
                  <a:pt x="0" y="11"/>
                  <a:pt x="0" y="12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9"/>
                  <a:pt x="0" y="51"/>
                  <a:pt x="1" y="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1" name="图片 2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文本框 25"/>
          <p:cNvSpPr txBox="1"/>
          <p:nvPr/>
        </p:nvSpPr>
        <p:spPr>
          <a:xfrm>
            <a:off x="411163" y="365125"/>
            <a:ext cx="1760538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6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关键难点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36638" y="857250"/>
            <a:ext cx="3516312" cy="3659188"/>
            <a:chOff x="839089" y="1015825"/>
            <a:chExt cx="4688114" cy="4877531"/>
          </a:xfrm>
        </p:grpSpPr>
        <p:grpSp>
          <p:nvGrpSpPr>
            <p:cNvPr id="40964" name="组合 4"/>
            <p:cNvGrpSpPr/>
            <p:nvPr/>
          </p:nvGrpSpPr>
          <p:grpSpPr>
            <a:xfrm rot="-297887">
              <a:off x="2313380" y="1015825"/>
              <a:ext cx="1482151" cy="1487649"/>
              <a:chOff x="3130077" y="1143064"/>
              <a:chExt cx="1735225" cy="1741663"/>
            </a:xfrm>
          </p:grpSpPr>
          <p:cxnSp>
            <p:nvCxnSpPr>
              <p:cNvPr id="7" name="直接连接符 6"/>
              <p:cNvCxnSpPr>
                <a:endCxn id="40967" idx="3"/>
              </p:cNvCxnSpPr>
              <p:nvPr/>
            </p:nvCxnSpPr>
            <p:spPr>
              <a:xfrm rot="297887" flipV="1">
                <a:off x="3130693" y="2229711"/>
                <a:ext cx="810282" cy="569797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" name="直接连接符 7"/>
              <p:cNvCxnSpPr>
                <a:stCxn id="40967" idx="5"/>
                <a:endCxn id="40967" idx="3"/>
              </p:cNvCxnSpPr>
              <p:nvPr/>
            </p:nvCxnSpPr>
            <p:spPr>
              <a:xfrm rot="297887">
                <a:off x="4141490" y="2296350"/>
                <a:ext cx="723553" cy="582184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40967" name="椭圆 8"/>
              <p:cNvSpPr/>
              <p:nvPr/>
            </p:nvSpPr>
            <p:spPr>
              <a:xfrm>
                <a:off x="3920179" y="1143064"/>
                <a:ext cx="290506" cy="1317397"/>
              </a:xfrm>
              <a:prstGeom prst="ellipse">
                <a:avLst/>
              </a:prstGeom>
              <a:noFill/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ctr">
                <a:spAutoFit/>
              </a:bodyPr>
              <a:lstStyle/>
              <a:p>
                <a:pPr algn="ctr"/>
                <a:endParaRPr lang="zh-CN" altLang="en-US" sz="3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839089" y="2463214"/>
              <a:ext cx="4688114" cy="343014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195388" y="2370138"/>
            <a:ext cx="3119437" cy="728662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您的内容打在这里，或者通过复制您的文本后，在此框中选择粘贴，并选择只保留文字。您的内容打在这里，或者通过复制您的文本后。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95388" y="3298825"/>
            <a:ext cx="3119437" cy="730250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您的内容打在这里，或者通过复制您的文本后，在此框中选择粘贴，并选择只保留文字。您的内容打在这里，或者通过复制您的文本后。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283200" y="1011238"/>
            <a:ext cx="2601913" cy="2855912"/>
            <a:chOff x="6502470" y="1193017"/>
            <a:chExt cx="3467440" cy="3807479"/>
          </a:xfrm>
        </p:grpSpPr>
        <p:grpSp>
          <p:nvGrpSpPr>
            <p:cNvPr id="40972" name="组合 12"/>
            <p:cNvGrpSpPr/>
            <p:nvPr/>
          </p:nvGrpSpPr>
          <p:grpSpPr>
            <a:xfrm rot="-297887">
              <a:off x="7513178" y="1193017"/>
              <a:ext cx="1250297" cy="1304594"/>
              <a:chOff x="3103525" y="996074"/>
              <a:chExt cx="1790434" cy="1868188"/>
            </a:xfrm>
          </p:grpSpPr>
          <p:cxnSp>
            <p:nvCxnSpPr>
              <p:cNvPr id="15" name="直接连接符 14"/>
              <p:cNvCxnSpPr>
                <a:stCxn id="40967" idx="5"/>
                <a:endCxn id="40975" idx="3"/>
              </p:cNvCxnSpPr>
              <p:nvPr/>
            </p:nvCxnSpPr>
            <p:spPr>
              <a:xfrm rot="297887" flipV="1">
                <a:off x="3104084" y="2321214"/>
                <a:ext cx="842209" cy="442491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6" name="直接连接符 15"/>
              <p:cNvCxnSpPr>
                <a:stCxn id="40975" idx="5"/>
                <a:endCxn id="40975" idx="3"/>
              </p:cNvCxnSpPr>
              <p:nvPr/>
            </p:nvCxnSpPr>
            <p:spPr>
              <a:xfrm rot="297887">
                <a:off x="4146052" y="2392508"/>
                <a:ext cx="748293" cy="460676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40975" name="椭圆 16"/>
              <p:cNvSpPr/>
              <p:nvPr/>
            </p:nvSpPr>
            <p:spPr>
              <a:xfrm>
                <a:off x="3920179" y="996074"/>
                <a:ext cx="290507" cy="1611380"/>
              </a:xfrm>
              <a:prstGeom prst="ellipse">
                <a:avLst/>
              </a:prstGeom>
              <a:noFill/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ctr">
                <a:spAutoFit/>
              </a:bodyPr>
              <a:lstStyle/>
              <a:p>
                <a:pPr algn="ctr"/>
                <a:endParaRPr lang="zh-CN" altLang="en-US" sz="3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" name="矩形 13"/>
            <p:cNvSpPr/>
            <p:nvPr/>
          </p:nvSpPr>
          <p:spPr>
            <a:xfrm>
              <a:off x="6502470" y="2464998"/>
              <a:ext cx="3467440" cy="253549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5434013" y="2235200"/>
            <a:ext cx="2300287" cy="1169988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4206875" y="2079625"/>
            <a:ext cx="706438" cy="70643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VS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200150" y="1220788"/>
            <a:ext cx="2698750" cy="1412875"/>
            <a:chOff x="1212260" y="1394385"/>
            <a:chExt cx="2699790" cy="1413046"/>
          </a:xfrm>
        </p:grpSpPr>
        <p:sp>
          <p:nvSpPr>
            <p:cNvPr id="5" name="TextBox 12"/>
            <p:cNvSpPr txBox="1"/>
            <p:nvPr/>
          </p:nvSpPr>
          <p:spPr>
            <a:xfrm>
              <a:off x="1212260" y="1745264"/>
              <a:ext cx="2699790" cy="10621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683895" rtl="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1050" kern="1200" cap="none" spc="0" normalizeH="0" baseline="0" noProof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您的内容打在这里，或者通过复制您的文本后，在此框中选择粘贴，并选择只保留文字。您的内容打在这里，或者通过复制您的文本后，在此框中选择粘贴，并选择只保留文字，您的内容打在</a:t>
              </a:r>
              <a:endParaRPr kumimoji="0" lang="zh-CN" altLang="en-US" sz="10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43012" name="TextBox 13"/>
            <p:cNvSpPr txBox="1"/>
            <p:nvPr/>
          </p:nvSpPr>
          <p:spPr>
            <a:xfrm>
              <a:off x="1682144" y="1394385"/>
              <a:ext cx="2039842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r"/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添加标题一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159375" y="1233488"/>
            <a:ext cx="2760663" cy="1422400"/>
            <a:chOff x="5171954" y="1407576"/>
            <a:chExt cx="2759786" cy="1421801"/>
          </a:xfrm>
        </p:grpSpPr>
        <p:sp>
          <p:nvSpPr>
            <p:cNvPr id="43014" name="TextBox 14"/>
            <p:cNvSpPr txBox="1"/>
            <p:nvPr/>
          </p:nvSpPr>
          <p:spPr>
            <a:xfrm>
              <a:off x="5171954" y="1407576"/>
              <a:ext cx="2039842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添加标题二</a:t>
              </a:r>
            </a:p>
          </p:txBody>
        </p:sp>
        <p:sp>
          <p:nvSpPr>
            <p:cNvPr id="9" name="TextBox 15"/>
            <p:cNvSpPr txBox="1"/>
            <p:nvPr/>
          </p:nvSpPr>
          <p:spPr>
            <a:xfrm>
              <a:off x="5189411" y="1767786"/>
              <a:ext cx="2742329" cy="10615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683895" rtl="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1050" kern="1200" cap="none" spc="0" normalizeH="0" baseline="0" noProof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您的内容打在这里，或者通过复制您的文本后，在此框中选择粘贴，并选择只保留文字。您的内容打在这里，或者通过复制您的文本后，在此框中选择粘贴，并选择只保留文字，您的内容打在</a:t>
              </a:r>
              <a:endParaRPr kumimoji="0" lang="zh-CN" altLang="en-US" sz="10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500188" y="3094038"/>
            <a:ext cx="2219325" cy="1190625"/>
            <a:chOff x="1512237" y="3294193"/>
            <a:chExt cx="2219829" cy="1189680"/>
          </a:xfrm>
        </p:grpSpPr>
        <p:sp>
          <p:nvSpPr>
            <p:cNvPr id="11" name="矩形 10"/>
            <p:cNvSpPr/>
            <p:nvPr/>
          </p:nvSpPr>
          <p:spPr>
            <a:xfrm>
              <a:off x="2144205" y="3294193"/>
              <a:ext cx="1584685" cy="188762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512237" y="3593992"/>
              <a:ext cx="2210302" cy="188763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931432" y="3920757"/>
              <a:ext cx="1800634" cy="188763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" name="TextBox 19"/>
            <p:cNvSpPr txBox="1"/>
            <p:nvPr/>
          </p:nvSpPr>
          <p:spPr>
            <a:xfrm>
              <a:off x="2409378" y="3294193"/>
              <a:ext cx="1113091" cy="2189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685800" rtl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对比数据一：</a:t>
              </a:r>
              <a:r>
                <a:rPr kumimoji="0" lang="en-US" altLang="zh-CN" sz="825" kern="1200" cap="none" spc="0" normalizeH="0" baseline="0" noProof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600</a:t>
              </a: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万</a:t>
              </a:r>
            </a:p>
          </p:txBody>
        </p:sp>
        <p:sp>
          <p:nvSpPr>
            <p:cNvPr id="15" name="TextBox 20"/>
            <p:cNvSpPr txBox="1"/>
            <p:nvPr/>
          </p:nvSpPr>
          <p:spPr>
            <a:xfrm>
              <a:off x="2409378" y="3593992"/>
              <a:ext cx="1113091" cy="2189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685800" rtl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对比数据二：</a:t>
              </a:r>
              <a:r>
                <a:rPr kumimoji="0" lang="en-US" altLang="zh-CN" sz="825" kern="1200" cap="none" spc="0" normalizeH="0" baseline="0" noProof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800</a:t>
              </a: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万</a:t>
              </a:r>
            </a:p>
          </p:txBody>
        </p:sp>
        <p:sp>
          <p:nvSpPr>
            <p:cNvPr id="16" name="TextBox 21"/>
            <p:cNvSpPr txBox="1"/>
            <p:nvPr/>
          </p:nvSpPr>
          <p:spPr>
            <a:xfrm>
              <a:off x="2409378" y="3925517"/>
              <a:ext cx="1113091" cy="2189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685800" rtl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对比数据三：</a:t>
              </a:r>
              <a:r>
                <a:rPr kumimoji="0" lang="en-US" altLang="zh-CN" sz="825" kern="1200" cap="none" spc="0" normalizeH="0" baseline="0" noProof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760</a:t>
              </a: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万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1786936" y="4260213"/>
              <a:ext cx="1945130" cy="188763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8" name="TextBox 21"/>
            <p:cNvSpPr txBox="1"/>
            <p:nvPr/>
          </p:nvSpPr>
          <p:spPr>
            <a:xfrm>
              <a:off x="2409378" y="4264972"/>
              <a:ext cx="1113091" cy="2189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685800" rtl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对比数据四：</a:t>
              </a:r>
              <a:r>
                <a:rPr kumimoji="0" lang="en-US" altLang="zh-CN" sz="825" kern="1200" cap="none" spc="0" normalizeH="0" baseline="0" noProof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550</a:t>
              </a: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万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280025" y="3098800"/>
            <a:ext cx="2219325" cy="1166813"/>
            <a:chOff x="5291943" y="3273646"/>
            <a:chExt cx="2219829" cy="1165404"/>
          </a:xfrm>
        </p:grpSpPr>
        <p:sp>
          <p:nvSpPr>
            <p:cNvPr id="20" name="矩形 19"/>
            <p:cNvSpPr/>
            <p:nvPr/>
          </p:nvSpPr>
          <p:spPr>
            <a:xfrm>
              <a:off x="5291943" y="3294259"/>
              <a:ext cx="1584685" cy="188684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301470" y="3593934"/>
              <a:ext cx="2210302" cy="188685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291943" y="3912636"/>
              <a:ext cx="1800634" cy="188684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301470" y="4221825"/>
              <a:ext cx="2053104" cy="188685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" name="TextBox 19"/>
            <p:cNvSpPr txBox="1"/>
            <p:nvPr/>
          </p:nvSpPr>
          <p:spPr>
            <a:xfrm>
              <a:off x="5507892" y="3273646"/>
              <a:ext cx="1113091" cy="2188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685800" rtl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对比数据一：</a:t>
              </a:r>
              <a:r>
                <a:rPr kumimoji="0" lang="en-US" altLang="zh-CN" sz="825" kern="1200" cap="none" spc="0" normalizeH="0" baseline="0" noProof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600</a:t>
              </a: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万</a:t>
              </a:r>
            </a:p>
          </p:txBody>
        </p:sp>
        <p:sp>
          <p:nvSpPr>
            <p:cNvPr id="25" name="TextBox 20"/>
            <p:cNvSpPr txBox="1"/>
            <p:nvPr/>
          </p:nvSpPr>
          <p:spPr>
            <a:xfrm>
              <a:off x="5507892" y="3589178"/>
              <a:ext cx="1113091" cy="22039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685800" rtl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对比数据二：</a:t>
              </a:r>
              <a:r>
                <a:rPr kumimoji="0" lang="en-US" altLang="zh-CN" sz="825" kern="1200" cap="none" spc="0" normalizeH="0" baseline="0" noProof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800</a:t>
              </a: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万</a:t>
              </a:r>
            </a:p>
          </p:txBody>
        </p:sp>
        <p:sp>
          <p:nvSpPr>
            <p:cNvPr id="26" name="TextBox 21"/>
            <p:cNvSpPr txBox="1"/>
            <p:nvPr/>
          </p:nvSpPr>
          <p:spPr>
            <a:xfrm>
              <a:off x="5507892" y="3912636"/>
              <a:ext cx="1113091" cy="2188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685800" rtl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对比数据三：</a:t>
              </a:r>
              <a:r>
                <a:rPr kumimoji="0" lang="en-US" altLang="zh-CN" sz="825" kern="1200" cap="none" spc="0" normalizeH="0" baseline="0" noProof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760</a:t>
              </a: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万</a:t>
              </a:r>
            </a:p>
          </p:txBody>
        </p:sp>
        <p:sp>
          <p:nvSpPr>
            <p:cNvPr id="27" name="TextBox 21"/>
            <p:cNvSpPr txBox="1"/>
            <p:nvPr/>
          </p:nvSpPr>
          <p:spPr>
            <a:xfrm>
              <a:off x="5507892" y="4220240"/>
              <a:ext cx="1113091" cy="2188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685800" rtl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对比数据四：</a:t>
              </a:r>
              <a:r>
                <a:rPr kumimoji="0" lang="en-US" altLang="zh-CN" sz="825" kern="1200" cap="none" spc="0" normalizeH="0" baseline="0" noProof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550</a:t>
              </a: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万</a:t>
              </a:r>
            </a:p>
          </p:txBody>
        </p:sp>
      </p:grpSp>
      <p:pic>
        <p:nvPicPr>
          <p:cNvPr id="43034" name="图片 2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" name="文本框 28"/>
          <p:cNvSpPr txBox="1"/>
          <p:nvPr/>
        </p:nvSpPr>
        <p:spPr>
          <a:xfrm>
            <a:off x="411163" y="365125"/>
            <a:ext cx="1760538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6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案例对比分析</a:t>
            </a: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decel="667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38125" y="296863"/>
            <a:ext cx="1363663" cy="474662"/>
            <a:chOff x="184527" y="297451"/>
            <a:chExt cx="1363137" cy="473415"/>
          </a:xfrm>
        </p:grpSpPr>
        <p:pic>
          <p:nvPicPr>
            <p:cNvPr id="45058" name="图片 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flipH="1">
              <a:off x="184527" y="297451"/>
              <a:ext cx="422017" cy="47341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" name="文本框 2"/>
            <p:cNvSpPr txBox="1"/>
            <p:nvPr/>
          </p:nvSpPr>
          <p:spPr>
            <a:xfrm>
              <a:off x="539990" y="376617"/>
              <a:ext cx="1007674" cy="368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685800" rtl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1800" kern="1200" cap="none" spc="0" normalizeH="0" baseline="0" noProof="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微软雅黑" panose="020B0503020204020204" pitchFamily="34" charset="-122"/>
                  <a:cs typeface="+mn-cs"/>
                </a:rPr>
                <a:t>目录页</a:t>
              </a: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2867025" y="2019300"/>
            <a:ext cx="4348163" cy="939800"/>
            <a:chOff x="2866757" y="2019402"/>
            <a:chExt cx="4348365" cy="939618"/>
          </a:xfrm>
        </p:grpSpPr>
        <p:sp>
          <p:nvSpPr>
            <p:cNvPr id="45062" name="文本框 12"/>
            <p:cNvSpPr txBox="1"/>
            <p:nvPr/>
          </p:nvSpPr>
          <p:spPr>
            <a:xfrm>
              <a:off x="2866757" y="2251134"/>
              <a:ext cx="4348365" cy="70788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/>
              <a:r>
                <a:rPr lang="zh-CN" alt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研究成果与应用</a:t>
              </a:r>
            </a:p>
          </p:txBody>
        </p:sp>
        <p:sp>
          <p:nvSpPr>
            <p:cNvPr id="45063" name="文本框 14"/>
            <p:cNvSpPr txBox="1"/>
            <p:nvPr/>
          </p:nvSpPr>
          <p:spPr>
            <a:xfrm>
              <a:off x="3229670" y="2019402"/>
              <a:ext cx="1616027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FOUR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928813" y="1944688"/>
            <a:ext cx="1130300" cy="1128712"/>
            <a:chOff x="1928879" y="1944350"/>
            <a:chExt cx="1129689" cy="1129689"/>
          </a:xfrm>
        </p:grpSpPr>
        <p:sp>
          <p:nvSpPr>
            <p:cNvPr id="17" name="椭圆 16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2119073" y="2251134"/>
              <a:ext cx="749300" cy="509588"/>
              <a:chOff x="3897313" y="2016126"/>
              <a:chExt cx="749300" cy="509588"/>
            </a:xfrm>
            <a:solidFill>
              <a:schemeClr val="bg1"/>
            </a:solidFill>
          </p:grpSpPr>
          <p:sp>
            <p:nvSpPr>
              <p:cNvPr id="25" name="Freeform 8"/>
              <p:cNvSpPr>
                <a:spLocks noEditPoints="1"/>
              </p:cNvSpPr>
              <p:nvPr/>
            </p:nvSpPr>
            <p:spPr bwMode="auto">
              <a:xfrm>
                <a:off x="3897313" y="2016126"/>
                <a:ext cx="749300" cy="509588"/>
              </a:xfrm>
              <a:custGeom>
                <a:avLst/>
                <a:gdLst>
                  <a:gd name="T0" fmla="*/ 627 w 631"/>
                  <a:gd name="T1" fmla="*/ 44 h 429"/>
                  <a:gd name="T2" fmla="*/ 469 w 631"/>
                  <a:gd name="T3" fmla="*/ 0 h 429"/>
                  <a:gd name="T4" fmla="*/ 315 w 631"/>
                  <a:gd name="T5" fmla="*/ 41 h 429"/>
                  <a:gd name="T6" fmla="*/ 168 w 631"/>
                  <a:gd name="T7" fmla="*/ 0 h 429"/>
                  <a:gd name="T8" fmla="*/ 3 w 631"/>
                  <a:gd name="T9" fmla="*/ 44 h 429"/>
                  <a:gd name="T10" fmla="*/ 0 w 631"/>
                  <a:gd name="T11" fmla="*/ 52 h 429"/>
                  <a:gd name="T12" fmla="*/ 0 w 631"/>
                  <a:gd name="T13" fmla="*/ 412 h 429"/>
                  <a:gd name="T14" fmla="*/ 23 w 631"/>
                  <a:gd name="T15" fmla="*/ 429 h 429"/>
                  <a:gd name="T16" fmla="*/ 313 w 631"/>
                  <a:gd name="T17" fmla="*/ 429 h 429"/>
                  <a:gd name="T18" fmla="*/ 608 w 631"/>
                  <a:gd name="T19" fmla="*/ 429 h 429"/>
                  <a:gd name="T20" fmla="*/ 631 w 631"/>
                  <a:gd name="T21" fmla="*/ 413 h 429"/>
                  <a:gd name="T22" fmla="*/ 631 w 631"/>
                  <a:gd name="T23" fmla="*/ 52 h 429"/>
                  <a:gd name="T24" fmla="*/ 627 w 631"/>
                  <a:gd name="T25" fmla="*/ 44 h 429"/>
                  <a:gd name="T26" fmla="*/ 304 w 631"/>
                  <a:gd name="T27" fmla="*/ 60 h 429"/>
                  <a:gd name="T28" fmla="*/ 304 w 631"/>
                  <a:gd name="T29" fmla="*/ 393 h 429"/>
                  <a:gd name="T30" fmla="*/ 167 w 631"/>
                  <a:gd name="T31" fmla="*/ 355 h 429"/>
                  <a:gd name="T32" fmla="*/ 40 w 631"/>
                  <a:gd name="T33" fmla="*/ 380 h 429"/>
                  <a:gd name="T34" fmla="*/ 40 w 631"/>
                  <a:gd name="T35" fmla="*/ 46 h 429"/>
                  <a:gd name="T36" fmla="*/ 169 w 631"/>
                  <a:gd name="T37" fmla="*/ 21 h 429"/>
                  <a:gd name="T38" fmla="*/ 304 w 631"/>
                  <a:gd name="T39" fmla="*/ 60 h 429"/>
                  <a:gd name="T40" fmla="*/ 590 w 631"/>
                  <a:gd name="T41" fmla="*/ 45 h 429"/>
                  <a:gd name="T42" fmla="*/ 590 w 631"/>
                  <a:gd name="T43" fmla="*/ 381 h 429"/>
                  <a:gd name="T44" fmla="*/ 462 w 631"/>
                  <a:gd name="T45" fmla="*/ 359 h 429"/>
                  <a:gd name="T46" fmla="*/ 323 w 631"/>
                  <a:gd name="T47" fmla="*/ 394 h 429"/>
                  <a:gd name="T48" fmla="*/ 323 w 631"/>
                  <a:gd name="T49" fmla="*/ 61 h 429"/>
                  <a:gd name="T50" fmla="*/ 469 w 631"/>
                  <a:gd name="T51" fmla="*/ 21 h 429"/>
                  <a:gd name="T52" fmla="*/ 590 w 631"/>
                  <a:gd name="T53" fmla="*/ 45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31" h="429">
                    <a:moveTo>
                      <a:pt x="627" y="44"/>
                    </a:moveTo>
                    <a:cubicBezTo>
                      <a:pt x="593" y="16"/>
                      <a:pt x="534" y="0"/>
                      <a:pt x="469" y="0"/>
                    </a:cubicBezTo>
                    <a:cubicBezTo>
                      <a:pt x="407" y="0"/>
                      <a:pt x="350" y="15"/>
                      <a:pt x="315" y="41"/>
                    </a:cubicBezTo>
                    <a:cubicBezTo>
                      <a:pt x="288" y="15"/>
                      <a:pt x="234" y="0"/>
                      <a:pt x="168" y="0"/>
                    </a:cubicBezTo>
                    <a:cubicBezTo>
                      <a:pt x="100" y="0"/>
                      <a:pt x="37" y="17"/>
                      <a:pt x="3" y="44"/>
                    </a:cubicBezTo>
                    <a:cubicBezTo>
                      <a:pt x="1" y="46"/>
                      <a:pt x="0" y="49"/>
                      <a:pt x="0" y="52"/>
                    </a:cubicBezTo>
                    <a:cubicBezTo>
                      <a:pt x="0" y="412"/>
                      <a:pt x="0" y="412"/>
                      <a:pt x="0" y="412"/>
                    </a:cubicBezTo>
                    <a:cubicBezTo>
                      <a:pt x="0" y="419"/>
                      <a:pt x="9" y="429"/>
                      <a:pt x="23" y="429"/>
                    </a:cubicBezTo>
                    <a:cubicBezTo>
                      <a:pt x="313" y="429"/>
                      <a:pt x="313" y="429"/>
                      <a:pt x="313" y="429"/>
                    </a:cubicBezTo>
                    <a:cubicBezTo>
                      <a:pt x="314" y="429"/>
                      <a:pt x="608" y="429"/>
                      <a:pt x="608" y="429"/>
                    </a:cubicBezTo>
                    <a:cubicBezTo>
                      <a:pt x="618" y="429"/>
                      <a:pt x="631" y="424"/>
                      <a:pt x="631" y="413"/>
                    </a:cubicBezTo>
                    <a:cubicBezTo>
                      <a:pt x="631" y="52"/>
                      <a:pt x="631" y="52"/>
                      <a:pt x="631" y="52"/>
                    </a:cubicBezTo>
                    <a:cubicBezTo>
                      <a:pt x="631" y="49"/>
                      <a:pt x="630" y="46"/>
                      <a:pt x="627" y="44"/>
                    </a:cubicBezTo>
                    <a:close/>
                    <a:moveTo>
                      <a:pt x="304" y="60"/>
                    </a:moveTo>
                    <a:cubicBezTo>
                      <a:pt x="304" y="66"/>
                      <a:pt x="304" y="393"/>
                      <a:pt x="304" y="393"/>
                    </a:cubicBezTo>
                    <a:cubicBezTo>
                      <a:pt x="275" y="369"/>
                      <a:pt x="227" y="355"/>
                      <a:pt x="167" y="355"/>
                    </a:cubicBezTo>
                    <a:cubicBezTo>
                      <a:pt x="120" y="355"/>
                      <a:pt x="75" y="364"/>
                      <a:pt x="40" y="380"/>
                    </a:cubicBezTo>
                    <a:cubicBezTo>
                      <a:pt x="40" y="46"/>
                      <a:pt x="40" y="46"/>
                      <a:pt x="40" y="46"/>
                    </a:cubicBezTo>
                    <a:cubicBezTo>
                      <a:pt x="40" y="46"/>
                      <a:pt x="85" y="21"/>
                      <a:pt x="169" y="21"/>
                    </a:cubicBezTo>
                    <a:cubicBezTo>
                      <a:pt x="266" y="21"/>
                      <a:pt x="304" y="58"/>
                      <a:pt x="304" y="60"/>
                    </a:cubicBezTo>
                    <a:close/>
                    <a:moveTo>
                      <a:pt x="590" y="45"/>
                    </a:moveTo>
                    <a:cubicBezTo>
                      <a:pt x="590" y="381"/>
                      <a:pt x="590" y="381"/>
                      <a:pt x="590" y="381"/>
                    </a:cubicBezTo>
                    <a:cubicBezTo>
                      <a:pt x="554" y="366"/>
                      <a:pt x="505" y="359"/>
                      <a:pt x="462" y="359"/>
                    </a:cubicBezTo>
                    <a:cubicBezTo>
                      <a:pt x="401" y="359"/>
                      <a:pt x="352" y="371"/>
                      <a:pt x="323" y="394"/>
                    </a:cubicBezTo>
                    <a:cubicBezTo>
                      <a:pt x="323" y="61"/>
                      <a:pt x="323" y="61"/>
                      <a:pt x="323" y="61"/>
                    </a:cubicBezTo>
                    <a:cubicBezTo>
                      <a:pt x="323" y="61"/>
                      <a:pt x="368" y="21"/>
                      <a:pt x="469" y="21"/>
                    </a:cubicBezTo>
                    <a:cubicBezTo>
                      <a:pt x="547" y="21"/>
                      <a:pt x="590" y="45"/>
                      <a:pt x="590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6" name="Freeform 24"/>
              <p:cNvSpPr/>
              <p:nvPr/>
            </p:nvSpPr>
            <p:spPr bwMode="auto">
              <a:xfrm>
                <a:off x="3992563" y="2085976"/>
                <a:ext cx="228600" cy="52388"/>
              </a:xfrm>
              <a:custGeom>
                <a:avLst/>
                <a:gdLst>
                  <a:gd name="T0" fmla="*/ 184 w 192"/>
                  <a:gd name="T1" fmla="*/ 44 h 44"/>
                  <a:gd name="T2" fmla="*/ 180 w 192"/>
                  <a:gd name="T3" fmla="*/ 43 h 44"/>
                  <a:gd name="T4" fmla="*/ 10 w 192"/>
                  <a:gd name="T5" fmla="*/ 32 h 44"/>
                  <a:gd name="T6" fmla="*/ 1 w 192"/>
                  <a:gd name="T7" fmla="*/ 27 h 44"/>
                  <a:gd name="T8" fmla="*/ 6 w 192"/>
                  <a:gd name="T9" fmla="*/ 19 h 44"/>
                  <a:gd name="T10" fmla="*/ 188 w 192"/>
                  <a:gd name="T11" fmla="*/ 31 h 44"/>
                  <a:gd name="T12" fmla="*/ 190 w 192"/>
                  <a:gd name="T13" fmla="*/ 41 h 44"/>
                  <a:gd name="T14" fmla="*/ 184 w 192"/>
                  <a:gd name="T1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" h="44">
                    <a:moveTo>
                      <a:pt x="184" y="44"/>
                    </a:moveTo>
                    <a:cubicBezTo>
                      <a:pt x="183" y="44"/>
                      <a:pt x="181" y="44"/>
                      <a:pt x="180" y="43"/>
                    </a:cubicBezTo>
                    <a:cubicBezTo>
                      <a:pt x="150" y="23"/>
                      <a:pt x="83" y="12"/>
                      <a:pt x="10" y="32"/>
                    </a:cubicBezTo>
                    <a:cubicBezTo>
                      <a:pt x="6" y="33"/>
                      <a:pt x="2" y="31"/>
                      <a:pt x="1" y="27"/>
                    </a:cubicBezTo>
                    <a:cubicBezTo>
                      <a:pt x="0" y="23"/>
                      <a:pt x="2" y="20"/>
                      <a:pt x="6" y="19"/>
                    </a:cubicBezTo>
                    <a:cubicBezTo>
                      <a:pt x="73" y="0"/>
                      <a:pt x="148" y="5"/>
                      <a:pt x="188" y="31"/>
                    </a:cubicBezTo>
                    <a:cubicBezTo>
                      <a:pt x="191" y="33"/>
                      <a:pt x="192" y="38"/>
                      <a:pt x="190" y="41"/>
                    </a:cubicBezTo>
                    <a:cubicBezTo>
                      <a:pt x="189" y="43"/>
                      <a:pt x="186" y="44"/>
                      <a:pt x="184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7" name="Freeform 25"/>
              <p:cNvSpPr/>
              <p:nvPr/>
            </p:nvSpPr>
            <p:spPr bwMode="auto">
              <a:xfrm>
                <a:off x="3992563" y="2151063"/>
                <a:ext cx="228600" cy="50800"/>
              </a:xfrm>
              <a:custGeom>
                <a:avLst/>
                <a:gdLst>
                  <a:gd name="T0" fmla="*/ 184 w 192"/>
                  <a:gd name="T1" fmla="*/ 43 h 43"/>
                  <a:gd name="T2" fmla="*/ 180 w 192"/>
                  <a:gd name="T3" fmla="*/ 42 h 43"/>
                  <a:gd name="T4" fmla="*/ 10 w 192"/>
                  <a:gd name="T5" fmla="*/ 32 h 43"/>
                  <a:gd name="T6" fmla="*/ 1 w 192"/>
                  <a:gd name="T7" fmla="*/ 27 h 43"/>
                  <a:gd name="T8" fmla="*/ 6 w 192"/>
                  <a:gd name="T9" fmla="*/ 19 h 43"/>
                  <a:gd name="T10" fmla="*/ 188 w 192"/>
                  <a:gd name="T11" fmla="*/ 30 h 43"/>
                  <a:gd name="T12" fmla="*/ 190 w 192"/>
                  <a:gd name="T13" fmla="*/ 40 h 43"/>
                  <a:gd name="T14" fmla="*/ 184 w 192"/>
                  <a:gd name="T1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" h="43">
                    <a:moveTo>
                      <a:pt x="184" y="43"/>
                    </a:moveTo>
                    <a:cubicBezTo>
                      <a:pt x="183" y="43"/>
                      <a:pt x="181" y="43"/>
                      <a:pt x="180" y="42"/>
                    </a:cubicBezTo>
                    <a:cubicBezTo>
                      <a:pt x="150" y="23"/>
                      <a:pt x="84" y="11"/>
                      <a:pt x="10" y="32"/>
                    </a:cubicBezTo>
                    <a:cubicBezTo>
                      <a:pt x="6" y="33"/>
                      <a:pt x="2" y="31"/>
                      <a:pt x="1" y="27"/>
                    </a:cubicBezTo>
                    <a:cubicBezTo>
                      <a:pt x="0" y="23"/>
                      <a:pt x="2" y="20"/>
                      <a:pt x="6" y="19"/>
                    </a:cubicBezTo>
                    <a:cubicBezTo>
                      <a:pt x="73" y="0"/>
                      <a:pt x="148" y="4"/>
                      <a:pt x="188" y="30"/>
                    </a:cubicBezTo>
                    <a:cubicBezTo>
                      <a:pt x="191" y="32"/>
                      <a:pt x="192" y="37"/>
                      <a:pt x="190" y="40"/>
                    </a:cubicBezTo>
                    <a:cubicBezTo>
                      <a:pt x="188" y="42"/>
                      <a:pt x="186" y="43"/>
                      <a:pt x="184" y="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8" name="Freeform 26"/>
              <p:cNvSpPr/>
              <p:nvPr/>
            </p:nvSpPr>
            <p:spPr bwMode="auto">
              <a:xfrm>
                <a:off x="3992563" y="2214563"/>
                <a:ext cx="230187" cy="50800"/>
              </a:xfrm>
              <a:custGeom>
                <a:avLst/>
                <a:gdLst>
                  <a:gd name="T0" fmla="*/ 185 w 193"/>
                  <a:gd name="T1" fmla="*/ 43 h 43"/>
                  <a:gd name="T2" fmla="*/ 181 w 193"/>
                  <a:gd name="T3" fmla="*/ 42 h 43"/>
                  <a:gd name="T4" fmla="*/ 10 w 193"/>
                  <a:gd name="T5" fmla="*/ 32 h 43"/>
                  <a:gd name="T6" fmla="*/ 1 w 193"/>
                  <a:gd name="T7" fmla="*/ 27 h 43"/>
                  <a:gd name="T8" fmla="*/ 6 w 193"/>
                  <a:gd name="T9" fmla="*/ 18 h 43"/>
                  <a:gd name="T10" fmla="*/ 189 w 193"/>
                  <a:gd name="T11" fmla="*/ 30 h 43"/>
                  <a:gd name="T12" fmla="*/ 191 w 193"/>
                  <a:gd name="T13" fmla="*/ 40 h 43"/>
                  <a:gd name="T14" fmla="*/ 185 w 193"/>
                  <a:gd name="T1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3" h="43">
                    <a:moveTo>
                      <a:pt x="185" y="43"/>
                    </a:moveTo>
                    <a:cubicBezTo>
                      <a:pt x="184" y="43"/>
                      <a:pt x="182" y="43"/>
                      <a:pt x="181" y="42"/>
                    </a:cubicBezTo>
                    <a:cubicBezTo>
                      <a:pt x="151" y="22"/>
                      <a:pt x="85" y="11"/>
                      <a:pt x="10" y="32"/>
                    </a:cubicBezTo>
                    <a:cubicBezTo>
                      <a:pt x="6" y="33"/>
                      <a:pt x="2" y="31"/>
                      <a:pt x="1" y="27"/>
                    </a:cubicBezTo>
                    <a:cubicBezTo>
                      <a:pt x="0" y="23"/>
                      <a:pt x="2" y="20"/>
                      <a:pt x="6" y="18"/>
                    </a:cubicBezTo>
                    <a:cubicBezTo>
                      <a:pt x="74" y="0"/>
                      <a:pt x="149" y="4"/>
                      <a:pt x="189" y="30"/>
                    </a:cubicBezTo>
                    <a:cubicBezTo>
                      <a:pt x="192" y="32"/>
                      <a:pt x="193" y="37"/>
                      <a:pt x="191" y="40"/>
                    </a:cubicBezTo>
                    <a:cubicBezTo>
                      <a:pt x="190" y="42"/>
                      <a:pt x="187" y="43"/>
                      <a:pt x="185" y="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9" name="Freeform 27"/>
              <p:cNvSpPr/>
              <p:nvPr/>
            </p:nvSpPr>
            <p:spPr bwMode="auto">
              <a:xfrm>
                <a:off x="3992563" y="2278063"/>
                <a:ext cx="230187" cy="52388"/>
              </a:xfrm>
              <a:custGeom>
                <a:avLst/>
                <a:gdLst>
                  <a:gd name="T0" fmla="*/ 186 w 194"/>
                  <a:gd name="T1" fmla="*/ 44 h 44"/>
                  <a:gd name="T2" fmla="*/ 182 w 194"/>
                  <a:gd name="T3" fmla="*/ 43 h 44"/>
                  <a:gd name="T4" fmla="*/ 10 w 194"/>
                  <a:gd name="T5" fmla="*/ 34 h 44"/>
                  <a:gd name="T6" fmla="*/ 1 w 194"/>
                  <a:gd name="T7" fmla="*/ 30 h 44"/>
                  <a:gd name="T8" fmla="*/ 6 w 194"/>
                  <a:gd name="T9" fmla="*/ 21 h 44"/>
                  <a:gd name="T10" fmla="*/ 190 w 194"/>
                  <a:gd name="T11" fmla="*/ 31 h 44"/>
                  <a:gd name="T12" fmla="*/ 192 w 194"/>
                  <a:gd name="T13" fmla="*/ 41 h 44"/>
                  <a:gd name="T14" fmla="*/ 186 w 194"/>
                  <a:gd name="T1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4">
                    <a:moveTo>
                      <a:pt x="186" y="44"/>
                    </a:moveTo>
                    <a:cubicBezTo>
                      <a:pt x="185" y="44"/>
                      <a:pt x="183" y="44"/>
                      <a:pt x="182" y="43"/>
                    </a:cubicBezTo>
                    <a:cubicBezTo>
                      <a:pt x="144" y="19"/>
                      <a:pt x="78" y="15"/>
                      <a:pt x="10" y="34"/>
                    </a:cubicBezTo>
                    <a:cubicBezTo>
                      <a:pt x="6" y="35"/>
                      <a:pt x="2" y="33"/>
                      <a:pt x="1" y="30"/>
                    </a:cubicBezTo>
                    <a:cubicBezTo>
                      <a:pt x="0" y="26"/>
                      <a:pt x="2" y="22"/>
                      <a:pt x="6" y="21"/>
                    </a:cubicBezTo>
                    <a:cubicBezTo>
                      <a:pt x="79" y="0"/>
                      <a:pt x="148" y="4"/>
                      <a:pt x="190" y="31"/>
                    </a:cubicBezTo>
                    <a:cubicBezTo>
                      <a:pt x="193" y="34"/>
                      <a:pt x="194" y="38"/>
                      <a:pt x="192" y="41"/>
                    </a:cubicBezTo>
                    <a:cubicBezTo>
                      <a:pt x="191" y="43"/>
                      <a:pt x="188" y="44"/>
                      <a:pt x="186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0" name="Freeform 28"/>
              <p:cNvSpPr/>
              <p:nvPr/>
            </p:nvSpPr>
            <p:spPr bwMode="auto">
              <a:xfrm>
                <a:off x="3992563" y="2339976"/>
                <a:ext cx="230187" cy="55563"/>
              </a:xfrm>
              <a:custGeom>
                <a:avLst/>
                <a:gdLst>
                  <a:gd name="T0" fmla="*/ 186 w 194"/>
                  <a:gd name="T1" fmla="*/ 47 h 47"/>
                  <a:gd name="T2" fmla="*/ 182 w 194"/>
                  <a:gd name="T3" fmla="*/ 46 h 47"/>
                  <a:gd name="T4" fmla="*/ 10 w 194"/>
                  <a:gd name="T5" fmla="*/ 38 h 47"/>
                  <a:gd name="T6" fmla="*/ 1 w 194"/>
                  <a:gd name="T7" fmla="*/ 34 h 47"/>
                  <a:gd name="T8" fmla="*/ 5 w 194"/>
                  <a:gd name="T9" fmla="*/ 25 h 47"/>
                  <a:gd name="T10" fmla="*/ 190 w 194"/>
                  <a:gd name="T11" fmla="*/ 34 h 47"/>
                  <a:gd name="T12" fmla="*/ 192 w 194"/>
                  <a:gd name="T13" fmla="*/ 44 h 47"/>
                  <a:gd name="T14" fmla="*/ 186 w 194"/>
                  <a:gd name="T1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7">
                    <a:moveTo>
                      <a:pt x="186" y="47"/>
                    </a:moveTo>
                    <a:cubicBezTo>
                      <a:pt x="185" y="47"/>
                      <a:pt x="183" y="46"/>
                      <a:pt x="182" y="46"/>
                    </a:cubicBezTo>
                    <a:cubicBezTo>
                      <a:pt x="148" y="23"/>
                      <a:pt x="67" y="15"/>
                      <a:pt x="10" y="38"/>
                    </a:cubicBezTo>
                    <a:cubicBezTo>
                      <a:pt x="7" y="39"/>
                      <a:pt x="3" y="37"/>
                      <a:pt x="1" y="34"/>
                    </a:cubicBezTo>
                    <a:cubicBezTo>
                      <a:pt x="0" y="30"/>
                      <a:pt x="1" y="26"/>
                      <a:pt x="5" y="25"/>
                    </a:cubicBezTo>
                    <a:cubicBezTo>
                      <a:pt x="67" y="0"/>
                      <a:pt x="152" y="10"/>
                      <a:pt x="190" y="34"/>
                    </a:cubicBezTo>
                    <a:cubicBezTo>
                      <a:pt x="193" y="36"/>
                      <a:pt x="194" y="40"/>
                      <a:pt x="192" y="44"/>
                    </a:cubicBezTo>
                    <a:cubicBezTo>
                      <a:pt x="190" y="46"/>
                      <a:pt x="188" y="47"/>
                      <a:pt x="186" y="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1" name="Freeform 29"/>
              <p:cNvSpPr/>
              <p:nvPr/>
            </p:nvSpPr>
            <p:spPr bwMode="auto">
              <a:xfrm>
                <a:off x="4321175" y="2085976"/>
                <a:ext cx="230187" cy="52388"/>
              </a:xfrm>
              <a:custGeom>
                <a:avLst/>
                <a:gdLst>
                  <a:gd name="T0" fmla="*/ 8 w 194"/>
                  <a:gd name="T1" fmla="*/ 44 h 44"/>
                  <a:gd name="T2" fmla="*/ 2 w 194"/>
                  <a:gd name="T3" fmla="*/ 41 h 44"/>
                  <a:gd name="T4" fmla="*/ 4 w 194"/>
                  <a:gd name="T5" fmla="*/ 31 h 44"/>
                  <a:gd name="T6" fmla="*/ 188 w 194"/>
                  <a:gd name="T7" fmla="*/ 19 h 44"/>
                  <a:gd name="T8" fmla="*/ 193 w 194"/>
                  <a:gd name="T9" fmla="*/ 27 h 44"/>
                  <a:gd name="T10" fmla="*/ 185 w 194"/>
                  <a:gd name="T11" fmla="*/ 32 h 44"/>
                  <a:gd name="T12" fmla="*/ 12 w 194"/>
                  <a:gd name="T13" fmla="*/ 43 h 44"/>
                  <a:gd name="T14" fmla="*/ 8 w 194"/>
                  <a:gd name="T1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4">
                    <a:moveTo>
                      <a:pt x="8" y="44"/>
                    </a:moveTo>
                    <a:cubicBezTo>
                      <a:pt x="6" y="44"/>
                      <a:pt x="4" y="43"/>
                      <a:pt x="2" y="41"/>
                    </a:cubicBezTo>
                    <a:cubicBezTo>
                      <a:pt x="0" y="38"/>
                      <a:pt x="1" y="33"/>
                      <a:pt x="4" y="31"/>
                    </a:cubicBezTo>
                    <a:cubicBezTo>
                      <a:pt x="45" y="5"/>
                      <a:pt x="121" y="0"/>
                      <a:pt x="188" y="19"/>
                    </a:cubicBezTo>
                    <a:cubicBezTo>
                      <a:pt x="192" y="20"/>
                      <a:pt x="194" y="23"/>
                      <a:pt x="193" y="27"/>
                    </a:cubicBezTo>
                    <a:cubicBezTo>
                      <a:pt x="192" y="31"/>
                      <a:pt x="188" y="33"/>
                      <a:pt x="185" y="32"/>
                    </a:cubicBezTo>
                    <a:cubicBezTo>
                      <a:pt x="113" y="12"/>
                      <a:pt x="44" y="23"/>
                      <a:pt x="12" y="43"/>
                    </a:cubicBezTo>
                    <a:cubicBezTo>
                      <a:pt x="11" y="44"/>
                      <a:pt x="10" y="44"/>
                      <a:pt x="8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2" name="Freeform 30"/>
              <p:cNvSpPr/>
              <p:nvPr/>
            </p:nvSpPr>
            <p:spPr bwMode="auto">
              <a:xfrm>
                <a:off x="4321175" y="2149476"/>
                <a:ext cx="230187" cy="53975"/>
              </a:xfrm>
              <a:custGeom>
                <a:avLst/>
                <a:gdLst>
                  <a:gd name="T0" fmla="*/ 8 w 194"/>
                  <a:gd name="T1" fmla="*/ 45 h 45"/>
                  <a:gd name="T2" fmla="*/ 2 w 194"/>
                  <a:gd name="T3" fmla="*/ 42 h 45"/>
                  <a:gd name="T4" fmla="*/ 5 w 194"/>
                  <a:gd name="T5" fmla="*/ 32 h 45"/>
                  <a:gd name="T6" fmla="*/ 189 w 194"/>
                  <a:gd name="T7" fmla="*/ 19 h 45"/>
                  <a:gd name="T8" fmla="*/ 193 w 194"/>
                  <a:gd name="T9" fmla="*/ 28 h 45"/>
                  <a:gd name="T10" fmla="*/ 185 w 194"/>
                  <a:gd name="T11" fmla="*/ 33 h 45"/>
                  <a:gd name="T12" fmla="*/ 12 w 194"/>
                  <a:gd name="T13" fmla="*/ 44 h 45"/>
                  <a:gd name="T14" fmla="*/ 8 w 194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5">
                    <a:moveTo>
                      <a:pt x="8" y="45"/>
                    </a:moveTo>
                    <a:cubicBezTo>
                      <a:pt x="6" y="45"/>
                      <a:pt x="4" y="44"/>
                      <a:pt x="2" y="42"/>
                    </a:cubicBezTo>
                    <a:cubicBezTo>
                      <a:pt x="0" y="38"/>
                      <a:pt x="1" y="34"/>
                      <a:pt x="5" y="32"/>
                    </a:cubicBezTo>
                    <a:cubicBezTo>
                      <a:pt x="45" y="6"/>
                      <a:pt x="121" y="0"/>
                      <a:pt x="189" y="19"/>
                    </a:cubicBezTo>
                    <a:cubicBezTo>
                      <a:pt x="192" y="20"/>
                      <a:pt x="194" y="24"/>
                      <a:pt x="193" y="28"/>
                    </a:cubicBezTo>
                    <a:cubicBezTo>
                      <a:pt x="192" y="32"/>
                      <a:pt x="189" y="34"/>
                      <a:pt x="185" y="33"/>
                    </a:cubicBezTo>
                    <a:cubicBezTo>
                      <a:pt x="113" y="13"/>
                      <a:pt x="44" y="23"/>
                      <a:pt x="12" y="44"/>
                    </a:cubicBezTo>
                    <a:cubicBezTo>
                      <a:pt x="11" y="44"/>
                      <a:pt x="10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3" name="Freeform 31"/>
              <p:cNvSpPr/>
              <p:nvPr/>
            </p:nvSpPr>
            <p:spPr bwMode="auto">
              <a:xfrm>
                <a:off x="4321175" y="2214563"/>
                <a:ext cx="230187" cy="53975"/>
              </a:xfrm>
              <a:custGeom>
                <a:avLst/>
                <a:gdLst>
                  <a:gd name="T0" fmla="*/ 8 w 195"/>
                  <a:gd name="T1" fmla="*/ 45 h 45"/>
                  <a:gd name="T2" fmla="*/ 3 w 195"/>
                  <a:gd name="T3" fmla="*/ 41 h 45"/>
                  <a:gd name="T4" fmla="*/ 5 w 195"/>
                  <a:gd name="T5" fmla="*/ 32 h 45"/>
                  <a:gd name="T6" fmla="*/ 189 w 195"/>
                  <a:gd name="T7" fmla="*/ 19 h 45"/>
                  <a:gd name="T8" fmla="*/ 193 w 195"/>
                  <a:gd name="T9" fmla="*/ 28 h 45"/>
                  <a:gd name="T10" fmla="*/ 185 w 195"/>
                  <a:gd name="T11" fmla="*/ 32 h 45"/>
                  <a:gd name="T12" fmla="*/ 12 w 195"/>
                  <a:gd name="T13" fmla="*/ 43 h 45"/>
                  <a:gd name="T14" fmla="*/ 8 w 195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45">
                    <a:moveTo>
                      <a:pt x="8" y="45"/>
                    </a:moveTo>
                    <a:cubicBezTo>
                      <a:pt x="6" y="45"/>
                      <a:pt x="4" y="43"/>
                      <a:pt x="3" y="41"/>
                    </a:cubicBezTo>
                    <a:cubicBezTo>
                      <a:pt x="0" y="38"/>
                      <a:pt x="1" y="34"/>
                      <a:pt x="5" y="32"/>
                    </a:cubicBezTo>
                    <a:cubicBezTo>
                      <a:pt x="45" y="5"/>
                      <a:pt x="121" y="0"/>
                      <a:pt x="189" y="19"/>
                    </a:cubicBezTo>
                    <a:cubicBezTo>
                      <a:pt x="192" y="20"/>
                      <a:pt x="195" y="24"/>
                      <a:pt x="193" y="28"/>
                    </a:cubicBezTo>
                    <a:cubicBezTo>
                      <a:pt x="192" y="31"/>
                      <a:pt x="189" y="33"/>
                      <a:pt x="185" y="32"/>
                    </a:cubicBezTo>
                    <a:cubicBezTo>
                      <a:pt x="113" y="12"/>
                      <a:pt x="44" y="23"/>
                      <a:pt x="12" y="43"/>
                    </a:cubicBezTo>
                    <a:cubicBezTo>
                      <a:pt x="11" y="44"/>
                      <a:pt x="10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4" name="Freeform 32"/>
              <p:cNvSpPr/>
              <p:nvPr/>
            </p:nvSpPr>
            <p:spPr bwMode="auto">
              <a:xfrm>
                <a:off x="4321175" y="2278063"/>
                <a:ext cx="230187" cy="52388"/>
              </a:xfrm>
              <a:custGeom>
                <a:avLst/>
                <a:gdLst>
                  <a:gd name="T0" fmla="*/ 8 w 195"/>
                  <a:gd name="T1" fmla="*/ 45 h 45"/>
                  <a:gd name="T2" fmla="*/ 3 w 195"/>
                  <a:gd name="T3" fmla="*/ 42 h 45"/>
                  <a:gd name="T4" fmla="*/ 5 w 195"/>
                  <a:gd name="T5" fmla="*/ 32 h 45"/>
                  <a:gd name="T6" fmla="*/ 189 w 195"/>
                  <a:gd name="T7" fmla="*/ 20 h 45"/>
                  <a:gd name="T8" fmla="*/ 194 w 195"/>
                  <a:gd name="T9" fmla="*/ 28 h 45"/>
                  <a:gd name="T10" fmla="*/ 185 w 195"/>
                  <a:gd name="T11" fmla="*/ 33 h 45"/>
                  <a:gd name="T12" fmla="*/ 12 w 195"/>
                  <a:gd name="T13" fmla="*/ 44 h 45"/>
                  <a:gd name="T14" fmla="*/ 8 w 195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45">
                    <a:moveTo>
                      <a:pt x="8" y="45"/>
                    </a:moveTo>
                    <a:cubicBezTo>
                      <a:pt x="6" y="45"/>
                      <a:pt x="4" y="44"/>
                      <a:pt x="3" y="42"/>
                    </a:cubicBezTo>
                    <a:cubicBezTo>
                      <a:pt x="0" y="39"/>
                      <a:pt x="1" y="34"/>
                      <a:pt x="5" y="32"/>
                    </a:cubicBezTo>
                    <a:cubicBezTo>
                      <a:pt x="38" y="11"/>
                      <a:pt x="118" y="0"/>
                      <a:pt x="189" y="20"/>
                    </a:cubicBezTo>
                    <a:cubicBezTo>
                      <a:pt x="192" y="21"/>
                      <a:pt x="195" y="25"/>
                      <a:pt x="194" y="28"/>
                    </a:cubicBezTo>
                    <a:cubicBezTo>
                      <a:pt x="192" y="32"/>
                      <a:pt x="189" y="34"/>
                      <a:pt x="185" y="33"/>
                    </a:cubicBezTo>
                    <a:cubicBezTo>
                      <a:pt x="120" y="15"/>
                      <a:pt x="43" y="24"/>
                      <a:pt x="12" y="44"/>
                    </a:cubicBezTo>
                    <a:cubicBezTo>
                      <a:pt x="11" y="45"/>
                      <a:pt x="10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5" name="Freeform 33"/>
              <p:cNvSpPr/>
              <p:nvPr/>
            </p:nvSpPr>
            <p:spPr bwMode="auto">
              <a:xfrm>
                <a:off x="4321175" y="2343151"/>
                <a:ext cx="230187" cy="53975"/>
              </a:xfrm>
              <a:custGeom>
                <a:avLst/>
                <a:gdLst>
                  <a:gd name="T0" fmla="*/ 8 w 194"/>
                  <a:gd name="T1" fmla="*/ 45 h 45"/>
                  <a:gd name="T2" fmla="*/ 2 w 194"/>
                  <a:gd name="T3" fmla="*/ 42 h 45"/>
                  <a:gd name="T4" fmla="*/ 4 w 194"/>
                  <a:gd name="T5" fmla="*/ 32 h 45"/>
                  <a:gd name="T6" fmla="*/ 188 w 194"/>
                  <a:gd name="T7" fmla="*/ 19 h 45"/>
                  <a:gd name="T8" fmla="*/ 193 w 194"/>
                  <a:gd name="T9" fmla="*/ 28 h 45"/>
                  <a:gd name="T10" fmla="*/ 184 w 194"/>
                  <a:gd name="T11" fmla="*/ 33 h 45"/>
                  <a:gd name="T12" fmla="*/ 11 w 194"/>
                  <a:gd name="T13" fmla="*/ 44 h 45"/>
                  <a:gd name="T14" fmla="*/ 8 w 194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5">
                    <a:moveTo>
                      <a:pt x="8" y="45"/>
                    </a:moveTo>
                    <a:cubicBezTo>
                      <a:pt x="5" y="45"/>
                      <a:pt x="3" y="44"/>
                      <a:pt x="2" y="42"/>
                    </a:cubicBezTo>
                    <a:cubicBezTo>
                      <a:pt x="0" y="38"/>
                      <a:pt x="0" y="34"/>
                      <a:pt x="4" y="32"/>
                    </a:cubicBezTo>
                    <a:cubicBezTo>
                      <a:pt x="44" y="6"/>
                      <a:pt x="120" y="0"/>
                      <a:pt x="188" y="19"/>
                    </a:cubicBezTo>
                    <a:cubicBezTo>
                      <a:pt x="191" y="20"/>
                      <a:pt x="194" y="24"/>
                      <a:pt x="193" y="28"/>
                    </a:cubicBezTo>
                    <a:cubicBezTo>
                      <a:pt x="192" y="32"/>
                      <a:pt x="188" y="34"/>
                      <a:pt x="184" y="33"/>
                    </a:cubicBezTo>
                    <a:cubicBezTo>
                      <a:pt x="113" y="13"/>
                      <a:pt x="43" y="23"/>
                      <a:pt x="11" y="44"/>
                    </a:cubicBezTo>
                    <a:cubicBezTo>
                      <a:pt x="10" y="45"/>
                      <a:pt x="9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16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5"/>
          <p:cNvCxnSpPr/>
          <p:nvPr/>
        </p:nvCxnSpPr>
        <p:spPr>
          <a:xfrm>
            <a:off x="3779838" y="2424113"/>
            <a:ext cx="0" cy="585787"/>
          </a:xfrm>
          <a:prstGeom prst="straightConnector1">
            <a:avLst/>
          </a:prstGeom>
          <a:ln w="19050" cap="flat" cmpd="sng">
            <a:solidFill>
              <a:schemeClr val="bg1"/>
            </a:solidFill>
            <a:prstDash val="sysDash"/>
            <a:miter/>
            <a:headEnd type="oval" w="med" len="med"/>
            <a:tailEnd type="triangle" w="med" len="med"/>
          </a:ln>
        </p:spPr>
      </p:cxnSp>
      <p:cxnSp>
        <p:nvCxnSpPr>
          <p:cNvPr id="3" name="直接箭头连接符 6"/>
          <p:cNvCxnSpPr/>
          <p:nvPr/>
        </p:nvCxnSpPr>
        <p:spPr>
          <a:xfrm>
            <a:off x="6942138" y="2424113"/>
            <a:ext cx="0" cy="585787"/>
          </a:xfrm>
          <a:prstGeom prst="straightConnector1">
            <a:avLst/>
          </a:prstGeom>
          <a:ln w="19050" cap="flat" cmpd="sng">
            <a:solidFill>
              <a:schemeClr val="bg1"/>
            </a:solidFill>
            <a:prstDash val="sysDash"/>
            <a:miter/>
            <a:headEnd type="oval" w="med" len="med"/>
            <a:tailEnd type="triangle" w="med" len="med"/>
          </a:ln>
        </p:spPr>
      </p:cxnSp>
      <p:cxnSp>
        <p:nvCxnSpPr>
          <p:cNvPr id="4" name="直接箭头连接符 7"/>
          <p:cNvCxnSpPr/>
          <p:nvPr/>
        </p:nvCxnSpPr>
        <p:spPr>
          <a:xfrm>
            <a:off x="2198688" y="2424113"/>
            <a:ext cx="0" cy="585787"/>
          </a:xfrm>
          <a:prstGeom prst="straightConnector1">
            <a:avLst/>
          </a:prstGeom>
          <a:ln w="19050" cap="flat" cmpd="sng">
            <a:solidFill>
              <a:schemeClr val="bg1"/>
            </a:solidFill>
            <a:prstDash val="sysDash"/>
            <a:miter/>
            <a:headEnd type="oval" w="med" len="med"/>
            <a:tailEnd type="triangle" w="med" len="med"/>
          </a:ln>
        </p:spPr>
      </p:cxnSp>
      <p:cxnSp>
        <p:nvCxnSpPr>
          <p:cNvPr id="5" name="直接箭头连接符 8"/>
          <p:cNvCxnSpPr/>
          <p:nvPr/>
        </p:nvCxnSpPr>
        <p:spPr>
          <a:xfrm>
            <a:off x="5360988" y="2424113"/>
            <a:ext cx="0" cy="585787"/>
          </a:xfrm>
          <a:prstGeom prst="straightConnector1">
            <a:avLst/>
          </a:prstGeom>
          <a:ln w="19050" cap="flat" cmpd="sng">
            <a:solidFill>
              <a:schemeClr val="bg1"/>
            </a:solidFill>
            <a:prstDash val="sysDash"/>
            <a:miter/>
            <a:headEnd type="oval" w="med" len="med"/>
            <a:tailEnd type="triangle" w="med" len="med"/>
          </a:ln>
        </p:spPr>
      </p:cxnSp>
      <p:sp>
        <p:nvSpPr>
          <p:cNvPr id="6" name="环形箭头 5"/>
          <p:cNvSpPr/>
          <p:nvPr/>
        </p:nvSpPr>
        <p:spPr>
          <a:xfrm flipH="1">
            <a:off x="1560513" y="1262063"/>
            <a:ext cx="1277938" cy="127793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875315"/>
              <a:gd name="adj5" fmla="val 12500"/>
            </a:avLst>
          </a:prstGeom>
          <a:noFill/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标题</a:t>
            </a:r>
          </a:p>
        </p:txBody>
      </p:sp>
      <p:sp>
        <p:nvSpPr>
          <p:cNvPr id="7" name="TextBox 31"/>
          <p:cNvSpPr txBox="1"/>
          <p:nvPr/>
        </p:nvSpPr>
        <p:spPr>
          <a:xfrm>
            <a:off x="1477963" y="3021013"/>
            <a:ext cx="1409700" cy="1084263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/>
          <a:p>
            <a:pPr marR="0" defTabSz="6858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1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您的内容打在这里，或者通过复制您的文本后，在此框中选择粘贴，并选择只保留</a:t>
            </a:r>
            <a:endParaRPr kumimoji="0" lang="zh-CN" altLang="en-US" sz="1100" kern="1200" cap="none" spc="0" normalizeH="0" baseline="0" noProof="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环形箭头 7"/>
          <p:cNvSpPr/>
          <p:nvPr/>
        </p:nvSpPr>
        <p:spPr>
          <a:xfrm flipH="1">
            <a:off x="3141663" y="1262063"/>
            <a:ext cx="1277938" cy="127793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875315"/>
              <a:gd name="adj5" fmla="val 12500"/>
            </a:avLst>
          </a:prstGeom>
          <a:noFill/>
          <a:ln w="12700">
            <a:solidFill>
              <a:schemeClr val="bg1"/>
            </a:solidFill>
            <a:miter lim="800000"/>
          </a:ln>
          <a:effectLst/>
        </p:spPr>
        <p:txBody>
          <a:bodyPr wrap="none" lIns="68580" tIns="34290" rIns="68580" bIns="3429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标题</a:t>
            </a:r>
          </a:p>
        </p:txBody>
      </p:sp>
      <p:sp>
        <p:nvSpPr>
          <p:cNvPr id="9" name="TextBox 31"/>
          <p:cNvSpPr txBox="1"/>
          <p:nvPr/>
        </p:nvSpPr>
        <p:spPr>
          <a:xfrm>
            <a:off x="3059113" y="3021013"/>
            <a:ext cx="1408113" cy="1044575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/>
          <a:p>
            <a:pPr marR="0" defTabSz="6858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1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您的内容打在这里，或者通过复制您的文本后，在此框中选择粘贴，并选择只保留</a:t>
            </a:r>
            <a:endParaRPr kumimoji="0" lang="zh-CN" altLang="en-US" sz="1100" kern="1200" cap="none" spc="0" normalizeH="0" baseline="0" noProof="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环形箭头 9"/>
          <p:cNvSpPr/>
          <p:nvPr/>
        </p:nvSpPr>
        <p:spPr>
          <a:xfrm flipH="1">
            <a:off x="4722813" y="1262063"/>
            <a:ext cx="1276350" cy="127793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875315"/>
              <a:gd name="adj5" fmla="val 12500"/>
            </a:avLst>
          </a:prstGeom>
          <a:noFill/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标题</a:t>
            </a:r>
          </a:p>
        </p:txBody>
      </p:sp>
      <p:sp>
        <p:nvSpPr>
          <p:cNvPr id="11" name="TextBox 31"/>
          <p:cNvSpPr txBox="1"/>
          <p:nvPr/>
        </p:nvSpPr>
        <p:spPr>
          <a:xfrm>
            <a:off x="4638675" y="3021013"/>
            <a:ext cx="1409700" cy="1044575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/>
          <a:p>
            <a:pPr marR="0" defTabSz="6858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1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您的内容打在这里，或者通过复制您的文本后，在此框中选择粘贴，并选择只保留</a:t>
            </a:r>
            <a:endParaRPr kumimoji="0" lang="zh-CN" altLang="en-US" sz="1100" kern="1200" cap="none" spc="0" normalizeH="0" baseline="0" noProof="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环形箭头 11"/>
          <p:cNvSpPr/>
          <p:nvPr/>
        </p:nvSpPr>
        <p:spPr>
          <a:xfrm flipH="1">
            <a:off x="6302375" y="1262063"/>
            <a:ext cx="1277938" cy="127793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875315"/>
              <a:gd name="adj5" fmla="val 12500"/>
            </a:avLst>
          </a:prstGeom>
          <a:noFill/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标题</a:t>
            </a:r>
          </a:p>
        </p:txBody>
      </p:sp>
      <p:sp>
        <p:nvSpPr>
          <p:cNvPr id="13" name="TextBox 31"/>
          <p:cNvSpPr txBox="1"/>
          <p:nvPr/>
        </p:nvSpPr>
        <p:spPr>
          <a:xfrm>
            <a:off x="6219825" y="3021013"/>
            <a:ext cx="1409700" cy="1044575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/>
          <a:p>
            <a:pPr marR="0" defTabSz="6858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1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您的内容打在这里，或者通过复制您的文本后，在此框中选择粘贴，并选择只保留</a:t>
            </a:r>
            <a:endParaRPr kumimoji="0" lang="zh-CN" altLang="en-US" sz="1100" kern="1200" cap="none" spc="0" normalizeH="0" baseline="0" noProof="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7117" name="图片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文本框 14"/>
          <p:cNvSpPr txBox="1"/>
          <p:nvPr/>
        </p:nvSpPr>
        <p:spPr>
          <a:xfrm>
            <a:off x="411163" y="365125"/>
            <a:ext cx="1760538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6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研究目标</a:t>
            </a: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36"/>
          <p:cNvSpPr/>
          <p:nvPr/>
        </p:nvSpPr>
        <p:spPr>
          <a:xfrm>
            <a:off x="3878263" y="1122363"/>
            <a:ext cx="1374775" cy="1201738"/>
          </a:xfrm>
          <a:custGeom>
            <a:avLst/>
            <a:gdLst>
              <a:gd name="connsiteX0" fmla="*/ 0 w 1944216"/>
              <a:gd name="connsiteY0" fmla="*/ 1676048 h 1676048"/>
              <a:gd name="connsiteX1" fmla="*/ 972108 w 1944216"/>
              <a:gd name="connsiteY1" fmla="*/ 0 h 1676048"/>
              <a:gd name="connsiteX2" fmla="*/ 1944216 w 1944216"/>
              <a:gd name="connsiteY2" fmla="*/ 1676048 h 1676048"/>
              <a:gd name="connsiteX3" fmla="*/ 0 w 1944216"/>
              <a:gd name="connsiteY3" fmla="*/ 1676048 h 1676048"/>
              <a:gd name="connsiteX0-1" fmla="*/ 1944216 w 2035656"/>
              <a:gd name="connsiteY0-2" fmla="*/ 1676048 h 1767488"/>
              <a:gd name="connsiteX1-3" fmla="*/ 0 w 2035656"/>
              <a:gd name="connsiteY1-4" fmla="*/ 1676048 h 1767488"/>
              <a:gd name="connsiteX2-5" fmla="*/ 972108 w 2035656"/>
              <a:gd name="connsiteY2-6" fmla="*/ 0 h 1767488"/>
              <a:gd name="connsiteX3-7" fmla="*/ 2035656 w 2035656"/>
              <a:gd name="connsiteY3-8" fmla="*/ 1767488 h 1767488"/>
              <a:gd name="connsiteX0-9" fmla="*/ 0 w 2035656"/>
              <a:gd name="connsiteY0-10" fmla="*/ 1676048 h 1767488"/>
              <a:gd name="connsiteX1-11" fmla="*/ 972108 w 2035656"/>
              <a:gd name="connsiteY1-12" fmla="*/ 0 h 1767488"/>
              <a:gd name="connsiteX2-13" fmla="*/ 2035656 w 2035656"/>
              <a:gd name="connsiteY2-14" fmla="*/ 1767488 h 1767488"/>
              <a:gd name="connsiteX0-15" fmla="*/ 0 w 2000932"/>
              <a:gd name="connsiteY0-16" fmla="*/ 1676048 h 1709614"/>
              <a:gd name="connsiteX1-17" fmla="*/ 972108 w 2000932"/>
              <a:gd name="connsiteY1-18" fmla="*/ 0 h 1709614"/>
              <a:gd name="connsiteX2-19" fmla="*/ 2000932 w 2000932"/>
              <a:gd name="connsiteY2-20" fmla="*/ 1709614 h 1709614"/>
              <a:gd name="connsiteX0-21" fmla="*/ 0 w 1966208"/>
              <a:gd name="connsiteY0-22" fmla="*/ 1676048 h 1676048"/>
              <a:gd name="connsiteX1-23" fmla="*/ 972108 w 1966208"/>
              <a:gd name="connsiteY1-24" fmla="*/ 0 h 1676048"/>
              <a:gd name="connsiteX2-25" fmla="*/ 1966208 w 1966208"/>
              <a:gd name="connsiteY2-26" fmla="*/ 1628591 h 1676048"/>
              <a:gd name="connsiteX0-27" fmla="*/ 0 w 2024082"/>
              <a:gd name="connsiteY0-28" fmla="*/ 1676048 h 1698039"/>
              <a:gd name="connsiteX1-29" fmla="*/ 972108 w 2024082"/>
              <a:gd name="connsiteY1-30" fmla="*/ 0 h 1698039"/>
              <a:gd name="connsiteX2-31" fmla="*/ 2024082 w 2024082"/>
              <a:gd name="connsiteY2-32" fmla="*/ 1698039 h 1698039"/>
              <a:gd name="connsiteX0-33" fmla="*/ 0 w 1942196"/>
              <a:gd name="connsiteY0-34" fmla="*/ 1676048 h 1698039"/>
              <a:gd name="connsiteX1-35" fmla="*/ 972108 w 1942196"/>
              <a:gd name="connsiteY1-36" fmla="*/ 0 h 1698039"/>
              <a:gd name="connsiteX2-37" fmla="*/ 1942196 w 1942196"/>
              <a:gd name="connsiteY2-38" fmla="*/ 1698039 h 169803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942196" h="1698039">
                <a:moveTo>
                  <a:pt x="0" y="1676048"/>
                </a:moveTo>
                <a:lnTo>
                  <a:pt x="972108" y="0"/>
                </a:lnTo>
                <a:cubicBezTo>
                  <a:pt x="1296144" y="558683"/>
                  <a:pt x="1942196" y="1698039"/>
                  <a:pt x="1942196" y="1698039"/>
                </a:cubicBezTo>
              </a:path>
            </a:pathLst>
          </a:custGeom>
          <a:noFill/>
          <a:ln w="101600">
            <a:solidFill>
              <a:schemeClr val="bg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等腰三角形 36"/>
          <p:cNvSpPr/>
          <p:nvPr/>
        </p:nvSpPr>
        <p:spPr>
          <a:xfrm rot="7176392">
            <a:off x="4723606" y="2607469"/>
            <a:ext cx="1374775" cy="1201738"/>
          </a:xfrm>
          <a:custGeom>
            <a:avLst/>
            <a:gdLst>
              <a:gd name="connsiteX0" fmla="*/ 0 w 1944216"/>
              <a:gd name="connsiteY0" fmla="*/ 1676048 h 1676048"/>
              <a:gd name="connsiteX1" fmla="*/ 972108 w 1944216"/>
              <a:gd name="connsiteY1" fmla="*/ 0 h 1676048"/>
              <a:gd name="connsiteX2" fmla="*/ 1944216 w 1944216"/>
              <a:gd name="connsiteY2" fmla="*/ 1676048 h 1676048"/>
              <a:gd name="connsiteX3" fmla="*/ 0 w 1944216"/>
              <a:gd name="connsiteY3" fmla="*/ 1676048 h 1676048"/>
              <a:gd name="connsiteX0-1" fmla="*/ 1944216 w 2035656"/>
              <a:gd name="connsiteY0-2" fmla="*/ 1676048 h 1767488"/>
              <a:gd name="connsiteX1-3" fmla="*/ 0 w 2035656"/>
              <a:gd name="connsiteY1-4" fmla="*/ 1676048 h 1767488"/>
              <a:gd name="connsiteX2-5" fmla="*/ 972108 w 2035656"/>
              <a:gd name="connsiteY2-6" fmla="*/ 0 h 1767488"/>
              <a:gd name="connsiteX3-7" fmla="*/ 2035656 w 2035656"/>
              <a:gd name="connsiteY3-8" fmla="*/ 1767488 h 1767488"/>
              <a:gd name="connsiteX0-9" fmla="*/ 0 w 2035656"/>
              <a:gd name="connsiteY0-10" fmla="*/ 1676048 h 1767488"/>
              <a:gd name="connsiteX1-11" fmla="*/ 972108 w 2035656"/>
              <a:gd name="connsiteY1-12" fmla="*/ 0 h 1767488"/>
              <a:gd name="connsiteX2-13" fmla="*/ 2035656 w 2035656"/>
              <a:gd name="connsiteY2-14" fmla="*/ 1767488 h 1767488"/>
              <a:gd name="connsiteX0-15" fmla="*/ 0 w 2000932"/>
              <a:gd name="connsiteY0-16" fmla="*/ 1676048 h 1709614"/>
              <a:gd name="connsiteX1-17" fmla="*/ 972108 w 2000932"/>
              <a:gd name="connsiteY1-18" fmla="*/ 0 h 1709614"/>
              <a:gd name="connsiteX2-19" fmla="*/ 2000932 w 2000932"/>
              <a:gd name="connsiteY2-20" fmla="*/ 1709614 h 1709614"/>
              <a:gd name="connsiteX0-21" fmla="*/ 0 w 1966208"/>
              <a:gd name="connsiteY0-22" fmla="*/ 1676048 h 1676048"/>
              <a:gd name="connsiteX1-23" fmla="*/ 972108 w 1966208"/>
              <a:gd name="connsiteY1-24" fmla="*/ 0 h 1676048"/>
              <a:gd name="connsiteX2-25" fmla="*/ 1966208 w 1966208"/>
              <a:gd name="connsiteY2-26" fmla="*/ 1628591 h 1676048"/>
              <a:gd name="connsiteX0-27" fmla="*/ 0 w 2024082"/>
              <a:gd name="connsiteY0-28" fmla="*/ 1676048 h 1698039"/>
              <a:gd name="connsiteX1-29" fmla="*/ 972108 w 2024082"/>
              <a:gd name="connsiteY1-30" fmla="*/ 0 h 1698039"/>
              <a:gd name="connsiteX2-31" fmla="*/ 2024082 w 2024082"/>
              <a:gd name="connsiteY2-32" fmla="*/ 1698039 h 1698039"/>
              <a:gd name="connsiteX0-33" fmla="*/ 0 w 1942196"/>
              <a:gd name="connsiteY0-34" fmla="*/ 1676048 h 1698039"/>
              <a:gd name="connsiteX1-35" fmla="*/ 972108 w 1942196"/>
              <a:gd name="connsiteY1-36" fmla="*/ 0 h 1698039"/>
              <a:gd name="connsiteX2-37" fmla="*/ 1942196 w 1942196"/>
              <a:gd name="connsiteY2-38" fmla="*/ 1698039 h 169803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942196" h="1698039">
                <a:moveTo>
                  <a:pt x="0" y="1676048"/>
                </a:moveTo>
                <a:lnTo>
                  <a:pt x="972108" y="0"/>
                </a:lnTo>
                <a:cubicBezTo>
                  <a:pt x="1296144" y="558683"/>
                  <a:pt x="1942196" y="1698039"/>
                  <a:pt x="1942196" y="1698039"/>
                </a:cubicBezTo>
              </a:path>
            </a:pathLst>
          </a:custGeom>
          <a:noFill/>
          <a:ln w="101600">
            <a:solidFill>
              <a:schemeClr val="bg1">
                <a:alpha val="8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等腰三角形 36"/>
          <p:cNvSpPr/>
          <p:nvPr/>
        </p:nvSpPr>
        <p:spPr>
          <a:xfrm rot="14423608" flipH="1">
            <a:off x="2982119" y="2624931"/>
            <a:ext cx="1374775" cy="1201738"/>
          </a:xfrm>
          <a:custGeom>
            <a:avLst/>
            <a:gdLst>
              <a:gd name="connsiteX0" fmla="*/ 0 w 1944216"/>
              <a:gd name="connsiteY0" fmla="*/ 1676048 h 1676048"/>
              <a:gd name="connsiteX1" fmla="*/ 972108 w 1944216"/>
              <a:gd name="connsiteY1" fmla="*/ 0 h 1676048"/>
              <a:gd name="connsiteX2" fmla="*/ 1944216 w 1944216"/>
              <a:gd name="connsiteY2" fmla="*/ 1676048 h 1676048"/>
              <a:gd name="connsiteX3" fmla="*/ 0 w 1944216"/>
              <a:gd name="connsiteY3" fmla="*/ 1676048 h 1676048"/>
              <a:gd name="connsiteX0-1" fmla="*/ 1944216 w 2035656"/>
              <a:gd name="connsiteY0-2" fmla="*/ 1676048 h 1767488"/>
              <a:gd name="connsiteX1-3" fmla="*/ 0 w 2035656"/>
              <a:gd name="connsiteY1-4" fmla="*/ 1676048 h 1767488"/>
              <a:gd name="connsiteX2-5" fmla="*/ 972108 w 2035656"/>
              <a:gd name="connsiteY2-6" fmla="*/ 0 h 1767488"/>
              <a:gd name="connsiteX3-7" fmla="*/ 2035656 w 2035656"/>
              <a:gd name="connsiteY3-8" fmla="*/ 1767488 h 1767488"/>
              <a:gd name="connsiteX0-9" fmla="*/ 0 w 2035656"/>
              <a:gd name="connsiteY0-10" fmla="*/ 1676048 h 1767488"/>
              <a:gd name="connsiteX1-11" fmla="*/ 972108 w 2035656"/>
              <a:gd name="connsiteY1-12" fmla="*/ 0 h 1767488"/>
              <a:gd name="connsiteX2-13" fmla="*/ 2035656 w 2035656"/>
              <a:gd name="connsiteY2-14" fmla="*/ 1767488 h 1767488"/>
              <a:gd name="connsiteX0-15" fmla="*/ 0 w 2000932"/>
              <a:gd name="connsiteY0-16" fmla="*/ 1676048 h 1709614"/>
              <a:gd name="connsiteX1-17" fmla="*/ 972108 w 2000932"/>
              <a:gd name="connsiteY1-18" fmla="*/ 0 h 1709614"/>
              <a:gd name="connsiteX2-19" fmla="*/ 2000932 w 2000932"/>
              <a:gd name="connsiteY2-20" fmla="*/ 1709614 h 1709614"/>
              <a:gd name="connsiteX0-21" fmla="*/ 0 w 1966208"/>
              <a:gd name="connsiteY0-22" fmla="*/ 1676048 h 1676048"/>
              <a:gd name="connsiteX1-23" fmla="*/ 972108 w 1966208"/>
              <a:gd name="connsiteY1-24" fmla="*/ 0 h 1676048"/>
              <a:gd name="connsiteX2-25" fmla="*/ 1966208 w 1966208"/>
              <a:gd name="connsiteY2-26" fmla="*/ 1628591 h 1676048"/>
              <a:gd name="connsiteX0-27" fmla="*/ 0 w 2024082"/>
              <a:gd name="connsiteY0-28" fmla="*/ 1676048 h 1698039"/>
              <a:gd name="connsiteX1-29" fmla="*/ 972108 w 2024082"/>
              <a:gd name="connsiteY1-30" fmla="*/ 0 h 1698039"/>
              <a:gd name="connsiteX2-31" fmla="*/ 2024082 w 2024082"/>
              <a:gd name="connsiteY2-32" fmla="*/ 1698039 h 1698039"/>
              <a:gd name="connsiteX0-33" fmla="*/ 0 w 1942196"/>
              <a:gd name="connsiteY0-34" fmla="*/ 1676048 h 1698039"/>
              <a:gd name="connsiteX1-35" fmla="*/ 972108 w 1942196"/>
              <a:gd name="connsiteY1-36" fmla="*/ 0 h 1698039"/>
              <a:gd name="connsiteX2-37" fmla="*/ 1942196 w 1942196"/>
              <a:gd name="connsiteY2-38" fmla="*/ 1698039 h 169803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942196" h="1698039">
                <a:moveTo>
                  <a:pt x="0" y="1676048"/>
                </a:moveTo>
                <a:lnTo>
                  <a:pt x="972108" y="0"/>
                </a:lnTo>
                <a:cubicBezTo>
                  <a:pt x="1296144" y="558683"/>
                  <a:pt x="1942196" y="1698039"/>
                  <a:pt x="1942196" y="1698039"/>
                </a:cubicBezTo>
              </a:path>
            </a:pathLst>
          </a:custGeom>
          <a:noFill/>
          <a:ln w="101600">
            <a:solidFill>
              <a:schemeClr val="bg1">
                <a:alpha val="60000"/>
              </a:schemeClr>
            </a:solidFill>
            <a:headEnd type="triangle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24525" y="1895475"/>
            <a:ext cx="2579688" cy="1235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35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 </a:t>
            </a:r>
            <a:r>
              <a:rPr kumimoji="0" lang="zh-CN" altLang="en-US" sz="135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说明性文字</a:t>
            </a:r>
            <a:endParaRPr kumimoji="0" lang="en-US" altLang="zh-CN" sz="1350" kern="1200" cap="none" spc="0" normalizeH="0" baseline="0" noProof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6858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2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文字说明性文字说明性文字说明性</a:t>
            </a:r>
            <a:endParaRPr kumimoji="0" lang="en-US" altLang="zh-CN" sz="1200" kern="1200" cap="none" spc="0" normalizeH="0" baseline="0" noProof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6858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2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文字说明性文字说明性文字说明性</a:t>
            </a:r>
          </a:p>
          <a:p>
            <a:pPr marR="0" defTabSz="6858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zh-CN" altLang="en-US" sz="1200" kern="1200" cap="none" spc="0" normalizeH="0" baseline="0" noProof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550" y="1895475"/>
            <a:ext cx="2581275" cy="1235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r" defTabSz="6858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35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02 </a:t>
            </a:r>
            <a:r>
              <a:rPr kumimoji="0" lang="zh-CN" altLang="en-US" sz="135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说明性文字</a:t>
            </a:r>
            <a:endParaRPr kumimoji="0" lang="en-US" altLang="zh-CN" sz="1350" kern="1200" cap="none" spc="0" normalizeH="0" baseline="0" noProof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6858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2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文字说明性文字说明性文字说明性</a:t>
            </a:r>
            <a:endParaRPr kumimoji="0" lang="en-US" altLang="zh-CN" sz="1200" kern="1200" cap="none" spc="0" normalizeH="0" baseline="0" noProof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6858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2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文字说明性文字说明性文字说明性</a:t>
            </a:r>
          </a:p>
          <a:p>
            <a:pPr marR="0" defTabSz="6858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zh-CN" altLang="en-US" sz="1200" kern="1200" cap="none" spc="0" normalizeH="0" baseline="0" noProof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81363" y="3598863"/>
            <a:ext cx="2581275" cy="1235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6858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35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03 </a:t>
            </a:r>
            <a:r>
              <a:rPr kumimoji="0" lang="zh-CN" altLang="en-US" sz="135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说明性文字</a:t>
            </a:r>
            <a:endParaRPr kumimoji="0" lang="en-US" altLang="zh-CN" sz="1350" kern="1200" cap="none" spc="0" normalizeH="0" baseline="0" noProof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algn="ctr" defTabSz="6858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2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文字说明性文字说明性文字说明性</a:t>
            </a:r>
            <a:endParaRPr kumimoji="0" lang="en-US" altLang="zh-CN" sz="1200" kern="1200" cap="none" spc="0" normalizeH="0" baseline="0" noProof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6858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2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文字说明性文字说明性文字说明性</a:t>
            </a:r>
          </a:p>
          <a:p>
            <a:pPr marR="0" defTabSz="6858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zh-CN" altLang="en-US" sz="1200" kern="1200" cap="none" spc="0" normalizeH="0" baseline="0" noProof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54488" y="2095500"/>
            <a:ext cx="849312" cy="11477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9160" name="图片 1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文本框 13"/>
          <p:cNvSpPr txBox="1"/>
          <p:nvPr/>
        </p:nvSpPr>
        <p:spPr>
          <a:xfrm>
            <a:off x="411163" y="365125"/>
            <a:ext cx="1760538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6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成果形式</a:t>
            </a: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282575" y="1746250"/>
            <a:ext cx="2765425" cy="963613"/>
            <a:chOff x="219753" y="1976522"/>
            <a:chExt cx="2765362" cy="964005"/>
          </a:xfrm>
        </p:grpSpPr>
        <p:sp>
          <p:nvSpPr>
            <p:cNvPr id="14338" name="文本框 38"/>
            <p:cNvSpPr txBox="1"/>
            <p:nvPr/>
          </p:nvSpPr>
          <p:spPr>
            <a:xfrm>
              <a:off x="219753" y="2417307"/>
              <a:ext cx="2741158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r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39" name="文本框 11"/>
            <p:cNvSpPr txBox="1"/>
            <p:nvPr/>
          </p:nvSpPr>
          <p:spPr>
            <a:xfrm>
              <a:off x="1979712" y="1976522"/>
              <a:ext cx="1005403" cy="5847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</p:grpSp>
      <p:sp>
        <p:nvSpPr>
          <p:cNvPr id="71" name="文本框 18"/>
          <p:cNvSpPr txBox="1"/>
          <p:nvPr/>
        </p:nvSpPr>
        <p:spPr>
          <a:xfrm>
            <a:off x="4052888" y="1890713"/>
            <a:ext cx="1108075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课题综述</a:t>
            </a:r>
          </a:p>
        </p:txBody>
      </p:sp>
      <p:grpSp>
        <p:nvGrpSpPr>
          <p:cNvPr id="72" name="组合 71"/>
          <p:cNvGrpSpPr/>
          <p:nvPr/>
        </p:nvGrpSpPr>
        <p:grpSpPr>
          <a:xfrm>
            <a:off x="3578225" y="1817688"/>
            <a:ext cx="466725" cy="523875"/>
            <a:chOff x="3516783" y="2047768"/>
            <a:chExt cx="466304" cy="523220"/>
          </a:xfrm>
        </p:grpSpPr>
        <p:sp>
          <p:nvSpPr>
            <p:cNvPr id="14342" name="文本框 16"/>
            <p:cNvSpPr txBox="1"/>
            <p:nvPr/>
          </p:nvSpPr>
          <p:spPr>
            <a:xfrm>
              <a:off x="3516783" y="2047768"/>
              <a:ext cx="394659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4" name="直接连接符 73"/>
            <p:cNvCxnSpPr/>
            <p:nvPr/>
          </p:nvCxnSpPr>
          <p:spPr>
            <a:xfrm flipH="1">
              <a:off x="3737247" y="2226931"/>
              <a:ext cx="245840" cy="2473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文本框 21"/>
          <p:cNvSpPr txBox="1"/>
          <p:nvPr/>
        </p:nvSpPr>
        <p:spPr>
          <a:xfrm>
            <a:off x="6638925" y="1916113"/>
            <a:ext cx="110807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研究过程</a:t>
            </a:r>
          </a:p>
        </p:txBody>
      </p:sp>
      <p:grpSp>
        <p:nvGrpSpPr>
          <p:cNvPr id="76" name="组合 75"/>
          <p:cNvGrpSpPr/>
          <p:nvPr/>
        </p:nvGrpSpPr>
        <p:grpSpPr>
          <a:xfrm>
            <a:off x="6135688" y="1827213"/>
            <a:ext cx="496887" cy="523875"/>
            <a:chOff x="6073087" y="2057986"/>
            <a:chExt cx="497639" cy="523220"/>
          </a:xfrm>
        </p:grpSpPr>
        <p:sp>
          <p:nvSpPr>
            <p:cNvPr id="14346" name="文本框 20"/>
            <p:cNvSpPr txBox="1"/>
            <p:nvPr/>
          </p:nvSpPr>
          <p:spPr>
            <a:xfrm>
              <a:off x="6073087" y="2057986"/>
              <a:ext cx="394659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8" name="直接连接符 77"/>
            <p:cNvCxnSpPr/>
            <p:nvPr/>
          </p:nvCxnSpPr>
          <p:spPr>
            <a:xfrm flipH="1">
              <a:off x="6324292" y="2227636"/>
              <a:ext cx="246434" cy="2457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文本框 24"/>
          <p:cNvSpPr txBox="1"/>
          <p:nvPr/>
        </p:nvSpPr>
        <p:spPr>
          <a:xfrm>
            <a:off x="4052888" y="2470150"/>
            <a:ext cx="1108075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目前现状</a:t>
            </a:r>
          </a:p>
        </p:txBody>
      </p:sp>
      <p:grpSp>
        <p:nvGrpSpPr>
          <p:cNvPr id="80" name="组合 79"/>
          <p:cNvGrpSpPr/>
          <p:nvPr/>
        </p:nvGrpSpPr>
        <p:grpSpPr>
          <a:xfrm>
            <a:off x="3578225" y="2397125"/>
            <a:ext cx="466725" cy="523875"/>
            <a:chOff x="3516783" y="2627150"/>
            <a:chExt cx="466304" cy="523220"/>
          </a:xfrm>
        </p:grpSpPr>
        <p:sp>
          <p:nvSpPr>
            <p:cNvPr id="14350" name="文本框 23"/>
            <p:cNvSpPr txBox="1"/>
            <p:nvPr/>
          </p:nvSpPr>
          <p:spPr>
            <a:xfrm>
              <a:off x="3516783" y="2627150"/>
              <a:ext cx="394659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2" name="直接连接符 81"/>
            <p:cNvCxnSpPr/>
            <p:nvPr/>
          </p:nvCxnSpPr>
          <p:spPr>
            <a:xfrm flipH="1">
              <a:off x="3737247" y="2806314"/>
              <a:ext cx="245840" cy="2473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文本框 27"/>
          <p:cNvSpPr txBox="1"/>
          <p:nvPr/>
        </p:nvSpPr>
        <p:spPr>
          <a:xfrm>
            <a:off x="6638925" y="2493963"/>
            <a:ext cx="1108075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研究结论</a:t>
            </a:r>
          </a:p>
        </p:txBody>
      </p:sp>
      <p:grpSp>
        <p:nvGrpSpPr>
          <p:cNvPr id="84" name="组合 83"/>
          <p:cNvGrpSpPr/>
          <p:nvPr/>
        </p:nvGrpSpPr>
        <p:grpSpPr>
          <a:xfrm>
            <a:off x="6135688" y="2406650"/>
            <a:ext cx="496887" cy="523875"/>
            <a:chOff x="6073087" y="2637368"/>
            <a:chExt cx="497639" cy="523220"/>
          </a:xfrm>
        </p:grpSpPr>
        <p:sp>
          <p:nvSpPr>
            <p:cNvPr id="14354" name="文本框 26"/>
            <p:cNvSpPr txBox="1"/>
            <p:nvPr/>
          </p:nvSpPr>
          <p:spPr>
            <a:xfrm>
              <a:off x="6073087" y="2637368"/>
              <a:ext cx="394659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6" name="直接连接符 85"/>
            <p:cNvCxnSpPr/>
            <p:nvPr/>
          </p:nvCxnSpPr>
          <p:spPr>
            <a:xfrm flipH="1">
              <a:off x="6324292" y="2807019"/>
              <a:ext cx="246434" cy="2457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文本框 30"/>
          <p:cNvSpPr txBox="1"/>
          <p:nvPr/>
        </p:nvSpPr>
        <p:spPr>
          <a:xfrm>
            <a:off x="4052888" y="3043238"/>
            <a:ext cx="1108075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研究目标</a:t>
            </a:r>
          </a:p>
        </p:txBody>
      </p:sp>
      <p:grpSp>
        <p:nvGrpSpPr>
          <p:cNvPr id="88" name="组合 87"/>
          <p:cNvGrpSpPr/>
          <p:nvPr/>
        </p:nvGrpSpPr>
        <p:grpSpPr>
          <a:xfrm>
            <a:off x="3578225" y="2970213"/>
            <a:ext cx="466725" cy="523875"/>
            <a:chOff x="3516783" y="3200893"/>
            <a:chExt cx="466304" cy="523220"/>
          </a:xfrm>
        </p:grpSpPr>
        <p:sp>
          <p:nvSpPr>
            <p:cNvPr id="14358" name="文本框 29"/>
            <p:cNvSpPr txBox="1"/>
            <p:nvPr/>
          </p:nvSpPr>
          <p:spPr>
            <a:xfrm>
              <a:off x="3516783" y="3200893"/>
              <a:ext cx="394659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0" name="直接连接符 89"/>
            <p:cNvCxnSpPr/>
            <p:nvPr/>
          </p:nvCxnSpPr>
          <p:spPr>
            <a:xfrm flipH="1">
              <a:off x="3737247" y="3380056"/>
              <a:ext cx="245840" cy="2473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文本框 33"/>
          <p:cNvSpPr txBox="1"/>
          <p:nvPr/>
        </p:nvSpPr>
        <p:spPr>
          <a:xfrm>
            <a:off x="6638925" y="3068638"/>
            <a:ext cx="1108075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</a:p>
        </p:txBody>
      </p:sp>
      <p:grpSp>
        <p:nvGrpSpPr>
          <p:cNvPr id="92" name="组合 91"/>
          <p:cNvGrpSpPr/>
          <p:nvPr/>
        </p:nvGrpSpPr>
        <p:grpSpPr>
          <a:xfrm>
            <a:off x="6135688" y="2981325"/>
            <a:ext cx="496887" cy="522288"/>
            <a:chOff x="6073087" y="3211111"/>
            <a:chExt cx="497639" cy="523220"/>
          </a:xfrm>
        </p:grpSpPr>
        <p:sp>
          <p:nvSpPr>
            <p:cNvPr id="14362" name="文本框 32"/>
            <p:cNvSpPr txBox="1"/>
            <p:nvPr/>
          </p:nvSpPr>
          <p:spPr>
            <a:xfrm>
              <a:off x="6073087" y="3211111"/>
              <a:ext cx="394659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4" name="直接连接符 93"/>
            <p:cNvCxnSpPr/>
            <p:nvPr/>
          </p:nvCxnSpPr>
          <p:spPr>
            <a:xfrm flipH="1">
              <a:off x="6324292" y="3381277"/>
              <a:ext cx="246434" cy="24491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直接连接符 94"/>
          <p:cNvCxnSpPr/>
          <p:nvPr/>
        </p:nvCxnSpPr>
        <p:spPr>
          <a:xfrm>
            <a:off x="3340100" y="1909763"/>
            <a:ext cx="0" cy="1546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3 0.04136 L 2.22222E-6 -9.87654E-7 " pathEditMode="relative" rAng="0" ptsTypes="AA">
                                      <p:cBhvr>
                                        <p:cTn id="19" dur="7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0" y="-210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6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3 0.04104 L 2.22222E-6 4.69136E-6 " pathEditMode="relative" rAng="0" ptsTypes="AA">
                                      <p:cBhvr>
                                        <p:cTn id="27" dur="7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0" y="-210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6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3 0.04104 L 2.22222E-6 4.93827E-6 " pathEditMode="relative" rAng="0" ptsTypes="AA">
                                      <p:cBhvr>
                                        <p:cTn id="35" dur="7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0" y="-210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6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3733 0.04136 L 2.22222E-6 -2.83951E-6 " pathEditMode="relative" rAng="0" ptsTypes="AA">
                                      <p:cBhvr>
                                        <p:cTn id="43" dur="7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0" y="-210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6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3733 0.04105 L 2.22222E-6 2.83951E-6 " pathEditMode="relative" rAng="0" ptsTypes="AA">
                                      <p:cBhvr>
                                        <p:cTn id="51" dur="7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0" y="-210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6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3733 0.04105 L 2.22222E-6 3.08642E-6 " pathEditMode="relative" rAng="0" ptsTypes="AA">
                                      <p:cBhvr>
                                        <p:cTn id="59" dur="7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0" y="-210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5" grpId="0"/>
      <p:bldP spid="79" grpId="0"/>
      <p:bldP spid="83" grpId="0"/>
      <p:bldP spid="87" grpId="0"/>
      <p:bldP spid="9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1" name="图片 2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文本框 25"/>
          <p:cNvSpPr txBox="1"/>
          <p:nvPr/>
        </p:nvSpPr>
        <p:spPr>
          <a:xfrm>
            <a:off x="411163" y="365125"/>
            <a:ext cx="1760538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6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应用前景</a:t>
            </a:r>
          </a:p>
        </p:txBody>
      </p:sp>
      <p:sp>
        <p:nvSpPr>
          <p:cNvPr id="4" name="任意多边形 37"/>
          <p:cNvSpPr/>
          <p:nvPr/>
        </p:nvSpPr>
        <p:spPr bwMode="auto">
          <a:xfrm flipV="1">
            <a:off x="3751263" y="3810000"/>
            <a:ext cx="2151063" cy="457200"/>
          </a:xfrm>
          <a:custGeom>
            <a:avLst/>
            <a:gdLst>
              <a:gd name="T0" fmla="*/ 0 w 2267339"/>
              <a:gd name="T1" fmla="*/ 597159 h 597159"/>
              <a:gd name="T2" fmla="*/ 597159 w 2267339"/>
              <a:gd name="T3" fmla="*/ 0 h 597159"/>
              <a:gd name="T4" fmla="*/ 2267339 w 2267339"/>
              <a:gd name="T5" fmla="*/ 0 h 597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7339" h="597159">
                <a:moveTo>
                  <a:pt x="0" y="597159"/>
                </a:moveTo>
                <a:lnTo>
                  <a:pt x="597159" y="0"/>
                </a:lnTo>
                <a:lnTo>
                  <a:pt x="2267339" y="0"/>
                </a:lnTo>
              </a:path>
            </a:pathLst>
          </a:custGeom>
          <a:noFill/>
          <a:ln w="12700" cap="flat" cmpd="sng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任意多边形 34"/>
          <p:cNvSpPr/>
          <p:nvPr/>
        </p:nvSpPr>
        <p:spPr bwMode="auto">
          <a:xfrm>
            <a:off x="2508250" y="1289050"/>
            <a:ext cx="1881188" cy="366713"/>
          </a:xfrm>
          <a:custGeom>
            <a:avLst/>
            <a:gdLst>
              <a:gd name="T0" fmla="*/ 0 w 2267339"/>
              <a:gd name="T1" fmla="*/ 597159 h 597159"/>
              <a:gd name="T2" fmla="*/ 597159 w 2267339"/>
              <a:gd name="T3" fmla="*/ 0 h 597159"/>
              <a:gd name="T4" fmla="*/ 2267339 w 2267339"/>
              <a:gd name="T5" fmla="*/ 0 h 597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7339" h="597159">
                <a:moveTo>
                  <a:pt x="0" y="597159"/>
                </a:moveTo>
                <a:lnTo>
                  <a:pt x="597159" y="0"/>
                </a:lnTo>
                <a:lnTo>
                  <a:pt x="2267339" y="0"/>
                </a:lnTo>
              </a:path>
            </a:pathLst>
          </a:custGeom>
          <a:noFill/>
          <a:ln w="12700" cap="flat" cmpd="sng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任意多边形 31"/>
          <p:cNvSpPr/>
          <p:nvPr/>
        </p:nvSpPr>
        <p:spPr bwMode="auto">
          <a:xfrm>
            <a:off x="4084638" y="2092325"/>
            <a:ext cx="2036763" cy="492125"/>
          </a:xfrm>
          <a:custGeom>
            <a:avLst/>
            <a:gdLst>
              <a:gd name="T0" fmla="*/ 0 w 2267339"/>
              <a:gd name="T1" fmla="*/ 597159 h 597159"/>
              <a:gd name="T2" fmla="*/ 597159 w 2267339"/>
              <a:gd name="T3" fmla="*/ 0 h 597159"/>
              <a:gd name="T4" fmla="*/ 2267339 w 2267339"/>
              <a:gd name="T5" fmla="*/ 0 h 597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7339" h="597159">
                <a:moveTo>
                  <a:pt x="0" y="597159"/>
                </a:moveTo>
                <a:lnTo>
                  <a:pt x="597159" y="0"/>
                </a:lnTo>
                <a:lnTo>
                  <a:pt x="2267339" y="0"/>
                </a:lnTo>
              </a:path>
            </a:pathLst>
          </a:custGeom>
          <a:noFill/>
          <a:ln w="12700" cap="flat" cmpd="sng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任意多边形 15"/>
          <p:cNvSpPr/>
          <p:nvPr/>
        </p:nvSpPr>
        <p:spPr bwMode="auto">
          <a:xfrm>
            <a:off x="2836863" y="1533525"/>
            <a:ext cx="914400" cy="1050925"/>
          </a:xfrm>
          <a:custGeom>
            <a:avLst/>
            <a:gdLst>
              <a:gd name="T0" fmla="*/ 753236 w 1506471"/>
              <a:gd name="T1" fmla="*/ 0 h 1310630"/>
              <a:gd name="T2" fmla="*/ 1506470 w 1506471"/>
              <a:gd name="T3" fmla="*/ 285063 h 1310630"/>
              <a:gd name="T4" fmla="*/ 1506470 w 1506471"/>
              <a:gd name="T5" fmla="*/ 1025568 h 1310630"/>
              <a:gd name="T6" fmla="*/ 753236 w 1506471"/>
              <a:gd name="T7" fmla="*/ 1310630 h 1310630"/>
              <a:gd name="T8" fmla="*/ 1 w 1506471"/>
              <a:gd name="T9" fmla="*/ 1025568 h 1310630"/>
              <a:gd name="T10" fmla="*/ 1 w 1506471"/>
              <a:gd name="T11" fmla="*/ 285063 h 1310630"/>
              <a:gd name="T12" fmla="*/ 753236 w 1506471"/>
              <a:gd name="T13" fmla="*/ 0 h 1310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blipFill dpi="0" rotWithShape="1">
            <a:blip r:embed="rId4" cstate="print"/>
            <a:srcRect/>
            <a:stretch>
              <a:fillRect/>
            </a:stretch>
          </a:blipFill>
          <a:ln w="38100" cap="flat" cmpd="sng">
            <a:noFill/>
            <a:bevel/>
          </a:ln>
        </p:spPr>
        <p:txBody>
          <a:bodyPr lIns="295680" tIns="326199" rIns="295681" bIns="326198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任意多边形 22"/>
          <p:cNvSpPr/>
          <p:nvPr/>
        </p:nvSpPr>
        <p:spPr bwMode="auto">
          <a:xfrm>
            <a:off x="2836863" y="3317875"/>
            <a:ext cx="914400" cy="1050925"/>
          </a:xfrm>
          <a:custGeom>
            <a:avLst/>
            <a:gdLst>
              <a:gd name="T0" fmla="*/ 753236 w 1506471"/>
              <a:gd name="T1" fmla="*/ 0 h 1310630"/>
              <a:gd name="T2" fmla="*/ 1506470 w 1506471"/>
              <a:gd name="T3" fmla="*/ 285063 h 1310630"/>
              <a:gd name="T4" fmla="*/ 1506470 w 1506471"/>
              <a:gd name="T5" fmla="*/ 1025568 h 1310630"/>
              <a:gd name="T6" fmla="*/ 753236 w 1506471"/>
              <a:gd name="T7" fmla="*/ 1310630 h 1310630"/>
              <a:gd name="T8" fmla="*/ 1 w 1506471"/>
              <a:gd name="T9" fmla="*/ 1025568 h 1310630"/>
              <a:gd name="T10" fmla="*/ 1 w 1506471"/>
              <a:gd name="T11" fmla="*/ 285063 h 1310630"/>
              <a:gd name="T12" fmla="*/ 753236 w 1506471"/>
              <a:gd name="T13" fmla="*/ 0 h 1310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blipFill dpi="0" rotWithShape="1">
            <a:blip r:embed="rId5" cstate="print"/>
            <a:srcRect/>
            <a:stretch>
              <a:fillRect/>
            </a:stretch>
          </a:blipFill>
          <a:ln w="38100" cap="flat" cmpd="sng">
            <a:noFill/>
            <a:bevel/>
          </a:ln>
        </p:spPr>
        <p:txBody>
          <a:bodyPr lIns="295680" tIns="326199" rIns="295681" bIns="326198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任意多边形 24"/>
          <p:cNvSpPr/>
          <p:nvPr/>
        </p:nvSpPr>
        <p:spPr bwMode="auto">
          <a:xfrm>
            <a:off x="1849438" y="3317875"/>
            <a:ext cx="914400" cy="1050925"/>
          </a:xfrm>
          <a:custGeom>
            <a:avLst/>
            <a:gdLst>
              <a:gd name="T0" fmla="*/ 753236 w 1506471"/>
              <a:gd name="T1" fmla="*/ 0 h 1310630"/>
              <a:gd name="T2" fmla="*/ 1506470 w 1506471"/>
              <a:gd name="T3" fmla="*/ 285063 h 1310630"/>
              <a:gd name="T4" fmla="*/ 1506470 w 1506471"/>
              <a:gd name="T5" fmla="*/ 1025568 h 1310630"/>
              <a:gd name="T6" fmla="*/ 753236 w 1506471"/>
              <a:gd name="T7" fmla="*/ 1310630 h 1310630"/>
              <a:gd name="T8" fmla="*/ 1 w 1506471"/>
              <a:gd name="T9" fmla="*/ 1025568 h 1310630"/>
              <a:gd name="T10" fmla="*/ 1 w 1506471"/>
              <a:gd name="T11" fmla="*/ 285063 h 1310630"/>
              <a:gd name="T12" fmla="*/ 753236 w 1506471"/>
              <a:gd name="T13" fmla="*/ 0 h 1310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blipFill dpi="0" rotWithShape="1">
            <a:blip r:embed="rId6" cstate="print"/>
            <a:srcRect/>
            <a:stretch>
              <a:fillRect/>
            </a:stretch>
          </a:blipFill>
          <a:ln w="38100" cap="flat" cmpd="sng">
            <a:noFill/>
            <a:bevel/>
          </a:ln>
        </p:spPr>
        <p:txBody>
          <a:bodyPr lIns="204240" tIns="234759" rIns="204241" bIns="234758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任意多边形 25"/>
          <p:cNvSpPr/>
          <p:nvPr/>
        </p:nvSpPr>
        <p:spPr bwMode="auto">
          <a:xfrm>
            <a:off x="1319213" y="2425700"/>
            <a:ext cx="914400" cy="1050925"/>
          </a:xfrm>
          <a:custGeom>
            <a:avLst/>
            <a:gdLst>
              <a:gd name="T0" fmla="*/ 753236 w 1506471"/>
              <a:gd name="T1" fmla="*/ 0 h 1310630"/>
              <a:gd name="T2" fmla="*/ 1506470 w 1506471"/>
              <a:gd name="T3" fmla="*/ 285063 h 1310630"/>
              <a:gd name="T4" fmla="*/ 1506470 w 1506471"/>
              <a:gd name="T5" fmla="*/ 1025568 h 1310630"/>
              <a:gd name="T6" fmla="*/ 753236 w 1506471"/>
              <a:gd name="T7" fmla="*/ 1310630 h 1310630"/>
              <a:gd name="T8" fmla="*/ 1 w 1506471"/>
              <a:gd name="T9" fmla="*/ 1025568 h 1310630"/>
              <a:gd name="T10" fmla="*/ 1 w 1506471"/>
              <a:gd name="T11" fmla="*/ 285063 h 1310630"/>
              <a:gd name="T12" fmla="*/ 753236 w 1506471"/>
              <a:gd name="T13" fmla="*/ 0 h 1310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blipFill dpi="0" rotWithShape="1">
            <a:blip r:embed="rId7" cstate="print"/>
            <a:srcRect/>
            <a:stretch>
              <a:fillRect/>
            </a:stretch>
          </a:blipFill>
          <a:ln w="38100" cap="flat" cmpd="sng">
            <a:noFill/>
            <a:bevel/>
          </a:ln>
        </p:spPr>
        <p:txBody>
          <a:bodyPr lIns="295680" tIns="326199" rIns="295681" bIns="326198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72000" y="611188"/>
            <a:ext cx="2395538" cy="1155700"/>
            <a:chOff x="1034229" y="1279118"/>
            <a:chExt cx="2823455" cy="1155735"/>
          </a:xfrm>
        </p:grpSpPr>
        <p:sp>
          <p:nvSpPr>
            <p:cNvPr id="51211" name="矩形 13"/>
            <p:cNvSpPr/>
            <p:nvPr/>
          </p:nvSpPr>
          <p:spPr>
            <a:xfrm>
              <a:off x="1034229" y="1511523"/>
              <a:ext cx="2823455" cy="9233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 defTabSz="684530"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您的内容打在这里，或者通过复制您的文本后，在此框中选择粘贴，并选择只保留文字。您的内容打在这里，或者通过复制您的文本后，在此框中选择粘贴，并选择只保留</a:t>
              </a:r>
              <a:endPara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1212" name="文本框 83"/>
            <p:cNvSpPr txBox="1"/>
            <p:nvPr/>
          </p:nvSpPr>
          <p:spPr>
            <a:xfrm>
              <a:off x="1766658" y="1279118"/>
              <a:ext cx="1358595" cy="26161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 defTabSz="513080"/>
              <a:r>
                <a:rPr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364163" y="1951038"/>
            <a:ext cx="2395537" cy="1155700"/>
            <a:chOff x="1034229" y="1279118"/>
            <a:chExt cx="2823455" cy="1155735"/>
          </a:xfrm>
        </p:grpSpPr>
        <p:sp>
          <p:nvSpPr>
            <p:cNvPr id="51214" name="矩形 13"/>
            <p:cNvSpPr/>
            <p:nvPr/>
          </p:nvSpPr>
          <p:spPr>
            <a:xfrm>
              <a:off x="1034229" y="1511523"/>
              <a:ext cx="2823455" cy="9233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 defTabSz="684530"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</a:t>
              </a:r>
              <a:r>
                <a:rPr lang="zh-CN" altLang="en-US" sz="9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此亮亮图文旗舰店</a:t>
              </a:r>
              <a:r>
                <a:rPr lang="en-US" altLang="zh-CN" sz="9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https://liangliangtuwen.tmall.com</a:t>
              </a:r>
              <a:r>
                <a:rPr lang="zh-CN" altLang="en-US" sz="9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</a:t>
              </a:r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您的文本后，在此框中选择粘贴，并选择只保留</a:t>
              </a:r>
              <a:endPara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1215" name="文本框 83"/>
            <p:cNvSpPr txBox="1"/>
            <p:nvPr/>
          </p:nvSpPr>
          <p:spPr>
            <a:xfrm>
              <a:off x="1766658" y="1279118"/>
              <a:ext cx="1358595" cy="26161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 defTabSz="513080"/>
              <a:r>
                <a:rPr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984875" y="3187700"/>
            <a:ext cx="2395538" cy="1155700"/>
            <a:chOff x="1034229" y="1279118"/>
            <a:chExt cx="2823455" cy="1155735"/>
          </a:xfrm>
        </p:grpSpPr>
        <p:sp>
          <p:nvSpPr>
            <p:cNvPr id="51217" name="矩形 13"/>
            <p:cNvSpPr/>
            <p:nvPr/>
          </p:nvSpPr>
          <p:spPr>
            <a:xfrm>
              <a:off x="1034229" y="1511523"/>
              <a:ext cx="2823455" cy="9233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 defTabSz="684530"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您的内容打在这里，或者通过复制您的文本后，在此框中选择粘贴，并选择只保留文字。您的内容打在这里，或者通过复制您的文本后，在此框中选择粘贴，并选择只保留</a:t>
              </a:r>
              <a:endPara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1218" name="文本框 83"/>
            <p:cNvSpPr txBox="1"/>
            <p:nvPr/>
          </p:nvSpPr>
          <p:spPr>
            <a:xfrm>
              <a:off x="1766658" y="1279118"/>
              <a:ext cx="1358595" cy="26161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 defTabSz="513080"/>
              <a:r>
                <a:rPr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849438" y="1533525"/>
            <a:ext cx="914400" cy="1050925"/>
            <a:chOff x="1849438" y="1558925"/>
            <a:chExt cx="914400" cy="1050925"/>
          </a:xfrm>
        </p:grpSpPr>
        <p:sp>
          <p:nvSpPr>
            <p:cNvPr id="21" name="任意多边形 20"/>
            <p:cNvSpPr/>
            <p:nvPr/>
          </p:nvSpPr>
          <p:spPr bwMode="auto">
            <a:xfrm>
              <a:off x="1849438" y="1558925"/>
              <a:ext cx="914400" cy="1050925"/>
            </a:xfrm>
            <a:custGeom>
              <a:avLst/>
              <a:gdLst>
                <a:gd name="T0" fmla="*/ 753236 w 1506471"/>
                <a:gd name="T1" fmla="*/ 0 h 1310630"/>
                <a:gd name="T2" fmla="*/ 1506470 w 1506471"/>
                <a:gd name="T3" fmla="*/ 285063 h 1310630"/>
                <a:gd name="T4" fmla="*/ 1506470 w 1506471"/>
                <a:gd name="T5" fmla="*/ 1025568 h 1310630"/>
                <a:gd name="T6" fmla="*/ 753236 w 1506471"/>
                <a:gd name="T7" fmla="*/ 1310630 h 1310630"/>
                <a:gd name="T8" fmla="*/ 1 w 1506471"/>
                <a:gd name="T9" fmla="*/ 1025568 h 1310630"/>
                <a:gd name="T10" fmla="*/ 1 w 1506471"/>
                <a:gd name="T11" fmla="*/ 285063 h 1310630"/>
                <a:gd name="T12" fmla="*/ 753236 w 1506471"/>
                <a:gd name="T13" fmla="*/ 0 h 1310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bg1"/>
              </a:solidFill>
              <a:bevel/>
            </a:ln>
          </p:spPr>
          <p:txBody>
            <a:bodyPr lIns="204240" tIns="234759" rIns="204241" bIns="234758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1221" name="文本框 21"/>
            <p:cNvSpPr txBox="1"/>
            <p:nvPr/>
          </p:nvSpPr>
          <p:spPr>
            <a:xfrm>
              <a:off x="2008332" y="1795179"/>
              <a:ext cx="596611" cy="49244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/>
              <a:r>
                <a:rPr lang="zh-CN" altLang="en-US" sz="2600" dirty="0">
                  <a:solidFill>
                    <a:schemeClr val="bg1"/>
                  </a:solidFill>
                  <a:latin typeface="FontAwesome"/>
                  <a:ea typeface="微软雅黑" panose="020B0503020204020204" pitchFamily="34" charset="-122"/>
                </a:rPr>
                <a:t></a:t>
              </a:r>
              <a:endParaRPr lang="zh-CN" altLang="en-US" sz="2600" dirty="0">
                <a:solidFill>
                  <a:schemeClr val="bg1"/>
                </a:solidFill>
                <a:latin typeface="方正正黑简体" panose="02000000000000000000" pitchFamily="2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341563" y="2425700"/>
            <a:ext cx="914400" cy="1050925"/>
            <a:chOff x="2341563" y="2451100"/>
            <a:chExt cx="914400" cy="1050925"/>
          </a:xfrm>
        </p:grpSpPr>
        <p:sp>
          <p:nvSpPr>
            <p:cNvPr id="24" name="任意多边形 19"/>
            <p:cNvSpPr/>
            <p:nvPr/>
          </p:nvSpPr>
          <p:spPr bwMode="auto">
            <a:xfrm>
              <a:off x="2341563" y="2451100"/>
              <a:ext cx="914400" cy="1050925"/>
            </a:xfrm>
            <a:custGeom>
              <a:avLst/>
              <a:gdLst>
                <a:gd name="T0" fmla="*/ 753236 w 1506471"/>
                <a:gd name="T1" fmla="*/ 0 h 1310630"/>
                <a:gd name="T2" fmla="*/ 1506470 w 1506471"/>
                <a:gd name="T3" fmla="*/ 285063 h 1310630"/>
                <a:gd name="T4" fmla="*/ 1506470 w 1506471"/>
                <a:gd name="T5" fmla="*/ 1025568 h 1310630"/>
                <a:gd name="T6" fmla="*/ 753236 w 1506471"/>
                <a:gd name="T7" fmla="*/ 1310630 h 1310630"/>
                <a:gd name="T8" fmla="*/ 1 w 1506471"/>
                <a:gd name="T9" fmla="*/ 1025568 h 1310630"/>
                <a:gd name="T10" fmla="*/ 1 w 1506471"/>
                <a:gd name="T11" fmla="*/ 285063 h 1310630"/>
                <a:gd name="T12" fmla="*/ 753236 w 1506471"/>
                <a:gd name="T13" fmla="*/ 0 h 1310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bg1"/>
              </a:solidFill>
              <a:bevel/>
            </a:ln>
          </p:spPr>
          <p:txBody>
            <a:bodyPr lIns="295680" tIns="326199" rIns="295681" bIns="326198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1224" name="文本框 26"/>
            <p:cNvSpPr txBox="1"/>
            <p:nvPr/>
          </p:nvSpPr>
          <p:spPr>
            <a:xfrm>
              <a:off x="2508036" y="2724182"/>
              <a:ext cx="596611" cy="49244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/>
              <a:r>
                <a:rPr lang="zh-CN" altLang="en-US" sz="2600" dirty="0">
                  <a:solidFill>
                    <a:schemeClr val="bg1"/>
                  </a:solidFill>
                  <a:latin typeface="FontAwesome"/>
                  <a:ea typeface="微软雅黑" panose="020B0503020204020204" pitchFamily="34" charset="-122"/>
                </a:rPr>
                <a:t></a:t>
              </a:r>
              <a:endParaRPr lang="zh-CN" altLang="en-US" sz="2600" dirty="0">
                <a:solidFill>
                  <a:schemeClr val="bg1"/>
                </a:solidFill>
                <a:latin typeface="方正正黑简体" panose="02000000000000000000" pitchFamily="2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328988" y="2425700"/>
            <a:ext cx="914400" cy="1050925"/>
            <a:chOff x="3328988" y="2451100"/>
            <a:chExt cx="914400" cy="1050925"/>
          </a:xfrm>
        </p:grpSpPr>
        <p:sp>
          <p:nvSpPr>
            <p:cNvPr id="29" name="任意多边形 21"/>
            <p:cNvSpPr/>
            <p:nvPr/>
          </p:nvSpPr>
          <p:spPr bwMode="auto">
            <a:xfrm>
              <a:off x="3328988" y="2451100"/>
              <a:ext cx="914400" cy="1050925"/>
            </a:xfrm>
            <a:custGeom>
              <a:avLst/>
              <a:gdLst>
                <a:gd name="T0" fmla="*/ 753236 w 1506471"/>
                <a:gd name="T1" fmla="*/ 0 h 1310630"/>
                <a:gd name="T2" fmla="*/ 1506470 w 1506471"/>
                <a:gd name="T3" fmla="*/ 285063 h 1310630"/>
                <a:gd name="T4" fmla="*/ 1506470 w 1506471"/>
                <a:gd name="T5" fmla="*/ 1025568 h 1310630"/>
                <a:gd name="T6" fmla="*/ 753236 w 1506471"/>
                <a:gd name="T7" fmla="*/ 1310630 h 1310630"/>
                <a:gd name="T8" fmla="*/ 1 w 1506471"/>
                <a:gd name="T9" fmla="*/ 1025568 h 1310630"/>
                <a:gd name="T10" fmla="*/ 1 w 1506471"/>
                <a:gd name="T11" fmla="*/ 285063 h 1310630"/>
                <a:gd name="T12" fmla="*/ 753236 w 1506471"/>
                <a:gd name="T13" fmla="*/ 0 h 1310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bg1"/>
              </a:solidFill>
              <a:bevel/>
            </a:ln>
          </p:spPr>
          <p:txBody>
            <a:bodyPr lIns="204240" tIns="234759" rIns="204241" bIns="234758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1227" name="文本框 29"/>
            <p:cNvSpPr txBox="1"/>
            <p:nvPr/>
          </p:nvSpPr>
          <p:spPr>
            <a:xfrm>
              <a:off x="3487882" y="2714124"/>
              <a:ext cx="596611" cy="49244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/>
              <a:r>
                <a:rPr lang="zh-CN" altLang="en-US" sz="2600" dirty="0">
                  <a:solidFill>
                    <a:schemeClr val="bg1"/>
                  </a:solidFill>
                  <a:latin typeface="FontAwesome"/>
                  <a:ea typeface="微软雅黑" panose="020B0503020204020204" pitchFamily="34" charset="-122"/>
                </a:rPr>
                <a:t></a:t>
              </a:r>
              <a:endParaRPr lang="zh-CN" altLang="en-US" sz="2600" dirty="0">
                <a:solidFill>
                  <a:schemeClr val="bg1"/>
                </a:solidFill>
                <a:latin typeface="方正正黑简体" panose="02000000000000000000" pitchFamily="2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38125" y="296863"/>
            <a:ext cx="1363663" cy="474662"/>
            <a:chOff x="184527" y="297451"/>
            <a:chExt cx="1363137" cy="473415"/>
          </a:xfrm>
        </p:grpSpPr>
        <p:pic>
          <p:nvPicPr>
            <p:cNvPr id="53250" name="图片 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flipH="1">
              <a:off x="184527" y="297451"/>
              <a:ext cx="422017" cy="47341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" name="文本框 2"/>
            <p:cNvSpPr txBox="1"/>
            <p:nvPr/>
          </p:nvSpPr>
          <p:spPr>
            <a:xfrm>
              <a:off x="539990" y="376617"/>
              <a:ext cx="1007674" cy="368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685800" rtl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1800" kern="1200" cap="none" spc="0" normalizeH="0" baseline="0" noProof="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微软雅黑" panose="020B0503020204020204" pitchFamily="34" charset="-122"/>
                  <a:cs typeface="+mn-cs"/>
                </a:rPr>
                <a:t>目录页</a:t>
              </a: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4070350" y="2019300"/>
            <a:ext cx="2255838" cy="939800"/>
            <a:chOff x="4070982" y="2019402"/>
            <a:chExt cx="2255503" cy="939618"/>
          </a:xfrm>
        </p:grpSpPr>
        <p:sp>
          <p:nvSpPr>
            <p:cNvPr id="53254" name="文本框 23"/>
            <p:cNvSpPr txBox="1"/>
            <p:nvPr/>
          </p:nvSpPr>
          <p:spPr>
            <a:xfrm>
              <a:off x="4070982" y="2251134"/>
              <a:ext cx="2255503" cy="70788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zh-CN" alt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论文总结</a:t>
              </a:r>
            </a:p>
          </p:txBody>
        </p:sp>
        <p:sp>
          <p:nvSpPr>
            <p:cNvPr id="53255" name="文本框 35"/>
            <p:cNvSpPr txBox="1"/>
            <p:nvPr/>
          </p:nvSpPr>
          <p:spPr>
            <a:xfrm>
              <a:off x="4118308" y="2019402"/>
              <a:ext cx="1331264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FIVE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817813" y="1944688"/>
            <a:ext cx="1128712" cy="1128712"/>
            <a:chOff x="2817516" y="1944350"/>
            <a:chExt cx="1129689" cy="1129689"/>
          </a:xfrm>
        </p:grpSpPr>
        <p:sp>
          <p:nvSpPr>
            <p:cNvPr id="38" name="椭圆 37"/>
            <p:cNvSpPr/>
            <p:nvPr/>
          </p:nvSpPr>
          <p:spPr>
            <a:xfrm>
              <a:off x="2817516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9" name="Freeform 5"/>
            <p:cNvSpPr>
              <a:spLocks noEditPoints="1"/>
            </p:cNvSpPr>
            <p:nvPr/>
          </p:nvSpPr>
          <p:spPr bwMode="auto">
            <a:xfrm>
              <a:off x="3195668" y="2160437"/>
              <a:ext cx="444885" cy="657794"/>
            </a:xfrm>
            <a:custGeom>
              <a:avLst/>
              <a:gdLst>
                <a:gd name="T0" fmla="*/ 189 w 316"/>
                <a:gd name="T1" fmla="*/ 16 h 467"/>
                <a:gd name="T2" fmla="*/ 225 w 316"/>
                <a:gd name="T3" fmla="*/ 7 h 467"/>
                <a:gd name="T4" fmla="*/ 300 w 316"/>
                <a:gd name="T5" fmla="*/ 52 h 467"/>
                <a:gd name="T6" fmla="*/ 309 w 316"/>
                <a:gd name="T7" fmla="*/ 89 h 467"/>
                <a:gd name="T8" fmla="*/ 298 w 316"/>
                <a:gd name="T9" fmla="*/ 105 h 467"/>
                <a:gd name="T10" fmla="*/ 179 w 316"/>
                <a:gd name="T11" fmla="*/ 33 h 467"/>
                <a:gd name="T12" fmla="*/ 189 w 316"/>
                <a:gd name="T13" fmla="*/ 16 h 467"/>
                <a:gd name="T14" fmla="*/ 164 w 316"/>
                <a:gd name="T15" fmla="*/ 58 h 467"/>
                <a:gd name="T16" fmla="*/ 147 w 316"/>
                <a:gd name="T17" fmla="*/ 85 h 467"/>
                <a:gd name="T18" fmla="*/ 266 w 316"/>
                <a:gd name="T19" fmla="*/ 157 h 467"/>
                <a:gd name="T20" fmla="*/ 283 w 316"/>
                <a:gd name="T21" fmla="*/ 130 h 467"/>
                <a:gd name="T22" fmla="*/ 164 w 316"/>
                <a:gd name="T23" fmla="*/ 58 h 467"/>
                <a:gd name="T24" fmla="*/ 2 w 316"/>
                <a:gd name="T25" fmla="*/ 446 h 467"/>
                <a:gd name="T26" fmla="*/ 13 w 316"/>
                <a:gd name="T27" fmla="*/ 354 h 467"/>
                <a:gd name="T28" fmla="*/ 90 w 316"/>
                <a:gd name="T29" fmla="*/ 401 h 467"/>
                <a:gd name="T30" fmla="*/ 13 w 316"/>
                <a:gd name="T31" fmla="*/ 453 h 467"/>
                <a:gd name="T32" fmla="*/ 2 w 316"/>
                <a:gd name="T33" fmla="*/ 446 h 467"/>
                <a:gd name="T34" fmla="*/ 20 w 316"/>
                <a:gd name="T35" fmla="*/ 296 h 467"/>
                <a:gd name="T36" fmla="*/ 133 w 316"/>
                <a:gd name="T37" fmla="*/ 109 h 467"/>
                <a:gd name="T38" fmla="*/ 172 w 316"/>
                <a:gd name="T39" fmla="*/ 133 h 467"/>
                <a:gd name="T40" fmla="*/ 59 w 316"/>
                <a:gd name="T41" fmla="*/ 320 h 467"/>
                <a:gd name="T42" fmla="*/ 20 w 316"/>
                <a:gd name="T43" fmla="*/ 296 h 467"/>
                <a:gd name="T44" fmla="*/ 99 w 316"/>
                <a:gd name="T45" fmla="*/ 344 h 467"/>
                <a:gd name="T46" fmla="*/ 212 w 316"/>
                <a:gd name="T47" fmla="*/ 158 h 467"/>
                <a:gd name="T48" fmla="*/ 252 w 316"/>
                <a:gd name="T49" fmla="*/ 182 h 467"/>
                <a:gd name="T50" fmla="*/ 139 w 316"/>
                <a:gd name="T51" fmla="*/ 368 h 467"/>
                <a:gd name="T52" fmla="*/ 99 w 316"/>
                <a:gd name="T53" fmla="*/ 344 h 467"/>
                <a:gd name="T54" fmla="*/ 95 w 316"/>
                <a:gd name="T55" fmla="*/ 446 h 467"/>
                <a:gd name="T56" fmla="*/ 301 w 316"/>
                <a:gd name="T57" fmla="*/ 446 h 467"/>
                <a:gd name="T58" fmla="*/ 311 w 316"/>
                <a:gd name="T59" fmla="*/ 456 h 467"/>
                <a:gd name="T60" fmla="*/ 301 w 316"/>
                <a:gd name="T61" fmla="*/ 467 h 467"/>
                <a:gd name="T62" fmla="*/ 95 w 316"/>
                <a:gd name="T63" fmla="*/ 467 h 467"/>
                <a:gd name="T64" fmla="*/ 84 w 316"/>
                <a:gd name="T65" fmla="*/ 456 h 467"/>
                <a:gd name="T66" fmla="*/ 95 w 316"/>
                <a:gd name="T67" fmla="*/ 446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6" h="467">
                  <a:moveTo>
                    <a:pt x="189" y="16"/>
                  </a:moveTo>
                  <a:cubicBezTo>
                    <a:pt x="197" y="4"/>
                    <a:pt x="213" y="0"/>
                    <a:pt x="225" y="7"/>
                  </a:cubicBezTo>
                  <a:cubicBezTo>
                    <a:pt x="300" y="52"/>
                    <a:pt x="300" y="52"/>
                    <a:pt x="300" y="52"/>
                  </a:cubicBezTo>
                  <a:cubicBezTo>
                    <a:pt x="312" y="60"/>
                    <a:pt x="316" y="76"/>
                    <a:pt x="309" y="89"/>
                  </a:cubicBezTo>
                  <a:cubicBezTo>
                    <a:pt x="298" y="105"/>
                    <a:pt x="298" y="105"/>
                    <a:pt x="298" y="105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89" y="16"/>
                  </a:lnTo>
                  <a:close/>
                  <a:moveTo>
                    <a:pt x="164" y="58"/>
                  </a:moveTo>
                  <a:cubicBezTo>
                    <a:pt x="147" y="85"/>
                    <a:pt x="147" y="85"/>
                    <a:pt x="147" y="85"/>
                  </a:cubicBezTo>
                  <a:cubicBezTo>
                    <a:pt x="266" y="157"/>
                    <a:pt x="266" y="157"/>
                    <a:pt x="266" y="157"/>
                  </a:cubicBezTo>
                  <a:cubicBezTo>
                    <a:pt x="283" y="130"/>
                    <a:pt x="283" y="130"/>
                    <a:pt x="283" y="130"/>
                  </a:cubicBezTo>
                  <a:lnTo>
                    <a:pt x="164" y="58"/>
                  </a:lnTo>
                  <a:close/>
                  <a:moveTo>
                    <a:pt x="2" y="446"/>
                  </a:moveTo>
                  <a:cubicBezTo>
                    <a:pt x="13" y="354"/>
                    <a:pt x="13" y="354"/>
                    <a:pt x="13" y="354"/>
                  </a:cubicBezTo>
                  <a:cubicBezTo>
                    <a:pt x="90" y="401"/>
                    <a:pt x="90" y="401"/>
                    <a:pt x="90" y="401"/>
                  </a:cubicBezTo>
                  <a:cubicBezTo>
                    <a:pt x="13" y="453"/>
                    <a:pt x="13" y="453"/>
                    <a:pt x="13" y="453"/>
                  </a:cubicBezTo>
                  <a:cubicBezTo>
                    <a:pt x="5" y="459"/>
                    <a:pt x="0" y="456"/>
                    <a:pt x="2" y="446"/>
                  </a:cubicBezTo>
                  <a:close/>
                  <a:moveTo>
                    <a:pt x="20" y="296"/>
                  </a:moveTo>
                  <a:cubicBezTo>
                    <a:pt x="133" y="109"/>
                    <a:pt x="133" y="109"/>
                    <a:pt x="133" y="109"/>
                  </a:cubicBezTo>
                  <a:cubicBezTo>
                    <a:pt x="172" y="133"/>
                    <a:pt x="172" y="133"/>
                    <a:pt x="172" y="133"/>
                  </a:cubicBezTo>
                  <a:cubicBezTo>
                    <a:pt x="59" y="320"/>
                    <a:pt x="59" y="320"/>
                    <a:pt x="59" y="320"/>
                  </a:cubicBezTo>
                  <a:lnTo>
                    <a:pt x="20" y="296"/>
                  </a:lnTo>
                  <a:close/>
                  <a:moveTo>
                    <a:pt x="99" y="344"/>
                  </a:moveTo>
                  <a:cubicBezTo>
                    <a:pt x="212" y="158"/>
                    <a:pt x="212" y="158"/>
                    <a:pt x="212" y="158"/>
                  </a:cubicBezTo>
                  <a:cubicBezTo>
                    <a:pt x="252" y="182"/>
                    <a:pt x="252" y="182"/>
                    <a:pt x="252" y="182"/>
                  </a:cubicBezTo>
                  <a:cubicBezTo>
                    <a:pt x="139" y="368"/>
                    <a:pt x="139" y="368"/>
                    <a:pt x="139" y="368"/>
                  </a:cubicBezTo>
                  <a:lnTo>
                    <a:pt x="99" y="344"/>
                  </a:lnTo>
                  <a:close/>
                  <a:moveTo>
                    <a:pt x="95" y="446"/>
                  </a:moveTo>
                  <a:cubicBezTo>
                    <a:pt x="301" y="446"/>
                    <a:pt x="301" y="446"/>
                    <a:pt x="301" y="446"/>
                  </a:cubicBezTo>
                  <a:cubicBezTo>
                    <a:pt x="307" y="446"/>
                    <a:pt x="311" y="450"/>
                    <a:pt x="311" y="456"/>
                  </a:cubicBezTo>
                  <a:cubicBezTo>
                    <a:pt x="311" y="462"/>
                    <a:pt x="307" y="467"/>
                    <a:pt x="301" y="467"/>
                  </a:cubicBezTo>
                  <a:cubicBezTo>
                    <a:pt x="95" y="467"/>
                    <a:pt x="95" y="467"/>
                    <a:pt x="95" y="467"/>
                  </a:cubicBezTo>
                  <a:cubicBezTo>
                    <a:pt x="89" y="467"/>
                    <a:pt x="84" y="462"/>
                    <a:pt x="84" y="456"/>
                  </a:cubicBezTo>
                  <a:cubicBezTo>
                    <a:pt x="84" y="450"/>
                    <a:pt x="89" y="446"/>
                    <a:pt x="95" y="4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3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37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7" name="图片 2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文本框 25"/>
          <p:cNvSpPr txBox="1"/>
          <p:nvPr/>
        </p:nvSpPr>
        <p:spPr>
          <a:xfrm>
            <a:off x="411163" y="365125"/>
            <a:ext cx="1760538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6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论文总结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66725" y="1493838"/>
            <a:ext cx="1860550" cy="2217737"/>
            <a:chOff x="465977" y="1463280"/>
            <a:chExt cx="1862027" cy="2216942"/>
          </a:xfrm>
        </p:grpSpPr>
        <p:grpSp>
          <p:nvGrpSpPr>
            <p:cNvPr id="55300" name="组合 4"/>
            <p:cNvGrpSpPr/>
            <p:nvPr/>
          </p:nvGrpSpPr>
          <p:grpSpPr>
            <a:xfrm>
              <a:off x="465977" y="1463280"/>
              <a:ext cx="1862027" cy="2216942"/>
              <a:chOff x="1827008" y="2120901"/>
              <a:chExt cx="2298700" cy="2736849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1827008" y="2120901"/>
                <a:ext cx="2298700" cy="444713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827008" y="2565614"/>
                <a:ext cx="2298700" cy="22921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55303" name="文本框 5"/>
            <p:cNvSpPr txBox="1"/>
            <p:nvPr/>
          </p:nvSpPr>
          <p:spPr>
            <a:xfrm>
              <a:off x="771062" y="1484039"/>
              <a:ext cx="1251857" cy="3231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/>
              <a:r>
                <a: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标题一</a:t>
              </a:r>
            </a:p>
          </p:txBody>
        </p:sp>
        <p:sp>
          <p:nvSpPr>
            <p:cNvPr id="55304" name="文本框 6"/>
            <p:cNvSpPr txBox="1"/>
            <p:nvPr/>
          </p:nvSpPr>
          <p:spPr>
            <a:xfrm>
              <a:off x="627430" y="2064064"/>
              <a:ext cx="1568516" cy="1200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您的内容打在这里或者通过复制您的文本后，在此框中选择粘贴，并选择只保留文字。您的内容打在这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582863" y="1493838"/>
            <a:ext cx="1862137" cy="2217737"/>
            <a:chOff x="2582650" y="1463280"/>
            <a:chExt cx="1862027" cy="2216942"/>
          </a:xfrm>
        </p:grpSpPr>
        <p:grpSp>
          <p:nvGrpSpPr>
            <p:cNvPr id="55306" name="组合 10"/>
            <p:cNvGrpSpPr/>
            <p:nvPr/>
          </p:nvGrpSpPr>
          <p:grpSpPr>
            <a:xfrm>
              <a:off x="2582650" y="1463280"/>
              <a:ext cx="1862027" cy="2216942"/>
              <a:chOff x="1827008" y="2120901"/>
              <a:chExt cx="2298700" cy="2736849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827008" y="2120901"/>
                <a:ext cx="2298700" cy="444713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827008" y="2565614"/>
                <a:ext cx="2298700" cy="22921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55309" name="文本框 11"/>
            <p:cNvSpPr txBox="1"/>
            <p:nvPr/>
          </p:nvSpPr>
          <p:spPr>
            <a:xfrm>
              <a:off x="2887735" y="1484039"/>
              <a:ext cx="1251857" cy="3231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/>
              <a:r>
                <a: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标题二</a:t>
              </a:r>
            </a:p>
          </p:txBody>
        </p:sp>
        <p:sp>
          <p:nvSpPr>
            <p:cNvPr id="55310" name="文本框 12"/>
            <p:cNvSpPr txBox="1"/>
            <p:nvPr/>
          </p:nvSpPr>
          <p:spPr>
            <a:xfrm>
              <a:off x="2729405" y="2064064"/>
              <a:ext cx="1568516" cy="1200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您的内容打在这里或者通过复制您的文本后，在此框中选择粘贴，并选择只保留文字。您的内容打在这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699000" y="1493838"/>
            <a:ext cx="1862138" cy="2217737"/>
            <a:chOff x="4699324" y="1463280"/>
            <a:chExt cx="1862027" cy="2216942"/>
          </a:xfrm>
        </p:grpSpPr>
        <p:grpSp>
          <p:nvGrpSpPr>
            <p:cNvPr id="55312" name="组合 16"/>
            <p:cNvGrpSpPr/>
            <p:nvPr/>
          </p:nvGrpSpPr>
          <p:grpSpPr>
            <a:xfrm>
              <a:off x="4699324" y="1463280"/>
              <a:ext cx="1862027" cy="2216942"/>
              <a:chOff x="1827008" y="2120901"/>
              <a:chExt cx="2298700" cy="2736849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1827008" y="2120901"/>
                <a:ext cx="2298700" cy="444713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827008" y="2565614"/>
                <a:ext cx="2298700" cy="22921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55315" name="文本框 17"/>
            <p:cNvSpPr txBox="1"/>
            <p:nvPr/>
          </p:nvSpPr>
          <p:spPr>
            <a:xfrm>
              <a:off x="5004409" y="1484039"/>
              <a:ext cx="1251857" cy="3231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/>
              <a:r>
                <a: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标题三</a:t>
              </a:r>
            </a:p>
          </p:txBody>
        </p:sp>
        <p:sp>
          <p:nvSpPr>
            <p:cNvPr id="55316" name="文本框 18"/>
            <p:cNvSpPr txBox="1"/>
            <p:nvPr/>
          </p:nvSpPr>
          <p:spPr>
            <a:xfrm>
              <a:off x="4846079" y="2064064"/>
              <a:ext cx="1568516" cy="1200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您的内容打在这里或者通过复制您的文本后，在此框中选择粘贴，并选择只保留文字。您的内容打在这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816725" y="1493838"/>
            <a:ext cx="1860550" cy="2217737"/>
            <a:chOff x="6815997" y="1463280"/>
            <a:chExt cx="1862027" cy="2216942"/>
          </a:xfrm>
        </p:grpSpPr>
        <p:grpSp>
          <p:nvGrpSpPr>
            <p:cNvPr id="55318" name="组合 22"/>
            <p:cNvGrpSpPr/>
            <p:nvPr/>
          </p:nvGrpSpPr>
          <p:grpSpPr>
            <a:xfrm>
              <a:off x="6815997" y="1463280"/>
              <a:ext cx="1862027" cy="2216942"/>
              <a:chOff x="1827008" y="2120901"/>
              <a:chExt cx="2298700" cy="2736849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1827008" y="2120901"/>
                <a:ext cx="2298700" cy="444713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1827008" y="2565614"/>
                <a:ext cx="2298700" cy="22921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55321" name="文本框 23"/>
            <p:cNvSpPr txBox="1"/>
            <p:nvPr/>
          </p:nvSpPr>
          <p:spPr>
            <a:xfrm>
              <a:off x="7121082" y="1484039"/>
              <a:ext cx="1251857" cy="3231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/>
              <a:r>
                <a: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标题四</a:t>
              </a:r>
            </a:p>
          </p:txBody>
        </p:sp>
        <p:sp>
          <p:nvSpPr>
            <p:cNvPr id="55322" name="文本框 26"/>
            <p:cNvSpPr txBox="1"/>
            <p:nvPr/>
          </p:nvSpPr>
          <p:spPr>
            <a:xfrm>
              <a:off x="6962752" y="2064064"/>
              <a:ext cx="1568516" cy="1200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您的内容打在这里或者通过复制您的文本后，在此框中选择粘贴，并选择只保留文字。您的内容打在这</a:t>
              </a:r>
            </a:p>
          </p:txBody>
        </p:sp>
      </p:grp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5" name="图片 2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文本框 25"/>
          <p:cNvSpPr txBox="1"/>
          <p:nvPr/>
        </p:nvSpPr>
        <p:spPr>
          <a:xfrm>
            <a:off x="411163" y="365125"/>
            <a:ext cx="1760538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6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论文总结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3273425" y="1374775"/>
            <a:ext cx="2462213" cy="2468563"/>
            <a:chOff x="3188778" y="1298779"/>
            <a:chExt cx="2462737" cy="2469230"/>
          </a:xfrm>
        </p:grpSpPr>
        <p:sp>
          <p:nvSpPr>
            <p:cNvPr id="31" name="燕尾形 3"/>
            <p:cNvSpPr/>
            <p:nvPr/>
          </p:nvSpPr>
          <p:spPr>
            <a:xfrm rot="16200000">
              <a:off x="4141465" y="1298795"/>
              <a:ext cx="557364" cy="557332"/>
            </a:xfrm>
            <a:custGeom>
              <a:avLst/>
              <a:gdLst>
                <a:gd name="connsiteX0" fmla="*/ 0 w 1368152"/>
                <a:gd name="connsiteY0" fmla="*/ 0 h 1368152"/>
                <a:gd name="connsiteX1" fmla="*/ 684076 w 1368152"/>
                <a:gd name="connsiteY1" fmla="*/ 0 h 1368152"/>
                <a:gd name="connsiteX2" fmla="*/ 1368152 w 1368152"/>
                <a:gd name="connsiteY2" fmla="*/ 684076 h 1368152"/>
                <a:gd name="connsiteX3" fmla="*/ 684076 w 1368152"/>
                <a:gd name="connsiteY3" fmla="*/ 1368152 h 1368152"/>
                <a:gd name="connsiteX4" fmla="*/ 0 w 1368152"/>
                <a:gd name="connsiteY4" fmla="*/ 1368152 h 1368152"/>
                <a:gd name="connsiteX5" fmla="*/ 684076 w 1368152"/>
                <a:gd name="connsiteY5" fmla="*/ 684076 h 1368152"/>
                <a:gd name="connsiteX6" fmla="*/ 0 w 1368152"/>
                <a:gd name="connsiteY6" fmla="*/ 0 h 1368152"/>
                <a:gd name="connsiteX0-1" fmla="*/ 0 w 1368152"/>
                <a:gd name="connsiteY0-2" fmla="*/ 0 h 1368152"/>
                <a:gd name="connsiteX1-3" fmla="*/ 1368152 w 1368152"/>
                <a:gd name="connsiteY1-4" fmla="*/ 684076 h 1368152"/>
                <a:gd name="connsiteX2-5" fmla="*/ 684076 w 1368152"/>
                <a:gd name="connsiteY2-6" fmla="*/ 1368152 h 1368152"/>
                <a:gd name="connsiteX3-7" fmla="*/ 0 w 1368152"/>
                <a:gd name="connsiteY3-8" fmla="*/ 1368152 h 1368152"/>
                <a:gd name="connsiteX4-9" fmla="*/ 684076 w 1368152"/>
                <a:gd name="connsiteY4-10" fmla="*/ 684076 h 1368152"/>
                <a:gd name="connsiteX5-11" fmla="*/ 0 w 1368152"/>
                <a:gd name="connsiteY5-12" fmla="*/ 0 h 1368152"/>
                <a:gd name="connsiteX0-13" fmla="*/ 0 w 1368152"/>
                <a:gd name="connsiteY0-14" fmla="*/ 0 h 1368152"/>
                <a:gd name="connsiteX1-15" fmla="*/ 1368152 w 1368152"/>
                <a:gd name="connsiteY1-16" fmla="*/ 684076 h 1368152"/>
                <a:gd name="connsiteX2-17" fmla="*/ 0 w 1368152"/>
                <a:gd name="connsiteY2-18" fmla="*/ 1368152 h 1368152"/>
                <a:gd name="connsiteX3-19" fmla="*/ 684076 w 1368152"/>
                <a:gd name="connsiteY3-20" fmla="*/ 684076 h 1368152"/>
                <a:gd name="connsiteX4-21" fmla="*/ 0 w 1368152"/>
                <a:gd name="connsiteY4-22" fmla="*/ 0 h 136815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368152" h="1368152">
                  <a:moveTo>
                    <a:pt x="0" y="0"/>
                  </a:moveTo>
                  <a:lnTo>
                    <a:pt x="1368152" y="684076"/>
                  </a:lnTo>
                  <a:lnTo>
                    <a:pt x="0" y="1368152"/>
                  </a:lnTo>
                  <a:lnTo>
                    <a:pt x="684076" y="68407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2" name="燕尾形 3"/>
            <p:cNvSpPr/>
            <p:nvPr/>
          </p:nvSpPr>
          <p:spPr>
            <a:xfrm>
              <a:off x="5094183" y="2259477"/>
              <a:ext cx="557332" cy="557363"/>
            </a:xfrm>
            <a:custGeom>
              <a:avLst/>
              <a:gdLst>
                <a:gd name="connsiteX0" fmla="*/ 0 w 1368152"/>
                <a:gd name="connsiteY0" fmla="*/ 0 h 1368152"/>
                <a:gd name="connsiteX1" fmla="*/ 684076 w 1368152"/>
                <a:gd name="connsiteY1" fmla="*/ 0 h 1368152"/>
                <a:gd name="connsiteX2" fmla="*/ 1368152 w 1368152"/>
                <a:gd name="connsiteY2" fmla="*/ 684076 h 1368152"/>
                <a:gd name="connsiteX3" fmla="*/ 684076 w 1368152"/>
                <a:gd name="connsiteY3" fmla="*/ 1368152 h 1368152"/>
                <a:gd name="connsiteX4" fmla="*/ 0 w 1368152"/>
                <a:gd name="connsiteY4" fmla="*/ 1368152 h 1368152"/>
                <a:gd name="connsiteX5" fmla="*/ 684076 w 1368152"/>
                <a:gd name="connsiteY5" fmla="*/ 684076 h 1368152"/>
                <a:gd name="connsiteX6" fmla="*/ 0 w 1368152"/>
                <a:gd name="connsiteY6" fmla="*/ 0 h 1368152"/>
                <a:gd name="connsiteX0-1" fmla="*/ 0 w 1368152"/>
                <a:gd name="connsiteY0-2" fmla="*/ 0 h 1368152"/>
                <a:gd name="connsiteX1-3" fmla="*/ 1368152 w 1368152"/>
                <a:gd name="connsiteY1-4" fmla="*/ 684076 h 1368152"/>
                <a:gd name="connsiteX2-5" fmla="*/ 684076 w 1368152"/>
                <a:gd name="connsiteY2-6" fmla="*/ 1368152 h 1368152"/>
                <a:gd name="connsiteX3-7" fmla="*/ 0 w 1368152"/>
                <a:gd name="connsiteY3-8" fmla="*/ 1368152 h 1368152"/>
                <a:gd name="connsiteX4-9" fmla="*/ 684076 w 1368152"/>
                <a:gd name="connsiteY4-10" fmla="*/ 684076 h 1368152"/>
                <a:gd name="connsiteX5-11" fmla="*/ 0 w 1368152"/>
                <a:gd name="connsiteY5-12" fmla="*/ 0 h 1368152"/>
                <a:gd name="connsiteX0-13" fmla="*/ 0 w 1368152"/>
                <a:gd name="connsiteY0-14" fmla="*/ 0 h 1368152"/>
                <a:gd name="connsiteX1-15" fmla="*/ 1368152 w 1368152"/>
                <a:gd name="connsiteY1-16" fmla="*/ 684076 h 1368152"/>
                <a:gd name="connsiteX2-17" fmla="*/ 0 w 1368152"/>
                <a:gd name="connsiteY2-18" fmla="*/ 1368152 h 1368152"/>
                <a:gd name="connsiteX3-19" fmla="*/ 684076 w 1368152"/>
                <a:gd name="connsiteY3-20" fmla="*/ 684076 h 1368152"/>
                <a:gd name="connsiteX4-21" fmla="*/ 0 w 1368152"/>
                <a:gd name="connsiteY4-22" fmla="*/ 0 h 136815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368152" h="1368152">
                  <a:moveTo>
                    <a:pt x="0" y="0"/>
                  </a:moveTo>
                  <a:lnTo>
                    <a:pt x="1368152" y="684076"/>
                  </a:lnTo>
                  <a:lnTo>
                    <a:pt x="0" y="1368152"/>
                  </a:lnTo>
                  <a:lnTo>
                    <a:pt x="684076" y="68407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3" name="燕尾形 3"/>
            <p:cNvSpPr/>
            <p:nvPr/>
          </p:nvSpPr>
          <p:spPr>
            <a:xfrm rot="16200000" flipH="1" flipV="1">
              <a:off x="4141465" y="3210661"/>
              <a:ext cx="557364" cy="557332"/>
            </a:xfrm>
            <a:custGeom>
              <a:avLst/>
              <a:gdLst>
                <a:gd name="connsiteX0" fmla="*/ 0 w 1368152"/>
                <a:gd name="connsiteY0" fmla="*/ 0 h 1368152"/>
                <a:gd name="connsiteX1" fmla="*/ 684076 w 1368152"/>
                <a:gd name="connsiteY1" fmla="*/ 0 h 1368152"/>
                <a:gd name="connsiteX2" fmla="*/ 1368152 w 1368152"/>
                <a:gd name="connsiteY2" fmla="*/ 684076 h 1368152"/>
                <a:gd name="connsiteX3" fmla="*/ 684076 w 1368152"/>
                <a:gd name="connsiteY3" fmla="*/ 1368152 h 1368152"/>
                <a:gd name="connsiteX4" fmla="*/ 0 w 1368152"/>
                <a:gd name="connsiteY4" fmla="*/ 1368152 h 1368152"/>
                <a:gd name="connsiteX5" fmla="*/ 684076 w 1368152"/>
                <a:gd name="connsiteY5" fmla="*/ 684076 h 1368152"/>
                <a:gd name="connsiteX6" fmla="*/ 0 w 1368152"/>
                <a:gd name="connsiteY6" fmla="*/ 0 h 1368152"/>
                <a:gd name="connsiteX0-1" fmla="*/ 0 w 1368152"/>
                <a:gd name="connsiteY0-2" fmla="*/ 0 h 1368152"/>
                <a:gd name="connsiteX1-3" fmla="*/ 1368152 w 1368152"/>
                <a:gd name="connsiteY1-4" fmla="*/ 684076 h 1368152"/>
                <a:gd name="connsiteX2-5" fmla="*/ 684076 w 1368152"/>
                <a:gd name="connsiteY2-6" fmla="*/ 1368152 h 1368152"/>
                <a:gd name="connsiteX3-7" fmla="*/ 0 w 1368152"/>
                <a:gd name="connsiteY3-8" fmla="*/ 1368152 h 1368152"/>
                <a:gd name="connsiteX4-9" fmla="*/ 684076 w 1368152"/>
                <a:gd name="connsiteY4-10" fmla="*/ 684076 h 1368152"/>
                <a:gd name="connsiteX5-11" fmla="*/ 0 w 1368152"/>
                <a:gd name="connsiteY5-12" fmla="*/ 0 h 1368152"/>
                <a:gd name="connsiteX0-13" fmla="*/ 0 w 1368152"/>
                <a:gd name="connsiteY0-14" fmla="*/ 0 h 1368152"/>
                <a:gd name="connsiteX1-15" fmla="*/ 1368152 w 1368152"/>
                <a:gd name="connsiteY1-16" fmla="*/ 684076 h 1368152"/>
                <a:gd name="connsiteX2-17" fmla="*/ 0 w 1368152"/>
                <a:gd name="connsiteY2-18" fmla="*/ 1368152 h 1368152"/>
                <a:gd name="connsiteX3-19" fmla="*/ 684076 w 1368152"/>
                <a:gd name="connsiteY3-20" fmla="*/ 684076 h 1368152"/>
                <a:gd name="connsiteX4-21" fmla="*/ 0 w 1368152"/>
                <a:gd name="connsiteY4-22" fmla="*/ 0 h 136815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368152" h="1368152">
                  <a:moveTo>
                    <a:pt x="0" y="0"/>
                  </a:moveTo>
                  <a:lnTo>
                    <a:pt x="1368152" y="684076"/>
                  </a:lnTo>
                  <a:lnTo>
                    <a:pt x="0" y="1368152"/>
                  </a:lnTo>
                  <a:lnTo>
                    <a:pt x="684076" y="68407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4" name="燕尾形 3"/>
            <p:cNvSpPr/>
            <p:nvPr/>
          </p:nvSpPr>
          <p:spPr>
            <a:xfrm flipH="1">
              <a:off x="3188778" y="2257888"/>
              <a:ext cx="557332" cy="557364"/>
            </a:xfrm>
            <a:custGeom>
              <a:avLst/>
              <a:gdLst>
                <a:gd name="connsiteX0" fmla="*/ 0 w 1368152"/>
                <a:gd name="connsiteY0" fmla="*/ 0 h 1368152"/>
                <a:gd name="connsiteX1" fmla="*/ 684076 w 1368152"/>
                <a:gd name="connsiteY1" fmla="*/ 0 h 1368152"/>
                <a:gd name="connsiteX2" fmla="*/ 1368152 w 1368152"/>
                <a:gd name="connsiteY2" fmla="*/ 684076 h 1368152"/>
                <a:gd name="connsiteX3" fmla="*/ 684076 w 1368152"/>
                <a:gd name="connsiteY3" fmla="*/ 1368152 h 1368152"/>
                <a:gd name="connsiteX4" fmla="*/ 0 w 1368152"/>
                <a:gd name="connsiteY4" fmla="*/ 1368152 h 1368152"/>
                <a:gd name="connsiteX5" fmla="*/ 684076 w 1368152"/>
                <a:gd name="connsiteY5" fmla="*/ 684076 h 1368152"/>
                <a:gd name="connsiteX6" fmla="*/ 0 w 1368152"/>
                <a:gd name="connsiteY6" fmla="*/ 0 h 1368152"/>
                <a:gd name="connsiteX0-1" fmla="*/ 0 w 1368152"/>
                <a:gd name="connsiteY0-2" fmla="*/ 0 h 1368152"/>
                <a:gd name="connsiteX1-3" fmla="*/ 1368152 w 1368152"/>
                <a:gd name="connsiteY1-4" fmla="*/ 684076 h 1368152"/>
                <a:gd name="connsiteX2-5" fmla="*/ 684076 w 1368152"/>
                <a:gd name="connsiteY2-6" fmla="*/ 1368152 h 1368152"/>
                <a:gd name="connsiteX3-7" fmla="*/ 0 w 1368152"/>
                <a:gd name="connsiteY3-8" fmla="*/ 1368152 h 1368152"/>
                <a:gd name="connsiteX4-9" fmla="*/ 684076 w 1368152"/>
                <a:gd name="connsiteY4-10" fmla="*/ 684076 h 1368152"/>
                <a:gd name="connsiteX5-11" fmla="*/ 0 w 1368152"/>
                <a:gd name="connsiteY5-12" fmla="*/ 0 h 1368152"/>
                <a:gd name="connsiteX0-13" fmla="*/ 0 w 1368152"/>
                <a:gd name="connsiteY0-14" fmla="*/ 0 h 1368152"/>
                <a:gd name="connsiteX1-15" fmla="*/ 1368152 w 1368152"/>
                <a:gd name="connsiteY1-16" fmla="*/ 684076 h 1368152"/>
                <a:gd name="connsiteX2-17" fmla="*/ 0 w 1368152"/>
                <a:gd name="connsiteY2-18" fmla="*/ 1368152 h 1368152"/>
                <a:gd name="connsiteX3-19" fmla="*/ 684076 w 1368152"/>
                <a:gd name="connsiteY3-20" fmla="*/ 684076 h 1368152"/>
                <a:gd name="connsiteX4-21" fmla="*/ 0 w 1368152"/>
                <a:gd name="connsiteY4-22" fmla="*/ 0 h 136815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368152" h="1368152">
                  <a:moveTo>
                    <a:pt x="0" y="0"/>
                  </a:moveTo>
                  <a:lnTo>
                    <a:pt x="1368152" y="684076"/>
                  </a:lnTo>
                  <a:lnTo>
                    <a:pt x="0" y="1368152"/>
                  </a:lnTo>
                  <a:lnTo>
                    <a:pt x="684076" y="68407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5" name="燕尾形 3"/>
            <p:cNvSpPr/>
            <p:nvPr/>
          </p:nvSpPr>
          <p:spPr>
            <a:xfrm rot="13500000">
              <a:off x="3466648" y="1584606"/>
              <a:ext cx="557331" cy="557364"/>
            </a:xfrm>
            <a:custGeom>
              <a:avLst/>
              <a:gdLst>
                <a:gd name="connsiteX0" fmla="*/ 0 w 1368152"/>
                <a:gd name="connsiteY0" fmla="*/ 0 h 1368152"/>
                <a:gd name="connsiteX1" fmla="*/ 684076 w 1368152"/>
                <a:gd name="connsiteY1" fmla="*/ 0 h 1368152"/>
                <a:gd name="connsiteX2" fmla="*/ 1368152 w 1368152"/>
                <a:gd name="connsiteY2" fmla="*/ 684076 h 1368152"/>
                <a:gd name="connsiteX3" fmla="*/ 684076 w 1368152"/>
                <a:gd name="connsiteY3" fmla="*/ 1368152 h 1368152"/>
                <a:gd name="connsiteX4" fmla="*/ 0 w 1368152"/>
                <a:gd name="connsiteY4" fmla="*/ 1368152 h 1368152"/>
                <a:gd name="connsiteX5" fmla="*/ 684076 w 1368152"/>
                <a:gd name="connsiteY5" fmla="*/ 684076 h 1368152"/>
                <a:gd name="connsiteX6" fmla="*/ 0 w 1368152"/>
                <a:gd name="connsiteY6" fmla="*/ 0 h 1368152"/>
                <a:gd name="connsiteX0-1" fmla="*/ 0 w 1368152"/>
                <a:gd name="connsiteY0-2" fmla="*/ 0 h 1368152"/>
                <a:gd name="connsiteX1-3" fmla="*/ 1368152 w 1368152"/>
                <a:gd name="connsiteY1-4" fmla="*/ 684076 h 1368152"/>
                <a:gd name="connsiteX2-5" fmla="*/ 684076 w 1368152"/>
                <a:gd name="connsiteY2-6" fmla="*/ 1368152 h 1368152"/>
                <a:gd name="connsiteX3-7" fmla="*/ 0 w 1368152"/>
                <a:gd name="connsiteY3-8" fmla="*/ 1368152 h 1368152"/>
                <a:gd name="connsiteX4-9" fmla="*/ 684076 w 1368152"/>
                <a:gd name="connsiteY4-10" fmla="*/ 684076 h 1368152"/>
                <a:gd name="connsiteX5-11" fmla="*/ 0 w 1368152"/>
                <a:gd name="connsiteY5-12" fmla="*/ 0 h 1368152"/>
                <a:gd name="connsiteX0-13" fmla="*/ 0 w 1368152"/>
                <a:gd name="connsiteY0-14" fmla="*/ 0 h 1368152"/>
                <a:gd name="connsiteX1-15" fmla="*/ 1368152 w 1368152"/>
                <a:gd name="connsiteY1-16" fmla="*/ 684076 h 1368152"/>
                <a:gd name="connsiteX2-17" fmla="*/ 0 w 1368152"/>
                <a:gd name="connsiteY2-18" fmla="*/ 1368152 h 1368152"/>
                <a:gd name="connsiteX3-19" fmla="*/ 684076 w 1368152"/>
                <a:gd name="connsiteY3-20" fmla="*/ 684076 h 1368152"/>
                <a:gd name="connsiteX4-21" fmla="*/ 0 w 1368152"/>
                <a:gd name="connsiteY4-22" fmla="*/ 0 h 136815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368152" h="1368152">
                  <a:moveTo>
                    <a:pt x="0" y="0"/>
                  </a:moveTo>
                  <a:lnTo>
                    <a:pt x="1368152" y="684076"/>
                  </a:lnTo>
                  <a:lnTo>
                    <a:pt x="0" y="1368152"/>
                  </a:lnTo>
                  <a:lnTo>
                    <a:pt x="684076" y="68407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6" name="燕尾形 3"/>
            <p:cNvSpPr/>
            <p:nvPr/>
          </p:nvSpPr>
          <p:spPr>
            <a:xfrm rot="8100000" flipH="1">
              <a:off x="4813136" y="1586195"/>
              <a:ext cx="557331" cy="555775"/>
            </a:xfrm>
            <a:custGeom>
              <a:avLst/>
              <a:gdLst>
                <a:gd name="connsiteX0" fmla="*/ 0 w 1368152"/>
                <a:gd name="connsiteY0" fmla="*/ 0 h 1368152"/>
                <a:gd name="connsiteX1" fmla="*/ 684076 w 1368152"/>
                <a:gd name="connsiteY1" fmla="*/ 0 h 1368152"/>
                <a:gd name="connsiteX2" fmla="*/ 1368152 w 1368152"/>
                <a:gd name="connsiteY2" fmla="*/ 684076 h 1368152"/>
                <a:gd name="connsiteX3" fmla="*/ 684076 w 1368152"/>
                <a:gd name="connsiteY3" fmla="*/ 1368152 h 1368152"/>
                <a:gd name="connsiteX4" fmla="*/ 0 w 1368152"/>
                <a:gd name="connsiteY4" fmla="*/ 1368152 h 1368152"/>
                <a:gd name="connsiteX5" fmla="*/ 684076 w 1368152"/>
                <a:gd name="connsiteY5" fmla="*/ 684076 h 1368152"/>
                <a:gd name="connsiteX6" fmla="*/ 0 w 1368152"/>
                <a:gd name="connsiteY6" fmla="*/ 0 h 1368152"/>
                <a:gd name="connsiteX0-1" fmla="*/ 0 w 1368152"/>
                <a:gd name="connsiteY0-2" fmla="*/ 0 h 1368152"/>
                <a:gd name="connsiteX1-3" fmla="*/ 1368152 w 1368152"/>
                <a:gd name="connsiteY1-4" fmla="*/ 684076 h 1368152"/>
                <a:gd name="connsiteX2-5" fmla="*/ 684076 w 1368152"/>
                <a:gd name="connsiteY2-6" fmla="*/ 1368152 h 1368152"/>
                <a:gd name="connsiteX3-7" fmla="*/ 0 w 1368152"/>
                <a:gd name="connsiteY3-8" fmla="*/ 1368152 h 1368152"/>
                <a:gd name="connsiteX4-9" fmla="*/ 684076 w 1368152"/>
                <a:gd name="connsiteY4-10" fmla="*/ 684076 h 1368152"/>
                <a:gd name="connsiteX5-11" fmla="*/ 0 w 1368152"/>
                <a:gd name="connsiteY5-12" fmla="*/ 0 h 1368152"/>
                <a:gd name="connsiteX0-13" fmla="*/ 0 w 1368152"/>
                <a:gd name="connsiteY0-14" fmla="*/ 0 h 1368152"/>
                <a:gd name="connsiteX1-15" fmla="*/ 1368152 w 1368152"/>
                <a:gd name="connsiteY1-16" fmla="*/ 684076 h 1368152"/>
                <a:gd name="connsiteX2-17" fmla="*/ 0 w 1368152"/>
                <a:gd name="connsiteY2-18" fmla="*/ 1368152 h 1368152"/>
                <a:gd name="connsiteX3-19" fmla="*/ 684076 w 1368152"/>
                <a:gd name="connsiteY3-20" fmla="*/ 684076 h 1368152"/>
                <a:gd name="connsiteX4-21" fmla="*/ 0 w 1368152"/>
                <a:gd name="connsiteY4-22" fmla="*/ 0 h 136815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368152" h="1368152">
                  <a:moveTo>
                    <a:pt x="0" y="0"/>
                  </a:moveTo>
                  <a:lnTo>
                    <a:pt x="1368152" y="684076"/>
                  </a:lnTo>
                  <a:lnTo>
                    <a:pt x="0" y="1368152"/>
                  </a:lnTo>
                  <a:lnTo>
                    <a:pt x="684076" y="68407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7" name="燕尾形 3"/>
            <p:cNvSpPr/>
            <p:nvPr/>
          </p:nvSpPr>
          <p:spPr>
            <a:xfrm rot="8100000" flipV="1">
              <a:off x="3466650" y="2932758"/>
              <a:ext cx="557331" cy="557363"/>
            </a:xfrm>
            <a:custGeom>
              <a:avLst/>
              <a:gdLst>
                <a:gd name="connsiteX0" fmla="*/ 0 w 1368152"/>
                <a:gd name="connsiteY0" fmla="*/ 0 h 1368152"/>
                <a:gd name="connsiteX1" fmla="*/ 684076 w 1368152"/>
                <a:gd name="connsiteY1" fmla="*/ 0 h 1368152"/>
                <a:gd name="connsiteX2" fmla="*/ 1368152 w 1368152"/>
                <a:gd name="connsiteY2" fmla="*/ 684076 h 1368152"/>
                <a:gd name="connsiteX3" fmla="*/ 684076 w 1368152"/>
                <a:gd name="connsiteY3" fmla="*/ 1368152 h 1368152"/>
                <a:gd name="connsiteX4" fmla="*/ 0 w 1368152"/>
                <a:gd name="connsiteY4" fmla="*/ 1368152 h 1368152"/>
                <a:gd name="connsiteX5" fmla="*/ 684076 w 1368152"/>
                <a:gd name="connsiteY5" fmla="*/ 684076 h 1368152"/>
                <a:gd name="connsiteX6" fmla="*/ 0 w 1368152"/>
                <a:gd name="connsiteY6" fmla="*/ 0 h 1368152"/>
                <a:gd name="connsiteX0-1" fmla="*/ 0 w 1368152"/>
                <a:gd name="connsiteY0-2" fmla="*/ 0 h 1368152"/>
                <a:gd name="connsiteX1-3" fmla="*/ 1368152 w 1368152"/>
                <a:gd name="connsiteY1-4" fmla="*/ 684076 h 1368152"/>
                <a:gd name="connsiteX2-5" fmla="*/ 684076 w 1368152"/>
                <a:gd name="connsiteY2-6" fmla="*/ 1368152 h 1368152"/>
                <a:gd name="connsiteX3-7" fmla="*/ 0 w 1368152"/>
                <a:gd name="connsiteY3-8" fmla="*/ 1368152 h 1368152"/>
                <a:gd name="connsiteX4-9" fmla="*/ 684076 w 1368152"/>
                <a:gd name="connsiteY4-10" fmla="*/ 684076 h 1368152"/>
                <a:gd name="connsiteX5-11" fmla="*/ 0 w 1368152"/>
                <a:gd name="connsiteY5-12" fmla="*/ 0 h 1368152"/>
                <a:gd name="connsiteX0-13" fmla="*/ 0 w 1368152"/>
                <a:gd name="connsiteY0-14" fmla="*/ 0 h 1368152"/>
                <a:gd name="connsiteX1-15" fmla="*/ 1368152 w 1368152"/>
                <a:gd name="connsiteY1-16" fmla="*/ 684076 h 1368152"/>
                <a:gd name="connsiteX2-17" fmla="*/ 0 w 1368152"/>
                <a:gd name="connsiteY2-18" fmla="*/ 1368152 h 1368152"/>
                <a:gd name="connsiteX3-19" fmla="*/ 684076 w 1368152"/>
                <a:gd name="connsiteY3-20" fmla="*/ 684076 h 1368152"/>
                <a:gd name="connsiteX4-21" fmla="*/ 0 w 1368152"/>
                <a:gd name="connsiteY4-22" fmla="*/ 0 h 136815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368152" h="1368152">
                  <a:moveTo>
                    <a:pt x="0" y="0"/>
                  </a:moveTo>
                  <a:lnTo>
                    <a:pt x="1368152" y="684076"/>
                  </a:lnTo>
                  <a:lnTo>
                    <a:pt x="0" y="1368152"/>
                  </a:lnTo>
                  <a:lnTo>
                    <a:pt x="684076" y="68407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8" name="燕尾形 3"/>
            <p:cNvSpPr/>
            <p:nvPr/>
          </p:nvSpPr>
          <p:spPr>
            <a:xfrm rot="13500000" flipH="1" flipV="1">
              <a:off x="4813137" y="2932758"/>
              <a:ext cx="557331" cy="557363"/>
            </a:xfrm>
            <a:custGeom>
              <a:avLst/>
              <a:gdLst>
                <a:gd name="connsiteX0" fmla="*/ 0 w 1368152"/>
                <a:gd name="connsiteY0" fmla="*/ 0 h 1368152"/>
                <a:gd name="connsiteX1" fmla="*/ 684076 w 1368152"/>
                <a:gd name="connsiteY1" fmla="*/ 0 h 1368152"/>
                <a:gd name="connsiteX2" fmla="*/ 1368152 w 1368152"/>
                <a:gd name="connsiteY2" fmla="*/ 684076 h 1368152"/>
                <a:gd name="connsiteX3" fmla="*/ 684076 w 1368152"/>
                <a:gd name="connsiteY3" fmla="*/ 1368152 h 1368152"/>
                <a:gd name="connsiteX4" fmla="*/ 0 w 1368152"/>
                <a:gd name="connsiteY4" fmla="*/ 1368152 h 1368152"/>
                <a:gd name="connsiteX5" fmla="*/ 684076 w 1368152"/>
                <a:gd name="connsiteY5" fmla="*/ 684076 h 1368152"/>
                <a:gd name="connsiteX6" fmla="*/ 0 w 1368152"/>
                <a:gd name="connsiteY6" fmla="*/ 0 h 1368152"/>
                <a:gd name="connsiteX0-1" fmla="*/ 0 w 1368152"/>
                <a:gd name="connsiteY0-2" fmla="*/ 0 h 1368152"/>
                <a:gd name="connsiteX1-3" fmla="*/ 1368152 w 1368152"/>
                <a:gd name="connsiteY1-4" fmla="*/ 684076 h 1368152"/>
                <a:gd name="connsiteX2-5" fmla="*/ 684076 w 1368152"/>
                <a:gd name="connsiteY2-6" fmla="*/ 1368152 h 1368152"/>
                <a:gd name="connsiteX3-7" fmla="*/ 0 w 1368152"/>
                <a:gd name="connsiteY3-8" fmla="*/ 1368152 h 1368152"/>
                <a:gd name="connsiteX4-9" fmla="*/ 684076 w 1368152"/>
                <a:gd name="connsiteY4-10" fmla="*/ 684076 h 1368152"/>
                <a:gd name="connsiteX5-11" fmla="*/ 0 w 1368152"/>
                <a:gd name="connsiteY5-12" fmla="*/ 0 h 1368152"/>
                <a:gd name="connsiteX0-13" fmla="*/ 0 w 1368152"/>
                <a:gd name="connsiteY0-14" fmla="*/ 0 h 1368152"/>
                <a:gd name="connsiteX1-15" fmla="*/ 1368152 w 1368152"/>
                <a:gd name="connsiteY1-16" fmla="*/ 684076 h 1368152"/>
                <a:gd name="connsiteX2-17" fmla="*/ 0 w 1368152"/>
                <a:gd name="connsiteY2-18" fmla="*/ 1368152 h 1368152"/>
                <a:gd name="connsiteX3-19" fmla="*/ 684076 w 1368152"/>
                <a:gd name="connsiteY3-20" fmla="*/ 684076 h 1368152"/>
                <a:gd name="connsiteX4-21" fmla="*/ 0 w 1368152"/>
                <a:gd name="connsiteY4-22" fmla="*/ 0 h 136815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368152" h="1368152">
                  <a:moveTo>
                    <a:pt x="0" y="0"/>
                  </a:moveTo>
                  <a:lnTo>
                    <a:pt x="1368152" y="684076"/>
                  </a:lnTo>
                  <a:lnTo>
                    <a:pt x="0" y="1368152"/>
                  </a:lnTo>
                  <a:lnTo>
                    <a:pt x="684076" y="68407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39" name="TextBox 25"/>
          <p:cNvSpPr txBox="1"/>
          <p:nvPr/>
        </p:nvSpPr>
        <p:spPr>
          <a:xfrm>
            <a:off x="5376863" y="3565525"/>
            <a:ext cx="1776412" cy="900113"/>
          </a:xfrm>
          <a:prstGeom prst="rect">
            <a:avLst/>
          </a:prstGeom>
          <a:noFill/>
          <a:ln w="3175">
            <a:noFill/>
          </a:ln>
        </p:spPr>
        <p:txBody>
          <a:bodyPr anchor="t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</a:t>
            </a:r>
          </a:p>
        </p:txBody>
      </p:sp>
      <p:sp>
        <p:nvSpPr>
          <p:cNvPr id="40" name="矩形 39"/>
          <p:cNvSpPr/>
          <p:nvPr/>
        </p:nvSpPr>
        <p:spPr>
          <a:xfrm>
            <a:off x="4103688" y="2417763"/>
            <a:ext cx="800100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41" name="TextBox 25"/>
          <p:cNvSpPr txBox="1"/>
          <p:nvPr/>
        </p:nvSpPr>
        <p:spPr>
          <a:xfrm>
            <a:off x="5776913" y="2417763"/>
            <a:ext cx="1782762" cy="901700"/>
          </a:xfrm>
          <a:prstGeom prst="rect">
            <a:avLst/>
          </a:prstGeom>
          <a:noFill/>
          <a:ln w="3175">
            <a:noFill/>
          </a:ln>
        </p:spPr>
        <p:txBody>
          <a:bodyPr anchor="t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</a:t>
            </a:r>
          </a:p>
        </p:txBody>
      </p:sp>
      <p:sp>
        <p:nvSpPr>
          <p:cNvPr id="42" name="TextBox 25"/>
          <p:cNvSpPr txBox="1"/>
          <p:nvPr/>
        </p:nvSpPr>
        <p:spPr>
          <a:xfrm>
            <a:off x="5519738" y="1138238"/>
            <a:ext cx="1690687" cy="900112"/>
          </a:xfrm>
          <a:prstGeom prst="rect">
            <a:avLst/>
          </a:prstGeom>
          <a:noFill/>
          <a:ln w="3175">
            <a:noFill/>
          </a:ln>
        </p:spPr>
        <p:txBody>
          <a:bodyPr anchor="t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</a:t>
            </a:r>
          </a:p>
        </p:txBody>
      </p:sp>
      <p:sp>
        <p:nvSpPr>
          <p:cNvPr id="43" name="TextBox 25"/>
          <p:cNvSpPr txBox="1"/>
          <p:nvPr/>
        </p:nvSpPr>
        <p:spPr>
          <a:xfrm>
            <a:off x="3976688" y="560388"/>
            <a:ext cx="1346200" cy="692150"/>
          </a:xfrm>
          <a:prstGeom prst="rect">
            <a:avLst/>
          </a:prstGeom>
          <a:noFill/>
          <a:ln w="3175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</a:t>
            </a:r>
          </a:p>
        </p:txBody>
      </p:sp>
      <p:sp>
        <p:nvSpPr>
          <p:cNvPr id="44" name="TextBox 25"/>
          <p:cNvSpPr txBox="1"/>
          <p:nvPr/>
        </p:nvSpPr>
        <p:spPr>
          <a:xfrm>
            <a:off x="1966913" y="881063"/>
            <a:ext cx="1708150" cy="900112"/>
          </a:xfrm>
          <a:prstGeom prst="rect">
            <a:avLst/>
          </a:prstGeom>
          <a:noFill/>
          <a:ln w="3175">
            <a:noFill/>
          </a:ln>
        </p:spPr>
        <p:txBody>
          <a:bodyPr anchor="t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</a:t>
            </a:r>
          </a:p>
        </p:txBody>
      </p:sp>
      <p:sp>
        <p:nvSpPr>
          <p:cNvPr id="45" name="TextBox 25"/>
          <p:cNvSpPr txBox="1"/>
          <p:nvPr/>
        </p:nvSpPr>
        <p:spPr>
          <a:xfrm>
            <a:off x="1633538" y="2054225"/>
            <a:ext cx="1720850" cy="900113"/>
          </a:xfrm>
          <a:prstGeom prst="rect">
            <a:avLst/>
          </a:prstGeom>
          <a:noFill/>
          <a:ln w="3175">
            <a:noFill/>
          </a:ln>
        </p:spPr>
        <p:txBody>
          <a:bodyPr anchor="t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</a:t>
            </a:r>
          </a:p>
        </p:txBody>
      </p:sp>
      <p:sp>
        <p:nvSpPr>
          <p:cNvPr id="46" name="TextBox 25"/>
          <p:cNvSpPr txBox="1"/>
          <p:nvPr/>
        </p:nvSpPr>
        <p:spPr>
          <a:xfrm>
            <a:off x="2039938" y="3448050"/>
            <a:ext cx="1841500" cy="900113"/>
          </a:xfrm>
          <a:prstGeom prst="rect">
            <a:avLst/>
          </a:prstGeom>
          <a:noFill/>
          <a:ln w="3175">
            <a:noFill/>
          </a:ln>
        </p:spPr>
        <p:txBody>
          <a:bodyPr anchor="t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</a:t>
            </a:r>
          </a:p>
        </p:txBody>
      </p:sp>
      <p:sp>
        <p:nvSpPr>
          <p:cNvPr id="47" name="TextBox 25"/>
          <p:cNvSpPr txBox="1"/>
          <p:nvPr/>
        </p:nvSpPr>
        <p:spPr>
          <a:xfrm>
            <a:off x="3675063" y="3948113"/>
            <a:ext cx="1701800" cy="900112"/>
          </a:xfrm>
          <a:prstGeom prst="rect">
            <a:avLst/>
          </a:prstGeom>
          <a:noFill/>
          <a:ln w="3175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</a:t>
            </a: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3" name="图片 2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文本框 25"/>
          <p:cNvSpPr txBox="1"/>
          <p:nvPr/>
        </p:nvSpPr>
        <p:spPr>
          <a:xfrm>
            <a:off x="411163" y="365125"/>
            <a:ext cx="1760538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6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论文总结</a:t>
            </a:r>
          </a:p>
        </p:txBody>
      </p:sp>
      <p:sp>
        <p:nvSpPr>
          <p:cNvPr id="66" name="Freeform 3"/>
          <p:cNvSpPr/>
          <p:nvPr/>
        </p:nvSpPr>
        <p:spPr bwMode="gray">
          <a:xfrm rot="19490962">
            <a:off x="2981325" y="2695575"/>
            <a:ext cx="1365250" cy="1649413"/>
          </a:xfrm>
          <a:custGeom>
            <a:avLst/>
            <a:gdLst>
              <a:gd name="T0" fmla="*/ 1219 w 1921"/>
              <a:gd name="T1" fmla="*/ 3 h 1516"/>
              <a:gd name="T2" fmla="*/ 1047 w 1921"/>
              <a:gd name="T3" fmla="*/ 20 h 1516"/>
              <a:gd name="T4" fmla="*/ 900 w 1921"/>
              <a:gd name="T5" fmla="*/ 43 h 1516"/>
              <a:gd name="T6" fmla="*/ 763 w 1921"/>
              <a:gd name="T7" fmla="*/ 76 h 1516"/>
              <a:gd name="T8" fmla="*/ 593 w 1921"/>
              <a:gd name="T9" fmla="*/ 128 h 1516"/>
              <a:gd name="T10" fmla="*/ 449 w 1921"/>
              <a:gd name="T11" fmla="*/ 187 h 1516"/>
              <a:gd name="T12" fmla="*/ 345 w 1921"/>
              <a:gd name="T13" fmla="*/ 244 h 1516"/>
              <a:gd name="T14" fmla="*/ 261 w 1921"/>
              <a:gd name="T15" fmla="*/ 301 h 1516"/>
              <a:gd name="T16" fmla="*/ 184 w 1921"/>
              <a:gd name="T17" fmla="*/ 366 h 1516"/>
              <a:gd name="T18" fmla="*/ 118 w 1921"/>
              <a:gd name="T19" fmla="*/ 431 h 1516"/>
              <a:gd name="T20" fmla="*/ 58 w 1921"/>
              <a:gd name="T21" fmla="*/ 516 h 1516"/>
              <a:gd name="T22" fmla="*/ 21 w 1921"/>
              <a:gd name="T23" fmla="*/ 594 h 1516"/>
              <a:gd name="T24" fmla="*/ 0 w 1921"/>
              <a:gd name="T25" fmla="*/ 695 h 1516"/>
              <a:gd name="T26" fmla="*/ 14 w 1921"/>
              <a:gd name="T27" fmla="*/ 785 h 1516"/>
              <a:gd name="T28" fmla="*/ 47 w 1921"/>
              <a:gd name="T29" fmla="*/ 872 h 1516"/>
              <a:gd name="T30" fmla="*/ 92 w 1921"/>
              <a:gd name="T31" fmla="*/ 946 h 1516"/>
              <a:gd name="T32" fmla="*/ 179 w 1921"/>
              <a:gd name="T33" fmla="*/ 1041 h 1516"/>
              <a:gd name="T34" fmla="*/ 271 w 1921"/>
              <a:gd name="T35" fmla="*/ 1115 h 1516"/>
              <a:gd name="T36" fmla="*/ 377 w 1921"/>
              <a:gd name="T37" fmla="*/ 1176 h 1516"/>
              <a:gd name="T38" fmla="*/ 512 w 1921"/>
              <a:gd name="T39" fmla="*/ 1244 h 1516"/>
              <a:gd name="T40" fmla="*/ 667 w 1921"/>
              <a:gd name="T41" fmla="*/ 1302 h 1516"/>
              <a:gd name="T42" fmla="*/ 978 w 1921"/>
              <a:gd name="T43" fmla="*/ 1373 h 1516"/>
              <a:gd name="T44" fmla="*/ 1248 w 1921"/>
              <a:gd name="T45" fmla="*/ 1403 h 1516"/>
              <a:gd name="T46" fmla="*/ 1403 w 1921"/>
              <a:gd name="T47" fmla="*/ 1515 h 1516"/>
              <a:gd name="T48" fmla="*/ 1397 w 1921"/>
              <a:gd name="T49" fmla="*/ 1031 h 1516"/>
              <a:gd name="T50" fmla="*/ 1243 w 1921"/>
              <a:gd name="T51" fmla="*/ 1132 h 1516"/>
              <a:gd name="T52" fmla="*/ 1007 w 1921"/>
              <a:gd name="T53" fmla="*/ 1098 h 1516"/>
              <a:gd name="T54" fmla="*/ 757 w 1921"/>
              <a:gd name="T55" fmla="*/ 1025 h 1516"/>
              <a:gd name="T56" fmla="*/ 619 w 1921"/>
              <a:gd name="T57" fmla="*/ 957 h 1516"/>
              <a:gd name="T58" fmla="*/ 506 w 1921"/>
              <a:gd name="T59" fmla="*/ 888 h 1516"/>
              <a:gd name="T60" fmla="*/ 417 w 1921"/>
              <a:gd name="T61" fmla="*/ 806 h 1516"/>
              <a:gd name="T62" fmla="*/ 348 w 1921"/>
              <a:gd name="T63" fmla="*/ 708 h 1516"/>
              <a:gd name="T64" fmla="*/ 319 w 1921"/>
              <a:gd name="T65" fmla="*/ 610 h 1516"/>
              <a:gd name="T66" fmla="*/ 321 w 1921"/>
              <a:gd name="T67" fmla="*/ 522 h 1516"/>
              <a:gd name="T68" fmla="*/ 348 w 1921"/>
              <a:gd name="T69" fmla="*/ 437 h 1516"/>
              <a:gd name="T70" fmla="*/ 401 w 1921"/>
              <a:gd name="T71" fmla="*/ 351 h 1516"/>
              <a:gd name="T72" fmla="*/ 509 w 1921"/>
              <a:gd name="T73" fmla="*/ 251 h 1516"/>
              <a:gd name="T74" fmla="*/ 643 w 1921"/>
              <a:gd name="T75" fmla="*/ 169 h 1516"/>
              <a:gd name="T76" fmla="*/ 778 w 1921"/>
              <a:gd name="T77" fmla="*/ 110 h 1516"/>
              <a:gd name="T78" fmla="*/ 913 w 1921"/>
              <a:gd name="T79" fmla="*/ 68 h 1516"/>
              <a:gd name="T80" fmla="*/ 1021 w 1921"/>
              <a:gd name="T81" fmla="*/ 42 h 1516"/>
              <a:gd name="T82" fmla="*/ 1150 w 1921"/>
              <a:gd name="T83" fmla="*/ 25 h 1516"/>
              <a:gd name="T84" fmla="*/ 1446 w 1921"/>
              <a:gd name="T85" fmla="*/ 0 h 1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921" h="1516">
                <a:moveTo>
                  <a:pt x="1446" y="0"/>
                </a:moveTo>
                <a:lnTo>
                  <a:pt x="1219" y="3"/>
                </a:lnTo>
                <a:lnTo>
                  <a:pt x="1142" y="9"/>
                </a:lnTo>
                <a:lnTo>
                  <a:pt x="1047" y="20"/>
                </a:lnTo>
                <a:lnTo>
                  <a:pt x="974" y="29"/>
                </a:lnTo>
                <a:lnTo>
                  <a:pt x="900" y="43"/>
                </a:lnTo>
                <a:lnTo>
                  <a:pt x="828" y="59"/>
                </a:lnTo>
                <a:lnTo>
                  <a:pt x="763" y="76"/>
                </a:lnTo>
                <a:lnTo>
                  <a:pt x="686" y="97"/>
                </a:lnTo>
                <a:lnTo>
                  <a:pt x="593" y="128"/>
                </a:lnTo>
                <a:lnTo>
                  <a:pt x="520" y="156"/>
                </a:lnTo>
                <a:lnTo>
                  <a:pt x="449" y="187"/>
                </a:lnTo>
                <a:lnTo>
                  <a:pt x="401" y="213"/>
                </a:lnTo>
                <a:lnTo>
                  <a:pt x="345" y="244"/>
                </a:lnTo>
                <a:lnTo>
                  <a:pt x="304" y="268"/>
                </a:lnTo>
                <a:lnTo>
                  <a:pt x="261" y="301"/>
                </a:lnTo>
                <a:lnTo>
                  <a:pt x="222" y="332"/>
                </a:lnTo>
                <a:lnTo>
                  <a:pt x="184" y="366"/>
                </a:lnTo>
                <a:lnTo>
                  <a:pt x="155" y="393"/>
                </a:lnTo>
                <a:lnTo>
                  <a:pt x="118" y="431"/>
                </a:lnTo>
                <a:lnTo>
                  <a:pt x="82" y="474"/>
                </a:lnTo>
                <a:lnTo>
                  <a:pt x="58" y="516"/>
                </a:lnTo>
                <a:lnTo>
                  <a:pt x="39" y="552"/>
                </a:lnTo>
                <a:lnTo>
                  <a:pt x="21" y="594"/>
                </a:lnTo>
                <a:lnTo>
                  <a:pt x="6" y="638"/>
                </a:lnTo>
                <a:lnTo>
                  <a:pt x="0" y="695"/>
                </a:lnTo>
                <a:lnTo>
                  <a:pt x="5" y="744"/>
                </a:lnTo>
                <a:lnTo>
                  <a:pt x="14" y="785"/>
                </a:lnTo>
                <a:lnTo>
                  <a:pt x="26" y="826"/>
                </a:lnTo>
                <a:lnTo>
                  <a:pt x="47" y="872"/>
                </a:lnTo>
                <a:lnTo>
                  <a:pt x="66" y="911"/>
                </a:lnTo>
                <a:lnTo>
                  <a:pt x="92" y="946"/>
                </a:lnTo>
                <a:lnTo>
                  <a:pt x="130" y="991"/>
                </a:lnTo>
                <a:lnTo>
                  <a:pt x="179" y="1041"/>
                </a:lnTo>
                <a:lnTo>
                  <a:pt x="229" y="1081"/>
                </a:lnTo>
                <a:lnTo>
                  <a:pt x="271" y="1115"/>
                </a:lnTo>
                <a:lnTo>
                  <a:pt x="325" y="1149"/>
                </a:lnTo>
                <a:lnTo>
                  <a:pt x="377" y="1176"/>
                </a:lnTo>
                <a:lnTo>
                  <a:pt x="437" y="1207"/>
                </a:lnTo>
                <a:lnTo>
                  <a:pt x="512" y="1244"/>
                </a:lnTo>
                <a:lnTo>
                  <a:pt x="585" y="1271"/>
                </a:lnTo>
                <a:lnTo>
                  <a:pt x="667" y="1302"/>
                </a:lnTo>
                <a:lnTo>
                  <a:pt x="836" y="1346"/>
                </a:lnTo>
                <a:lnTo>
                  <a:pt x="978" y="1373"/>
                </a:lnTo>
                <a:lnTo>
                  <a:pt x="1128" y="1393"/>
                </a:lnTo>
                <a:lnTo>
                  <a:pt x="1248" y="1403"/>
                </a:lnTo>
                <a:lnTo>
                  <a:pt x="1403" y="1410"/>
                </a:lnTo>
                <a:lnTo>
                  <a:pt x="1403" y="1515"/>
                </a:lnTo>
                <a:lnTo>
                  <a:pt x="1920" y="1275"/>
                </a:lnTo>
                <a:lnTo>
                  <a:pt x="1397" y="1031"/>
                </a:lnTo>
                <a:lnTo>
                  <a:pt x="1398" y="1139"/>
                </a:lnTo>
                <a:lnTo>
                  <a:pt x="1243" y="1132"/>
                </a:lnTo>
                <a:lnTo>
                  <a:pt x="1128" y="1119"/>
                </a:lnTo>
                <a:lnTo>
                  <a:pt x="1007" y="1098"/>
                </a:lnTo>
                <a:lnTo>
                  <a:pt x="836" y="1054"/>
                </a:lnTo>
                <a:lnTo>
                  <a:pt x="757" y="1025"/>
                </a:lnTo>
                <a:lnTo>
                  <a:pt x="681" y="993"/>
                </a:lnTo>
                <a:lnTo>
                  <a:pt x="619" y="957"/>
                </a:lnTo>
                <a:lnTo>
                  <a:pt x="556" y="922"/>
                </a:lnTo>
                <a:lnTo>
                  <a:pt x="506" y="888"/>
                </a:lnTo>
                <a:lnTo>
                  <a:pt x="464" y="850"/>
                </a:lnTo>
                <a:lnTo>
                  <a:pt x="417" y="806"/>
                </a:lnTo>
                <a:lnTo>
                  <a:pt x="377" y="755"/>
                </a:lnTo>
                <a:lnTo>
                  <a:pt x="348" y="708"/>
                </a:lnTo>
                <a:lnTo>
                  <a:pt x="333" y="664"/>
                </a:lnTo>
                <a:lnTo>
                  <a:pt x="319" y="610"/>
                </a:lnTo>
                <a:lnTo>
                  <a:pt x="317" y="558"/>
                </a:lnTo>
                <a:lnTo>
                  <a:pt x="321" y="522"/>
                </a:lnTo>
                <a:lnTo>
                  <a:pt x="329" y="483"/>
                </a:lnTo>
                <a:lnTo>
                  <a:pt x="348" y="437"/>
                </a:lnTo>
                <a:lnTo>
                  <a:pt x="372" y="393"/>
                </a:lnTo>
                <a:lnTo>
                  <a:pt x="401" y="351"/>
                </a:lnTo>
                <a:lnTo>
                  <a:pt x="440" y="310"/>
                </a:lnTo>
                <a:lnTo>
                  <a:pt x="509" y="251"/>
                </a:lnTo>
                <a:lnTo>
                  <a:pt x="567" y="211"/>
                </a:lnTo>
                <a:lnTo>
                  <a:pt x="643" y="169"/>
                </a:lnTo>
                <a:lnTo>
                  <a:pt x="720" y="133"/>
                </a:lnTo>
                <a:lnTo>
                  <a:pt x="778" y="110"/>
                </a:lnTo>
                <a:lnTo>
                  <a:pt x="847" y="86"/>
                </a:lnTo>
                <a:lnTo>
                  <a:pt x="913" y="68"/>
                </a:lnTo>
                <a:lnTo>
                  <a:pt x="966" y="54"/>
                </a:lnTo>
                <a:lnTo>
                  <a:pt x="1021" y="42"/>
                </a:lnTo>
                <a:lnTo>
                  <a:pt x="1089" y="32"/>
                </a:lnTo>
                <a:lnTo>
                  <a:pt x="1150" y="25"/>
                </a:lnTo>
                <a:lnTo>
                  <a:pt x="1234" y="15"/>
                </a:lnTo>
                <a:lnTo>
                  <a:pt x="1446" y="0"/>
                </a:lnTo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txBody>
          <a:bodyPr lIns="45712" tIns="44442" rIns="45712" bIns="44442" anchor="ctr" anchorCtr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7" name="Freeform 4"/>
          <p:cNvSpPr/>
          <p:nvPr/>
        </p:nvSpPr>
        <p:spPr bwMode="gray">
          <a:xfrm rot="19490962" flipH="1" flipV="1">
            <a:off x="4479925" y="1046163"/>
            <a:ext cx="1363663" cy="1647825"/>
          </a:xfrm>
          <a:custGeom>
            <a:avLst/>
            <a:gdLst>
              <a:gd name="T0" fmla="*/ 1219 w 1921"/>
              <a:gd name="T1" fmla="*/ 3 h 1516"/>
              <a:gd name="T2" fmla="*/ 1047 w 1921"/>
              <a:gd name="T3" fmla="*/ 20 h 1516"/>
              <a:gd name="T4" fmla="*/ 900 w 1921"/>
              <a:gd name="T5" fmla="*/ 43 h 1516"/>
              <a:gd name="T6" fmla="*/ 763 w 1921"/>
              <a:gd name="T7" fmla="*/ 76 h 1516"/>
              <a:gd name="T8" fmla="*/ 593 w 1921"/>
              <a:gd name="T9" fmla="*/ 128 h 1516"/>
              <a:gd name="T10" fmla="*/ 449 w 1921"/>
              <a:gd name="T11" fmla="*/ 187 h 1516"/>
              <a:gd name="T12" fmla="*/ 345 w 1921"/>
              <a:gd name="T13" fmla="*/ 244 h 1516"/>
              <a:gd name="T14" fmla="*/ 261 w 1921"/>
              <a:gd name="T15" fmla="*/ 301 h 1516"/>
              <a:gd name="T16" fmla="*/ 184 w 1921"/>
              <a:gd name="T17" fmla="*/ 366 h 1516"/>
              <a:gd name="T18" fmla="*/ 118 w 1921"/>
              <a:gd name="T19" fmla="*/ 431 h 1516"/>
              <a:gd name="T20" fmla="*/ 58 w 1921"/>
              <a:gd name="T21" fmla="*/ 516 h 1516"/>
              <a:gd name="T22" fmla="*/ 21 w 1921"/>
              <a:gd name="T23" fmla="*/ 594 h 1516"/>
              <a:gd name="T24" fmla="*/ 0 w 1921"/>
              <a:gd name="T25" fmla="*/ 695 h 1516"/>
              <a:gd name="T26" fmla="*/ 14 w 1921"/>
              <a:gd name="T27" fmla="*/ 785 h 1516"/>
              <a:gd name="T28" fmla="*/ 47 w 1921"/>
              <a:gd name="T29" fmla="*/ 872 h 1516"/>
              <a:gd name="T30" fmla="*/ 92 w 1921"/>
              <a:gd name="T31" fmla="*/ 946 h 1516"/>
              <a:gd name="T32" fmla="*/ 179 w 1921"/>
              <a:gd name="T33" fmla="*/ 1041 h 1516"/>
              <a:gd name="T34" fmla="*/ 271 w 1921"/>
              <a:gd name="T35" fmla="*/ 1115 h 1516"/>
              <a:gd name="T36" fmla="*/ 377 w 1921"/>
              <a:gd name="T37" fmla="*/ 1176 h 1516"/>
              <a:gd name="T38" fmla="*/ 512 w 1921"/>
              <a:gd name="T39" fmla="*/ 1244 h 1516"/>
              <a:gd name="T40" fmla="*/ 667 w 1921"/>
              <a:gd name="T41" fmla="*/ 1302 h 1516"/>
              <a:gd name="T42" fmla="*/ 978 w 1921"/>
              <a:gd name="T43" fmla="*/ 1373 h 1516"/>
              <a:gd name="T44" fmla="*/ 1248 w 1921"/>
              <a:gd name="T45" fmla="*/ 1403 h 1516"/>
              <a:gd name="T46" fmla="*/ 1403 w 1921"/>
              <a:gd name="T47" fmla="*/ 1515 h 1516"/>
              <a:gd name="T48" fmla="*/ 1397 w 1921"/>
              <a:gd name="T49" fmla="*/ 1031 h 1516"/>
              <a:gd name="T50" fmla="*/ 1243 w 1921"/>
              <a:gd name="T51" fmla="*/ 1132 h 1516"/>
              <a:gd name="T52" fmla="*/ 1007 w 1921"/>
              <a:gd name="T53" fmla="*/ 1098 h 1516"/>
              <a:gd name="T54" fmla="*/ 757 w 1921"/>
              <a:gd name="T55" fmla="*/ 1025 h 1516"/>
              <a:gd name="T56" fmla="*/ 619 w 1921"/>
              <a:gd name="T57" fmla="*/ 957 h 1516"/>
              <a:gd name="T58" fmla="*/ 506 w 1921"/>
              <a:gd name="T59" fmla="*/ 888 h 1516"/>
              <a:gd name="T60" fmla="*/ 417 w 1921"/>
              <a:gd name="T61" fmla="*/ 806 h 1516"/>
              <a:gd name="T62" fmla="*/ 348 w 1921"/>
              <a:gd name="T63" fmla="*/ 708 h 1516"/>
              <a:gd name="T64" fmla="*/ 319 w 1921"/>
              <a:gd name="T65" fmla="*/ 610 h 1516"/>
              <a:gd name="T66" fmla="*/ 321 w 1921"/>
              <a:gd name="T67" fmla="*/ 522 h 1516"/>
              <a:gd name="T68" fmla="*/ 348 w 1921"/>
              <a:gd name="T69" fmla="*/ 437 h 1516"/>
              <a:gd name="T70" fmla="*/ 401 w 1921"/>
              <a:gd name="T71" fmla="*/ 351 h 1516"/>
              <a:gd name="T72" fmla="*/ 509 w 1921"/>
              <a:gd name="T73" fmla="*/ 251 h 1516"/>
              <a:gd name="T74" fmla="*/ 643 w 1921"/>
              <a:gd name="T75" fmla="*/ 169 h 1516"/>
              <a:gd name="T76" fmla="*/ 778 w 1921"/>
              <a:gd name="T77" fmla="*/ 110 h 1516"/>
              <a:gd name="T78" fmla="*/ 913 w 1921"/>
              <a:gd name="T79" fmla="*/ 68 h 1516"/>
              <a:gd name="T80" fmla="*/ 1021 w 1921"/>
              <a:gd name="T81" fmla="*/ 42 h 1516"/>
              <a:gd name="T82" fmla="*/ 1150 w 1921"/>
              <a:gd name="T83" fmla="*/ 25 h 1516"/>
              <a:gd name="T84" fmla="*/ 1446 w 1921"/>
              <a:gd name="T85" fmla="*/ 0 h 1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921" h="1516">
                <a:moveTo>
                  <a:pt x="1446" y="0"/>
                </a:moveTo>
                <a:lnTo>
                  <a:pt x="1219" y="3"/>
                </a:lnTo>
                <a:lnTo>
                  <a:pt x="1142" y="9"/>
                </a:lnTo>
                <a:lnTo>
                  <a:pt x="1047" y="20"/>
                </a:lnTo>
                <a:lnTo>
                  <a:pt x="974" y="29"/>
                </a:lnTo>
                <a:lnTo>
                  <a:pt x="900" y="43"/>
                </a:lnTo>
                <a:lnTo>
                  <a:pt x="828" y="59"/>
                </a:lnTo>
                <a:lnTo>
                  <a:pt x="763" y="76"/>
                </a:lnTo>
                <a:lnTo>
                  <a:pt x="686" y="97"/>
                </a:lnTo>
                <a:lnTo>
                  <a:pt x="593" y="128"/>
                </a:lnTo>
                <a:lnTo>
                  <a:pt x="520" y="156"/>
                </a:lnTo>
                <a:lnTo>
                  <a:pt x="449" y="187"/>
                </a:lnTo>
                <a:lnTo>
                  <a:pt x="401" y="213"/>
                </a:lnTo>
                <a:lnTo>
                  <a:pt x="345" y="244"/>
                </a:lnTo>
                <a:lnTo>
                  <a:pt x="304" y="268"/>
                </a:lnTo>
                <a:lnTo>
                  <a:pt x="261" y="301"/>
                </a:lnTo>
                <a:lnTo>
                  <a:pt x="222" y="332"/>
                </a:lnTo>
                <a:lnTo>
                  <a:pt x="184" y="366"/>
                </a:lnTo>
                <a:lnTo>
                  <a:pt x="155" y="393"/>
                </a:lnTo>
                <a:lnTo>
                  <a:pt x="118" y="431"/>
                </a:lnTo>
                <a:lnTo>
                  <a:pt x="82" y="474"/>
                </a:lnTo>
                <a:lnTo>
                  <a:pt x="58" y="516"/>
                </a:lnTo>
                <a:lnTo>
                  <a:pt x="39" y="552"/>
                </a:lnTo>
                <a:lnTo>
                  <a:pt x="21" y="594"/>
                </a:lnTo>
                <a:lnTo>
                  <a:pt x="6" y="638"/>
                </a:lnTo>
                <a:lnTo>
                  <a:pt x="0" y="695"/>
                </a:lnTo>
                <a:lnTo>
                  <a:pt x="5" y="744"/>
                </a:lnTo>
                <a:lnTo>
                  <a:pt x="14" y="785"/>
                </a:lnTo>
                <a:lnTo>
                  <a:pt x="26" y="826"/>
                </a:lnTo>
                <a:lnTo>
                  <a:pt x="47" y="872"/>
                </a:lnTo>
                <a:lnTo>
                  <a:pt x="66" y="911"/>
                </a:lnTo>
                <a:lnTo>
                  <a:pt x="92" y="946"/>
                </a:lnTo>
                <a:lnTo>
                  <a:pt x="130" y="991"/>
                </a:lnTo>
                <a:lnTo>
                  <a:pt x="179" y="1041"/>
                </a:lnTo>
                <a:lnTo>
                  <a:pt x="229" y="1081"/>
                </a:lnTo>
                <a:lnTo>
                  <a:pt x="271" y="1115"/>
                </a:lnTo>
                <a:lnTo>
                  <a:pt x="325" y="1149"/>
                </a:lnTo>
                <a:lnTo>
                  <a:pt x="377" y="1176"/>
                </a:lnTo>
                <a:lnTo>
                  <a:pt x="437" y="1207"/>
                </a:lnTo>
                <a:lnTo>
                  <a:pt x="512" y="1244"/>
                </a:lnTo>
                <a:lnTo>
                  <a:pt x="585" y="1271"/>
                </a:lnTo>
                <a:lnTo>
                  <a:pt x="667" y="1302"/>
                </a:lnTo>
                <a:lnTo>
                  <a:pt x="836" y="1346"/>
                </a:lnTo>
                <a:lnTo>
                  <a:pt x="978" y="1373"/>
                </a:lnTo>
                <a:lnTo>
                  <a:pt x="1128" y="1393"/>
                </a:lnTo>
                <a:lnTo>
                  <a:pt x="1248" y="1403"/>
                </a:lnTo>
                <a:lnTo>
                  <a:pt x="1403" y="1410"/>
                </a:lnTo>
                <a:lnTo>
                  <a:pt x="1403" y="1515"/>
                </a:lnTo>
                <a:lnTo>
                  <a:pt x="1920" y="1275"/>
                </a:lnTo>
                <a:lnTo>
                  <a:pt x="1397" y="1031"/>
                </a:lnTo>
                <a:lnTo>
                  <a:pt x="1398" y="1139"/>
                </a:lnTo>
                <a:lnTo>
                  <a:pt x="1243" y="1132"/>
                </a:lnTo>
                <a:lnTo>
                  <a:pt x="1128" y="1119"/>
                </a:lnTo>
                <a:lnTo>
                  <a:pt x="1007" y="1098"/>
                </a:lnTo>
                <a:lnTo>
                  <a:pt x="836" y="1054"/>
                </a:lnTo>
                <a:lnTo>
                  <a:pt x="757" y="1025"/>
                </a:lnTo>
                <a:lnTo>
                  <a:pt x="681" y="993"/>
                </a:lnTo>
                <a:lnTo>
                  <a:pt x="619" y="957"/>
                </a:lnTo>
                <a:lnTo>
                  <a:pt x="556" y="922"/>
                </a:lnTo>
                <a:lnTo>
                  <a:pt x="506" y="888"/>
                </a:lnTo>
                <a:lnTo>
                  <a:pt x="464" y="850"/>
                </a:lnTo>
                <a:lnTo>
                  <a:pt x="417" y="806"/>
                </a:lnTo>
                <a:lnTo>
                  <a:pt x="377" y="755"/>
                </a:lnTo>
                <a:lnTo>
                  <a:pt x="348" y="708"/>
                </a:lnTo>
                <a:lnTo>
                  <a:pt x="333" y="664"/>
                </a:lnTo>
                <a:lnTo>
                  <a:pt x="319" y="610"/>
                </a:lnTo>
                <a:lnTo>
                  <a:pt x="317" y="558"/>
                </a:lnTo>
                <a:lnTo>
                  <a:pt x="321" y="522"/>
                </a:lnTo>
                <a:lnTo>
                  <a:pt x="329" y="483"/>
                </a:lnTo>
                <a:lnTo>
                  <a:pt x="348" y="437"/>
                </a:lnTo>
                <a:lnTo>
                  <a:pt x="372" y="393"/>
                </a:lnTo>
                <a:lnTo>
                  <a:pt x="401" y="351"/>
                </a:lnTo>
                <a:lnTo>
                  <a:pt x="440" y="310"/>
                </a:lnTo>
                <a:lnTo>
                  <a:pt x="509" y="251"/>
                </a:lnTo>
                <a:lnTo>
                  <a:pt x="567" y="211"/>
                </a:lnTo>
                <a:lnTo>
                  <a:pt x="643" y="169"/>
                </a:lnTo>
                <a:lnTo>
                  <a:pt x="720" y="133"/>
                </a:lnTo>
                <a:lnTo>
                  <a:pt x="778" y="110"/>
                </a:lnTo>
                <a:lnTo>
                  <a:pt x="847" y="86"/>
                </a:lnTo>
                <a:lnTo>
                  <a:pt x="913" y="68"/>
                </a:lnTo>
                <a:lnTo>
                  <a:pt x="966" y="54"/>
                </a:lnTo>
                <a:lnTo>
                  <a:pt x="1021" y="42"/>
                </a:lnTo>
                <a:lnTo>
                  <a:pt x="1089" y="32"/>
                </a:lnTo>
                <a:lnTo>
                  <a:pt x="1150" y="25"/>
                </a:lnTo>
                <a:lnTo>
                  <a:pt x="1234" y="15"/>
                </a:lnTo>
                <a:lnTo>
                  <a:pt x="1446" y="0"/>
                </a:lnTo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txBody>
          <a:bodyPr lIns="45712" tIns="44442" rIns="45712" bIns="44442" anchor="ctr" anchorCtr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8" name="Oval 5"/>
          <p:cNvSpPr>
            <a:spLocks noChangeArrowheads="1"/>
          </p:cNvSpPr>
          <p:nvPr/>
        </p:nvSpPr>
        <p:spPr bwMode="gray">
          <a:xfrm>
            <a:off x="3133725" y="1862138"/>
            <a:ext cx="1184275" cy="1182688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/>
        </p:spPr>
        <p:txBody>
          <a:bodyPr lIns="45712" tIns="44442" rIns="45712" bIns="44442" anchor="ctr" anchorCtr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eXGyreAdventor" pitchFamily="50" charset="0"/>
                <a:ea typeface="+mn-ea"/>
                <a:cs typeface="+mn-cs"/>
              </a:rPr>
              <a:t>添加标题</a:t>
            </a:r>
            <a:endParaRPr kumimoji="0" lang="zh-CN" altLang="en-US" sz="1350" b="0" i="0" u="none" strike="noStrike" kern="1200" cap="none" spc="0" normalizeH="0" baseline="-300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TeXGyreAdventor" pitchFamily="50" charset="0"/>
              <a:ea typeface="+mn-ea"/>
              <a:cs typeface="+mn-cs"/>
            </a:endParaRPr>
          </a:p>
        </p:txBody>
      </p:sp>
      <p:sp>
        <p:nvSpPr>
          <p:cNvPr id="69" name="Oval 6"/>
          <p:cNvSpPr>
            <a:spLocks noChangeArrowheads="1"/>
          </p:cNvSpPr>
          <p:nvPr/>
        </p:nvSpPr>
        <p:spPr bwMode="gray">
          <a:xfrm>
            <a:off x="4546600" y="2687638"/>
            <a:ext cx="1184275" cy="1182688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/>
        </p:spPr>
        <p:txBody>
          <a:bodyPr lIns="45712" tIns="44442" rIns="45712" bIns="44442" anchor="ctr" anchorCtr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-300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eXGyreAdventor" pitchFamily="50" charset="0"/>
                <a:ea typeface="+mn-ea"/>
                <a:cs typeface="+mn-cs"/>
              </a:rPr>
              <a:t>添加标题</a:t>
            </a:r>
          </a:p>
        </p:txBody>
      </p:sp>
      <p:sp>
        <p:nvSpPr>
          <p:cNvPr id="70" name="TextBox 7"/>
          <p:cNvSpPr txBox="1"/>
          <p:nvPr/>
        </p:nvSpPr>
        <p:spPr>
          <a:xfrm>
            <a:off x="468313" y="1962150"/>
            <a:ext cx="2351088" cy="1721674"/>
          </a:xfrm>
          <a:prstGeom prst="rect">
            <a:avLst/>
          </a:prstGeom>
          <a:noFill/>
        </p:spPr>
        <p:txBody>
          <a:bodyPr lIns="91425" tIns="45712" rIns="91425" bIns="45712">
            <a:spAutoFit/>
          </a:bodyPr>
          <a:lstStyle/>
          <a:p>
            <a:pPr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您亮亮图文旗舰店</a:t>
            </a:r>
            <a:r>
              <a:rPr lang="en-US" altLang="zh-CN" sz="1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https://liangliangtuwen.tmall.com</a:t>
            </a:r>
            <a:r>
              <a:rPr kumimoji="0" lang="zh-CN" altLang="en-US" sz="1200" kern="1200" cap="none" spc="0" normalizeH="0" baseline="0" noProof="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zh-CN" altLang="en-US" sz="12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或者通过复制您的文本后，在此框中选择粘贴，并选择只保留文字。</a:t>
            </a:r>
            <a:endParaRPr kumimoji="0" lang="zh-CN" altLang="en-US" sz="1200" kern="1200" cap="none" spc="0" normalizeH="0" baseline="0" noProof="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R="0" algn="just" defTabSz="6858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zh-CN" altLang="en-US" sz="1200" kern="1200" cap="none" spc="0" normalizeH="0" baseline="0" noProof="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469900" y="1400175"/>
            <a:ext cx="3300413" cy="461963"/>
            <a:chOff x="469900" y="1057571"/>
            <a:chExt cx="3299884" cy="461665"/>
          </a:xfrm>
        </p:grpSpPr>
        <p:sp>
          <p:nvSpPr>
            <p:cNvPr id="72" name="TextBox 6"/>
            <p:cNvSpPr txBox="1"/>
            <p:nvPr/>
          </p:nvSpPr>
          <p:spPr>
            <a:xfrm>
              <a:off x="554025" y="1057571"/>
              <a:ext cx="869811" cy="29825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685800" rtl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2000" kern="1200" cap="none" spc="0" normalizeH="0" baseline="-3000" noProof="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</a:p>
          </p:txBody>
        </p:sp>
        <p:cxnSp>
          <p:nvCxnSpPr>
            <p:cNvPr id="73" name="直接连接符 72"/>
            <p:cNvCxnSpPr/>
            <p:nvPr/>
          </p:nvCxnSpPr>
          <p:spPr>
            <a:xfrm>
              <a:off x="469900" y="1519236"/>
              <a:ext cx="3299884" cy="0"/>
            </a:xfrm>
            <a:prstGeom prst="lin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4" name="TextBox 10"/>
          <p:cNvSpPr txBox="1"/>
          <p:nvPr/>
        </p:nvSpPr>
        <p:spPr>
          <a:xfrm>
            <a:off x="6169025" y="1995488"/>
            <a:ext cx="2454275" cy="1754188"/>
          </a:xfrm>
          <a:prstGeom prst="rect">
            <a:avLst/>
          </a:prstGeom>
          <a:noFill/>
        </p:spPr>
        <p:txBody>
          <a:bodyPr lIns="91425" tIns="45712" rIns="91425" bIns="45712">
            <a:spAutoFit/>
          </a:bodyPr>
          <a:lstStyle/>
          <a:p>
            <a:pPr marR="0" defTabSz="6858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2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您的内容打在这里，或者通过复制您的文本后，在此框中选择粘贴，并选择只保留文字。</a:t>
            </a:r>
            <a:endParaRPr kumimoji="0" lang="zh-CN" altLang="en-US" sz="1200" kern="1200" cap="none" spc="0" normalizeH="0" baseline="0" noProof="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R="0" algn="just" defTabSz="6858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2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您的内容打在这里，或者通过复制您的文本后，在此框中选择粘贴，并选择只保留文字。</a:t>
            </a:r>
            <a:endParaRPr kumimoji="0" lang="zh-CN" altLang="en-US" sz="1200" kern="1200" cap="none" spc="0" normalizeH="0" baseline="0" noProof="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5257800" y="3870325"/>
            <a:ext cx="3441700" cy="333375"/>
            <a:chOff x="5257195" y="3528519"/>
            <a:chExt cx="3442305" cy="333179"/>
          </a:xfrm>
        </p:grpSpPr>
        <p:sp>
          <p:nvSpPr>
            <p:cNvPr id="76" name="TextBox 9"/>
            <p:cNvSpPr txBox="1"/>
            <p:nvPr/>
          </p:nvSpPr>
          <p:spPr>
            <a:xfrm>
              <a:off x="5976459" y="3563423"/>
              <a:ext cx="870103" cy="298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685800" rtl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2000" kern="1200" cap="none" spc="0" normalizeH="0" baseline="-3000" noProof="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</a:p>
          </p:txBody>
        </p:sp>
        <p:cxnSp>
          <p:nvCxnSpPr>
            <p:cNvPr id="77" name="直接连接符 76"/>
            <p:cNvCxnSpPr/>
            <p:nvPr/>
          </p:nvCxnSpPr>
          <p:spPr>
            <a:xfrm>
              <a:off x="5257195" y="3528519"/>
              <a:ext cx="3442305" cy="0"/>
            </a:xfrm>
            <a:prstGeom prst="lin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0" grpId="0"/>
      <p:bldP spid="7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1"/>
          <p:cNvSpPr/>
          <p:nvPr/>
        </p:nvSpPr>
        <p:spPr bwMode="auto">
          <a:xfrm>
            <a:off x="1192213" y="1039813"/>
            <a:ext cx="1793875" cy="1798638"/>
          </a:xfrm>
          <a:custGeom>
            <a:avLst/>
            <a:gdLst>
              <a:gd name="T0" fmla="*/ 1665296 w 1321"/>
              <a:gd name="T1" fmla="*/ 360928 h 1322"/>
              <a:gd name="T2" fmla="*/ 1665296 w 1321"/>
              <a:gd name="T3" fmla="*/ 1667948 h 1322"/>
              <a:gd name="T4" fmla="*/ 360354 w 1321"/>
              <a:gd name="T5" fmla="*/ 1667948 h 1322"/>
              <a:gd name="T6" fmla="*/ 360354 w 1321"/>
              <a:gd name="T7" fmla="*/ 360928 h 1322"/>
              <a:gd name="T8" fmla="*/ 1665296 w 1321"/>
              <a:gd name="T9" fmla="*/ 360928 h 13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21" h="1322">
                <a:moveTo>
                  <a:pt x="1086" y="235"/>
                </a:moveTo>
                <a:cubicBezTo>
                  <a:pt x="1321" y="470"/>
                  <a:pt x="1321" y="851"/>
                  <a:pt x="1086" y="1086"/>
                </a:cubicBezTo>
                <a:cubicBezTo>
                  <a:pt x="851" y="1322"/>
                  <a:pt x="470" y="1322"/>
                  <a:pt x="235" y="1086"/>
                </a:cubicBezTo>
                <a:cubicBezTo>
                  <a:pt x="0" y="851"/>
                  <a:pt x="0" y="470"/>
                  <a:pt x="235" y="235"/>
                </a:cubicBezTo>
                <a:cubicBezTo>
                  <a:pt x="470" y="0"/>
                  <a:pt x="851" y="0"/>
                  <a:pt x="1086" y="235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30226" cap="flat">
            <a:noFill/>
            <a:prstDash val="solid"/>
            <a:miter lim="800000"/>
          </a:ln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Freeform 52"/>
          <p:cNvSpPr/>
          <p:nvPr/>
        </p:nvSpPr>
        <p:spPr bwMode="auto">
          <a:xfrm>
            <a:off x="1585913" y="2471738"/>
            <a:ext cx="1795463" cy="1798638"/>
          </a:xfrm>
          <a:custGeom>
            <a:avLst/>
            <a:gdLst>
              <a:gd name="T0" fmla="*/ 1665296 w 1321"/>
              <a:gd name="T1" fmla="*/ 360919 h 1321"/>
              <a:gd name="T2" fmla="*/ 1665296 w 1321"/>
              <a:gd name="T3" fmla="*/ 1667906 h 1321"/>
              <a:gd name="T4" fmla="*/ 360354 w 1321"/>
              <a:gd name="T5" fmla="*/ 1667906 h 1321"/>
              <a:gd name="T6" fmla="*/ 360354 w 1321"/>
              <a:gd name="T7" fmla="*/ 360919 h 1321"/>
              <a:gd name="T8" fmla="*/ 1665296 w 1321"/>
              <a:gd name="T9" fmla="*/ 360919 h 13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21" h="1321">
                <a:moveTo>
                  <a:pt x="1086" y="235"/>
                </a:moveTo>
                <a:cubicBezTo>
                  <a:pt x="1321" y="470"/>
                  <a:pt x="1321" y="851"/>
                  <a:pt x="1086" y="1086"/>
                </a:cubicBezTo>
                <a:cubicBezTo>
                  <a:pt x="851" y="1321"/>
                  <a:pt x="470" y="1321"/>
                  <a:pt x="235" y="1086"/>
                </a:cubicBezTo>
                <a:cubicBezTo>
                  <a:pt x="0" y="851"/>
                  <a:pt x="0" y="470"/>
                  <a:pt x="235" y="235"/>
                </a:cubicBezTo>
                <a:cubicBezTo>
                  <a:pt x="470" y="0"/>
                  <a:pt x="851" y="0"/>
                  <a:pt x="1086" y="235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 w="30226" cap="flat">
            <a:noFill/>
            <a:prstDash val="solid"/>
            <a:miter lim="800000"/>
          </a:ln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Freeform 53"/>
          <p:cNvSpPr/>
          <p:nvPr/>
        </p:nvSpPr>
        <p:spPr bwMode="auto">
          <a:xfrm>
            <a:off x="2625725" y="1428750"/>
            <a:ext cx="1795463" cy="1797050"/>
          </a:xfrm>
          <a:custGeom>
            <a:avLst/>
            <a:gdLst>
              <a:gd name="T0" fmla="*/ 1666873 w 1322"/>
              <a:gd name="T1" fmla="*/ 360919 h 1321"/>
              <a:gd name="T2" fmla="*/ 1666873 w 1322"/>
              <a:gd name="T3" fmla="*/ 1667906 h 1321"/>
              <a:gd name="T4" fmla="*/ 360364 w 1322"/>
              <a:gd name="T5" fmla="*/ 1667906 h 1321"/>
              <a:gd name="T6" fmla="*/ 360364 w 1322"/>
              <a:gd name="T7" fmla="*/ 360919 h 1321"/>
              <a:gd name="T8" fmla="*/ 1666873 w 1322"/>
              <a:gd name="T9" fmla="*/ 360919 h 13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22" h="1321">
                <a:moveTo>
                  <a:pt x="1087" y="235"/>
                </a:moveTo>
                <a:cubicBezTo>
                  <a:pt x="1322" y="470"/>
                  <a:pt x="1322" y="851"/>
                  <a:pt x="1087" y="1086"/>
                </a:cubicBezTo>
                <a:cubicBezTo>
                  <a:pt x="852" y="1321"/>
                  <a:pt x="471" y="1321"/>
                  <a:pt x="235" y="1086"/>
                </a:cubicBezTo>
                <a:cubicBezTo>
                  <a:pt x="0" y="851"/>
                  <a:pt x="0" y="470"/>
                  <a:pt x="235" y="235"/>
                </a:cubicBezTo>
                <a:cubicBezTo>
                  <a:pt x="471" y="0"/>
                  <a:pt x="852" y="0"/>
                  <a:pt x="1087" y="235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30226" cap="flat">
            <a:noFill/>
            <a:prstDash val="solid"/>
            <a:miter lim="800000"/>
          </a:ln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Text Box 57"/>
          <p:cNvSpPr txBox="1">
            <a:spLocks noChangeArrowheads="1"/>
          </p:cNvSpPr>
          <p:nvPr/>
        </p:nvSpPr>
        <p:spPr bwMode="auto">
          <a:xfrm>
            <a:off x="3213100" y="1751013"/>
            <a:ext cx="7112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29%</a:t>
            </a:r>
          </a:p>
        </p:txBody>
      </p:sp>
      <p:sp>
        <p:nvSpPr>
          <p:cNvPr id="7" name="Text Box 58"/>
          <p:cNvSpPr txBox="1">
            <a:spLocks noChangeArrowheads="1"/>
          </p:cNvSpPr>
          <p:nvPr/>
        </p:nvSpPr>
        <p:spPr bwMode="auto">
          <a:xfrm>
            <a:off x="1708150" y="1376363"/>
            <a:ext cx="7112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54%</a:t>
            </a:r>
          </a:p>
        </p:txBody>
      </p:sp>
      <p:sp>
        <p:nvSpPr>
          <p:cNvPr id="8" name="Text Box 59"/>
          <p:cNvSpPr txBox="1">
            <a:spLocks noChangeArrowheads="1"/>
          </p:cNvSpPr>
          <p:nvPr/>
        </p:nvSpPr>
        <p:spPr bwMode="auto">
          <a:xfrm>
            <a:off x="2076450" y="2949575"/>
            <a:ext cx="7112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77%</a:t>
            </a:r>
          </a:p>
        </p:txBody>
      </p:sp>
      <p:sp>
        <p:nvSpPr>
          <p:cNvPr id="9" name="Rectangle 61"/>
          <p:cNvSpPr>
            <a:spLocks noChangeArrowheads="1"/>
          </p:cNvSpPr>
          <p:nvPr/>
        </p:nvSpPr>
        <p:spPr bwMode="auto">
          <a:xfrm>
            <a:off x="1995488" y="3400425"/>
            <a:ext cx="1031875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单击添加文本</a:t>
            </a:r>
          </a:p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单击添加文本</a:t>
            </a:r>
          </a:p>
        </p:txBody>
      </p:sp>
      <p:sp>
        <p:nvSpPr>
          <p:cNvPr id="10" name="Rectangle 62"/>
          <p:cNvSpPr>
            <a:spLocks noChangeArrowheads="1"/>
          </p:cNvSpPr>
          <p:nvPr/>
        </p:nvSpPr>
        <p:spPr bwMode="auto">
          <a:xfrm>
            <a:off x="3017838" y="2211388"/>
            <a:ext cx="1031875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单击添加文本</a:t>
            </a:r>
          </a:p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单击添加文本</a:t>
            </a:r>
          </a:p>
        </p:txBody>
      </p:sp>
      <p:sp>
        <p:nvSpPr>
          <p:cNvPr id="11" name="Rectangle 63"/>
          <p:cNvSpPr>
            <a:spLocks noChangeArrowheads="1"/>
          </p:cNvSpPr>
          <p:nvPr/>
        </p:nvSpPr>
        <p:spPr bwMode="auto">
          <a:xfrm>
            <a:off x="1481138" y="1817688"/>
            <a:ext cx="1031875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单击添加文本</a:t>
            </a:r>
          </a:p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单击添加文本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4870450" y="1031875"/>
            <a:ext cx="3562350" cy="889000"/>
            <a:chOff x="544923" y="2418093"/>
            <a:chExt cx="4750103" cy="1184940"/>
          </a:xfrm>
        </p:grpSpPr>
        <p:sp>
          <p:nvSpPr>
            <p:cNvPr id="13" name="矩形 12"/>
            <p:cNvSpPr/>
            <p:nvPr/>
          </p:nvSpPr>
          <p:spPr>
            <a:xfrm>
              <a:off x="544923" y="2788387"/>
              <a:ext cx="4750103" cy="81464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您的内容打在这里，或者通过复制您的文本后，在此框中选择粘贴，并选择只保留文字。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" name="文本框 26"/>
            <p:cNvSpPr txBox="1"/>
            <p:nvPr/>
          </p:nvSpPr>
          <p:spPr>
            <a:xfrm>
              <a:off x="544923" y="2418093"/>
              <a:ext cx="1443659" cy="4104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685800" rtl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1400" kern="1200" cap="none" spc="0" normalizeH="0" baseline="0" noProof="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添加标题一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870450" y="2162175"/>
            <a:ext cx="3562350" cy="889000"/>
            <a:chOff x="544923" y="2418093"/>
            <a:chExt cx="4750103" cy="1184940"/>
          </a:xfrm>
        </p:grpSpPr>
        <p:sp>
          <p:nvSpPr>
            <p:cNvPr id="16" name="矩形 15"/>
            <p:cNvSpPr/>
            <p:nvPr/>
          </p:nvSpPr>
          <p:spPr>
            <a:xfrm>
              <a:off x="544923" y="2788387"/>
              <a:ext cx="4750103" cy="81464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您的内容打在这里，或者通过复制您的文本后，在此框中选择粘贴，并选择只保留文字。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7" name="文本框 30"/>
            <p:cNvSpPr txBox="1"/>
            <p:nvPr/>
          </p:nvSpPr>
          <p:spPr>
            <a:xfrm>
              <a:off x="544923" y="2418093"/>
              <a:ext cx="1443659" cy="4104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685800" rtl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1400" kern="1200" cap="none" spc="0" normalizeH="0" baseline="0" noProof="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添加标题二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870450" y="3225800"/>
            <a:ext cx="3562350" cy="889000"/>
            <a:chOff x="544923" y="2418093"/>
            <a:chExt cx="4750103" cy="1184940"/>
          </a:xfrm>
        </p:grpSpPr>
        <p:sp>
          <p:nvSpPr>
            <p:cNvPr id="19" name="矩形 18"/>
            <p:cNvSpPr/>
            <p:nvPr/>
          </p:nvSpPr>
          <p:spPr>
            <a:xfrm>
              <a:off x="544923" y="2788387"/>
              <a:ext cx="4750103" cy="81464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您的内容打在这里，或者通过复制您的文本后，在此框中选择粘贴，并选择只保留文字。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0" name="文本框 34"/>
            <p:cNvSpPr txBox="1"/>
            <p:nvPr/>
          </p:nvSpPr>
          <p:spPr>
            <a:xfrm>
              <a:off x="544923" y="2418093"/>
              <a:ext cx="1443659" cy="4104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685800" rtl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1400" kern="1200" cap="none" spc="0" normalizeH="0" baseline="0" noProof="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添加标题三</a:t>
              </a:r>
            </a:p>
          </p:txBody>
        </p:sp>
      </p:grpSp>
      <p:pic>
        <p:nvPicPr>
          <p:cNvPr id="61459" name="图片 2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" name="文本框 21"/>
          <p:cNvSpPr txBox="1"/>
          <p:nvPr/>
        </p:nvSpPr>
        <p:spPr>
          <a:xfrm>
            <a:off x="411163" y="365125"/>
            <a:ext cx="1760538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6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论文总结</a:t>
            </a: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autoRev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0" dur="150" fill="hold"/>
                                        <p:tgtEl>
                                          <p:spTgt spid="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6" presetClass="emph" presetSubtype="0" autoRev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6" dur="150" fill="hold"/>
                                        <p:tgtEl>
                                          <p:spTgt spid="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6" presetClass="emph" presetSubtype="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2" dur="15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89" name="图片 2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文本框 25"/>
          <p:cNvSpPr txBox="1"/>
          <p:nvPr/>
        </p:nvSpPr>
        <p:spPr>
          <a:xfrm>
            <a:off x="411163" y="365125"/>
            <a:ext cx="1760538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6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论文总结</a:t>
            </a:r>
          </a:p>
        </p:txBody>
      </p:sp>
      <p:sp>
        <p:nvSpPr>
          <p:cNvPr id="4" name="矩形 3"/>
          <p:cNvSpPr/>
          <p:nvPr/>
        </p:nvSpPr>
        <p:spPr>
          <a:xfrm>
            <a:off x="1498600" y="1819275"/>
            <a:ext cx="1908175" cy="1746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75313" y="1819275"/>
            <a:ext cx="1906588" cy="1746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16050" y="3438525"/>
            <a:ext cx="1908175" cy="1746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57863" y="3455988"/>
            <a:ext cx="1908175" cy="1905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文本框 16"/>
          <p:cNvSpPr txBox="1"/>
          <p:nvPr/>
        </p:nvSpPr>
        <p:spPr>
          <a:xfrm>
            <a:off x="1462088" y="1550988"/>
            <a:ext cx="908050" cy="30003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输入标题</a:t>
            </a:r>
          </a:p>
        </p:txBody>
      </p:sp>
      <p:sp>
        <p:nvSpPr>
          <p:cNvPr id="9" name="文本框 17"/>
          <p:cNvSpPr txBox="1"/>
          <p:nvPr/>
        </p:nvSpPr>
        <p:spPr>
          <a:xfrm>
            <a:off x="1452563" y="3151188"/>
            <a:ext cx="908050" cy="30003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输入标题</a:t>
            </a:r>
          </a:p>
        </p:txBody>
      </p:sp>
      <p:sp>
        <p:nvSpPr>
          <p:cNvPr id="10" name="文本框 18"/>
          <p:cNvSpPr txBox="1"/>
          <p:nvPr/>
        </p:nvSpPr>
        <p:spPr>
          <a:xfrm>
            <a:off x="6080125" y="1531938"/>
            <a:ext cx="909638" cy="30003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输入标题</a:t>
            </a:r>
          </a:p>
        </p:txBody>
      </p:sp>
      <p:sp>
        <p:nvSpPr>
          <p:cNvPr id="11" name="文本框 19"/>
          <p:cNvSpPr txBox="1"/>
          <p:nvPr/>
        </p:nvSpPr>
        <p:spPr>
          <a:xfrm>
            <a:off x="6118225" y="3151188"/>
            <a:ext cx="906463" cy="30003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输入标题</a:t>
            </a:r>
          </a:p>
        </p:txBody>
      </p:sp>
      <p:sp>
        <p:nvSpPr>
          <p:cNvPr id="12" name="文本框 20"/>
          <p:cNvSpPr txBox="1"/>
          <p:nvPr/>
        </p:nvSpPr>
        <p:spPr>
          <a:xfrm>
            <a:off x="3894138" y="2481263"/>
            <a:ext cx="1368425" cy="438150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输入标题</a:t>
            </a:r>
          </a:p>
        </p:txBody>
      </p:sp>
      <p:sp>
        <p:nvSpPr>
          <p:cNvPr id="13" name="矩形 12"/>
          <p:cNvSpPr/>
          <p:nvPr/>
        </p:nvSpPr>
        <p:spPr>
          <a:xfrm>
            <a:off x="1441450" y="1822450"/>
            <a:ext cx="1658938" cy="590550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单击添加主题描述文字单击添加主题描述</a:t>
            </a:r>
          </a:p>
        </p:txBody>
      </p:sp>
      <p:sp>
        <p:nvSpPr>
          <p:cNvPr id="14" name="矩形 13"/>
          <p:cNvSpPr/>
          <p:nvPr/>
        </p:nvSpPr>
        <p:spPr>
          <a:xfrm>
            <a:off x="1431925" y="3443288"/>
            <a:ext cx="1658938" cy="590550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单击添加主题描述文字单击添加主题描述</a:t>
            </a:r>
          </a:p>
        </p:txBody>
      </p:sp>
      <p:sp>
        <p:nvSpPr>
          <p:cNvPr id="15" name="矩形 14"/>
          <p:cNvSpPr/>
          <p:nvPr/>
        </p:nvSpPr>
        <p:spPr>
          <a:xfrm>
            <a:off x="6080125" y="1841500"/>
            <a:ext cx="1660525" cy="590550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单击添加主题描述文字单击添加主题描述</a:t>
            </a:r>
          </a:p>
        </p:txBody>
      </p:sp>
      <p:sp>
        <p:nvSpPr>
          <p:cNvPr id="16" name="矩形 15"/>
          <p:cNvSpPr/>
          <p:nvPr/>
        </p:nvSpPr>
        <p:spPr>
          <a:xfrm>
            <a:off x="6116638" y="3468688"/>
            <a:ext cx="1658938" cy="592138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单击添加主题描述文字单击添加主题描述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3135313" y="1290638"/>
            <a:ext cx="2827337" cy="2827337"/>
            <a:chOff x="3134916" y="1290638"/>
            <a:chExt cx="2827734" cy="2826544"/>
          </a:xfrm>
        </p:grpSpPr>
        <p:sp>
          <p:nvSpPr>
            <p:cNvPr id="18" name="箭头1"/>
            <p:cNvSpPr>
              <a:spLocks noChangeAspect="1"/>
            </p:cNvSpPr>
            <p:nvPr/>
          </p:nvSpPr>
          <p:spPr bwMode="auto">
            <a:xfrm>
              <a:off x="4571805" y="1290638"/>
              <a:ext cx="1390845" cy="1601338"/>
            </a:xfrm>
            <a:custGeom>
              <a:avLst/>
              <a:gdLst>
                <a:gd name="T0" fmla="*/ 35 w 1260"/>
                <a:gd name="T1" fmla="*/ 1 h 1451"/>
                <a:gd name="T2" fmla="*/ 100 w 1260"/>
                <a:gd name="T3" fmla="*/ 6 h 1451"/>
                <a:gd name="T4" fmla="*/ 162 w 1260"/>
                <a:gd name="T5" fmla="*/ 13 h 1451"/>
                <a:gd name="T6" fmla="*/ 225 w 1260"/>
                <a:gd name="T7" fmla="*/ 23 h 1451"/>
                <a:gd name="T8" fmla="*/ 285 w 1260"/>
                <a:gd name="T9" fmla="*/ 37 h 1451"/>
                <a:gd name="T10" fmla="*/ 345 w 1260"/>
                <a:gd name="T11" fmla="*/ 53 h 1451"/>
                <a:gd name="T12" fmla="*/ 404 w 1260"/>
                <a:gd name="T13" fmla="*/ 72 h 1451"/>
                <a:gd name="T14" fmla="*/ 461 w 1260"/>
                <a:gd name="T15" fmla="*/ 94 h 1451"/>
                <a:gd name="T16" fmla="*/ 517 w 1260"/>
                <a:gd name="T17" fmla="*/ 119 h 1451"/>
                <a:gd name="T18" fmla="*/ 572 w 1260"/>
                <a:gd name="T19" fmla="*/ 145 h 1451"/>
                <a:gd name="T20" fmla="*/ 625 w 1260"/>
                <a:gd name="T21" fmla="*/ 175 h 1451"/>
                <a:gd name="T22" fmla="*/ 676 w 1260"/>
                <a:gd name="T23" fmla="*/ 206 h 1451"/>
                <a:gd name="T24" fmla="*/ 726 w 1260"/>
                <a:gd name="T25" fmla="*/ 240 h 1451"/>
                <a:gd name="T26" fmla="*/ 774 w 1260"/>
                <a:gd name="T27" fmla="*/ 277 h 1451"/>
                <a:gd name="T28" fmla="*/ 820 w 1260"/>
                <a:gd name="T29" fmla="*/ 316 h 1451"/>
                <a:gd name="T30" fmla="*/ 866 w 1260"/>
                <a:gd name="T31" fmla="*/ 356 h 1451"/>
                <a:gd name="T32" fmla="*/ 908 w 1260"/>
                <a:gd name="T33" fmla="*/ 398 h 1451"/>
                <a:gd name="T34" fmla="*/ 948 w 1260"/>
                <a:gd name="T35" fmla="*/ 444 h 1451"/>
                <a:gd name="T36" fmla="*/ 986 w 1260"/>
                <a:gd name="T37" fmla="*/ 490 h 1451"/>
                <a:gd name="T38" fmla="*/ 1023 w 1260"/>
                <a:gd name="T39" fmla="*/ 538 h 1451"/>
                <a:gd name="T40" fmla="*/ 1057 w 1260"/>
                <a:gd name="T41" fmla="*/ 589 h 1451"/>
                <a:gd name="T42" fmla="*/ 1088 w 1260"/>
                <a:gd name="T43" fmla="*/ 640 h 1451"/>
                <a:gd name="T44" fmla="*/ 1117 w 1260"/>
                <a:gd name="T45" fmla="*/ 693 h 1451"/>
                <a:gd name="T46" fmla="*/ 1144 w 1260"/>
                <a:gd name="T47" fmla="*/ 748 h 1451"/>
                <a:gd name="T48" fmla="*/ 1168 w 1260"/>
                <a:gd name="T49" fmla="*/ 804 h 1451"/>
                <a:gd name="T50" fmla="*/ 1190 w 1260"/>
                <a:gd name="T51" fmla="*/ 861 h 1451"/>
                <a:gd name="T52" fmla="*/ 1209 w 1260"/>
                <a:gd name="T53" fmla="*/ 921 h 1451"/>
                <a:gd name="T54" fmla="*/ 1224 w 1260"/>
                <a:gd name="T55" fmla="*/ 980 h 1451"/>
                <a:gd name="T56" fmla="*/ 1237 w 1260"/>
                <a:gd name="T57" fmla="*/ 1042 h 1451"/>
                <a:gd name="T58" fmla="*/ 1248 w 1260"/>
                <a:gd name="T59" fmla="*/ 1104 h 1451"/>
                <a:gd name="T60" fmla="*/ 1255 w 1260"/>
                <a:gd name="T61" fmla="*/ 1166 h 1451"/>
                <a:gd name="T62" fmla="*/ 1259 w 1260"/>
                <a:gd name="T63" fmla="*/ 1231 h 1451"/>
                <a:gd name="T64" fmla="*/ 921 w 1260"/>
                <a:gd name="T65" fmla="*/ 1451 h 1451"/>
                <a:gd name="T66" fmla="*/ 622 w 1260"/>
                <a:gd name="T67" fmla="*/ 1231 h 1451"/>
                <a:gd name="T68" fmla="*/ 616 w 1260"/>
                <a:gd name="T69" fmla="*/ 1184 h 1451"/>
                <a:gd name="T70" fmla="*/ 608 w 1260"/>
                <a:gd name="T71" fmla="*/ 1139 h 1451"/>
                <a:gd name="T72" fmla="*/ 597 w 1260"/>
                <a:gd name="T73" fmla="*/ 1096 h 1451"/>
                <a:gd name="T74" fmla="*/ 588 w 1260"/>
                <a:gd name="T75" fmla="*/ 1067 h 1451"/>
                <a:gd name="T76" fmla="*/ 572 w 1260"/>
                <a:gd name="T77" fmla="*/ 1025 h 1451"/>
                <a:gd name="T78" fmla="*/ 559 w 1260"/>
                <a:gd name="T79" fmla="*/ 998 h 1451"/>
                <a:gd name="T80" fmla="*/ 539 w 1260"/>
                <a:gd name="T81" fmla="*/ 959 h 1451"/>
                <a:gd name="T82" fmla="*/ 523 w 1260"/>
                <a:gd name="T83" fmla="*/ 934 h 1451"/>
                <a:gd name="T84" fmla="*/ 498 w 1260"/>
                <a:gd name="T85" fmla="*/ 898 h 1451"/>
                <a:gd name="T86" fmla="*/ 480 w 1260"/>
                <a:gd name="T87" fmla="*/ 874 h 1451"/>
                <a:gd name="T88" fmla="*/ 461 w 1260"/>
                <a:gd name="T89" fmla="*/ 852 h 1451"/>
                <a:gd name="T90" fmla="*/ 431 w 1260"/>
                <a:gd name="T91" fmla="*/ 821 h 1451"/>
                <a:gd name="T92" fmla="*/ 399 w 1260"/>
                <a:gd name="T93" fmla="*/ 791 h 1451"/>
                <a:gd name="T94" fmla="*/ 375 w 1260"/>
                <a:gd name="T95" fmla="*/ 773 h 1451"/>
                <a:gd name="T96" fmla="*/ 352 w 1260"/>
                <a:gd name="T97" fmla="*/ 755 h 1451"/>
                <a:gd name="T98" fmla="*/ 328 w 1260"/>
                <a:gd name="T99" fmla="*/ 739 h 1451"/>
                <a:gd name="T100" fmla="*/ 290 w 1260"/>
                <a:gd name="T101" fmla="*/ 716 h 1451"/>
                <a:gd name="T102" fmla="*/ 264 w 1260"/>
                <a:gd name="T103" fmla="*/ 702 h 1451"/>
                <a:gd name="T104" fmla="*/ 223 w 1260"/>
                <a:gd name="T105" fmla="*/ 684 h 1451"/>
                <a:gd name="T106" fmla="*/ 181 w 1260"/>
                <a:gd name="T107" fmla="*/ 669 h 1451"/>
                <a:gd name="T108" fmla="*/ 137 w 1260"/>
                <a:gd name="T109" fmla="*/ 656 h 1451"/>
                <a:gd name="T110" fmla="*/ 108 w 1260"/>
                <a:gd name="T111" fmla="*/ 649 h 1451"/>
                <a:gd name="T112" fmla="*/ 63 w 1260"/>
                <a:gd name="T113" fmla="*/ 642 h 1451"/>
                <a:gd name="T114" fmla="*/ 31 w 1260"/>
                <a:gd name="T115" fmla="*/ 639 h 1451"/>
                <a:gd name="T116" fmla="*/ 0 w 1260"/>
                <a:gd name="T117" fmla="*/ 637 h 1451"/>
                <a:gd name="T118" fmla="*/ 3 w 1260"/>
                <a:gd name="T119" fmla="*/ 0 h 1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60" h="1451">
                  <a:moveTo>
                    <a:pt x="3" y="0"/>
                  </a:moveTo>
                  <a:lnTo>
                    <a:pt x="35" y="1"/>
                  </a:lnTo>
                  <a:lnTo>
                    <a:pt x="68" y="3"/>
                  </a:lnTo>
                  <a:lnTo>
                    <a:pt x="100" y="6"/>
                  </a:lnTo>
                  <a:lnTo>
                    <a:pt x="131" y="9"/>
                  </a:lnTo>
                  <a:lnTo>
                    <a:pt x="162" y="13"/>
                  </a:lnTo>
                  <a:lnTo>
                    <a:pt x="193" y="18"/>
                  </a:lnTo>
                  <a:lnTo>
                    <a:pt x="225" y="23"/>
                  </a:lnTo>
                  <a:lnTo>
                    <a:pt x="255" y="30"/>
                  </a:lnTo>
                  <a:lnTo>
                    <a:pt x="285" y="37"/>
                  </a:lnTo>
                  <a:lnTo>
                    <a:pt x="315" y="44"/>
                  </a:lnTo>
                  <a:lnTo>
                    <a:pt x="345" y="53"/>
                  </a:lnTo>
                  <a:lnTo>
                    <a:pt x="374" y="62"/>
                  </a:lnTo>
                  <a:lnTo>
                    <a:pt x="404" y="72"/>
                  </a:lnTo>
                  <a:lnTo>
                    <a:pt x="433" y="83"/>
                  </a:lnTo>
                  <a:lnTo>
                    <a:pt x="461" y="94"/>
                  </a:lnTo>
                  <a:lnTo>
                    <a:pt x="489" y="106"/>
                  </a:lnTo>
                  <a:lnTo>
                    <a:pt x="517" y="119"/>
                  </a:lnTo>
                  <a:lnTo>
                    <a:pt x="545" y="132"/>
                  </a:lnTo>
                  <a:lnTo>
                    <a:pt x="572" y="145"/>
                  </a:lnTo>
                  <a:lnTo>
                    <a:pt x="599" y="160"/>
                  </a:lnTo>
                  <a:lnTo>
                    <a:pt x="625" y="175"/>
                  </a:lnTo>
                  <a:lnTo>
                    <a:pt x="651" y="190"/>
                  </a:lnTo>
                  <a:lnTo>
                    <a:pt x="676" y="206"/>
                  </a:lnTo>
                  <a:lnTo>
                    <a:pt x="702" y="223"/>
                  </a:lnTo>
                  <a:lnTo>
                    <a:pt x="726" y="240"/>
                  </a:lnTo>
                  <a:lnTo>
                    <a:pt x="751" y="259"/>
                  </a:lnTo>
                  <a:lnTo>
                    <a:pt x="774" y="277"/>
                  </a:lnTo>
                  <a:lnTo>
                    <a:pt x="798" y="296"/>
                  </a:lnTo>
                  <a:lnTo>
                    <a:pt x="820" y="316"/>
                  </a:lnTo>
                  <a:lnTo>
                    <a:pt x="843" y="336"/>
                  </a:lnTo>
                  <a:lnTo>
                    <a:pt x="866" y="356"/>
                  </a:lnTo>
                  <a:lnTo>
                    <a:pt x="887" y="377"/>
                  </a:lnTo>
                  <a:lnTo>
                    <a:pt x="908" y="398"/>
                  </a:lnTo>
                  <a:lnTo>
                    <a:pt x="928" y="421"/>
                  </a:lnTo>
                  <a:lnTo>
                    <a:pt x="948" y="444"/>
                  </a:lnTo>
                  <a:lnTo>
                    <a:pt x="967" y="467"/>
                  </a:lnTo>
                  <a:lnTo>
                    <a:pt x="986" y="490"/>
                  </a:lnTo>
                  <a:lnTo>
                    <a:pt x="1004" y="514"/>
                  </a:lnTo>
                  <a:lnTo>
                    <a:pt x="1023" y="538"/>
                  </a:lnTo>
                  <a:lnTo>
                    <a:pt x="1040" y="564"/>
                  </a:lnTo>
                  <a:lnTo>
                    <a:pt x="1057" y="589"/>
                  </a:lnTo>
                  <a:lnTo>
                    <a:pt x="1073" y="614"/>
                  </a:lnTo>
                  <a:lnTo>
                    <a:pt x="1088" y="640"/>
                  </a:lnTo>
                  <a:lnTo>
                    <a:pt x="1103" y="666"/>
                  </a:lnTo>
                  <a:lnTo>
                    <a:pt x="1117" y="693"/>
                  </a:lnTo>
                  <a:lnTo>
                    <a:pt x="1131" y="720"/>
                  </a:lnTo>
                  <a:lnTo>
                    <a:pt x="1144" y="748"/>
                  </a:lnTo>
                  <a:lnTo>
                    <a:pt x="1156" y="776"/>
                  </a:lnTo>
                  <a:lnTo>
                    <a:pt x="1168" y="804"/>
                  </a:lnTo>
                  <a:lnTo>
                    <a:pt x="1180" y="833"/>
                  </a:lnTo>
                  <a:lnTo>
                    <a:pt x="1190" y="861"/>
                  </a:lnTo>
                  <a:lnTo>
                    <a:pt x="1200" y="891"/>
                  </a:lnTo>
                  <a:lnTo>
                    <a:pt x="1209" y="921"/>
                  </a:lnTo>
                  <a:lnTo>
                    <a:pt x="1217" y="950"/>
                  </a:lnTo>
                  <a:lnTo>
                    <a:pt x="1224" y="980"/>
                  </a:lnTo>
                  <a:lnTo>
                    <a:pt x="1231" y="1010"/>
                  </a:lnTo>
                  <a:lnTo>
                    <a:pt x="1237" y="1042"/>
                  </a:lnTo>
                  <a:lnTo>
                    <a:pt x="1243" y="1073"/>
                  </a:lnTo>
                  <a:lnTo>
                    <a:pt x="1248" y="1104"/>
                  </a:lnTo>
                  <a:lnTo>
                    <a:pt x="1252" y="1135"/>
                  </a:lnTo>
                  <a:lnTo>
                    <a:pt x="1255" y="1166"/>
                  </a:lnTo>
                  <a:lnTo>
                    <a:pt x="1257" y="1198"/>
                  </a:lnTo>
                  <a:lnTo>
                    <a:pt x="1259" y="1231"/>
                  </a:lnTo>
                  <a:lnTo>
                    <a:pt x="1260" y="1263"/>
                  </a:lnTo>
                  <a:lnTo>
                    <a:pt x="921" y="1451"/>
                  </a:lnTo>
                  <a:lnTo>
                    <a:pt x="622" y="1246"/>
                  </a:lnTo>
                  <a:lnTo>
                    <a:pt x="622" y="1231"/>
                  </a:lnTo>
                  <a:lnTo>
                    <a:pt x="620" y="1215"/>
                  </a:lnTo>
                  <a:lnTo>
                    <a:pt x="616" y="1184"/>
                  </a:lnTo>
                  <a:lnTo>
                    <a:pt x="611" y="1154"/>
                  </a:lnTo>
                  <a:lnTo>
                    <a:pt x="608" y="1139"/>
                  </a:lnTo>
                  <a:lnTo>
                    <a:pt x="605" y="1125"/>
                  </a:lnTo>
                  <a:lnTo>
                    <a:pt x="597" y="1096"/>
                  </a:lnTo>
                  <a:lnTo>
                    <a:pt x="593" y="1082"/>
                  </a:lnTo>
                  <a:lnTo>
                    <a:pt x="588" y="1067"/>
                  </a:lnTo>
                  <a:lnTo>
                    <a:pt x="577" y="1039"/>
                  </a:lnTo>
                  <a:lnTo>
                    <a:pt x="572" y="1025"/>
                  </a:lnTo>
                  <a:lnTo>
                    <a:pt x="566" y="1012"/>
                  </a:lnTo>
                  <a:lnTo>
                    <a:pt x="559" y="998"/>
                  </a:lnTo>
                  <a:lnTo>
                    <a:pt x="553" y="985"/>
                  </a:lnTo>
                  <a:lnTo>
                    <a:pt x="539" y="959"/>
                  </a:lnTo>
                  <a:lnTo>
                    <a:pt x="530" y="947"/>
                  </a:lnTo>
                  <a:lnTo>
                    <a:pt x="523" y="934"/>
                  </a:lnTo>
                  <a:lnTo>
                    <a:pt x="506" y="910"/>
                  </a:lnTo>
                  <a:lnTo>
                    <a:pt x="498" y="898"/>
                  </a:lnTo>
                  <a:lnTo>
                    <a:pt x="489" y="887"/>
                  </a:lnTo>
                  <a:lnTo>
                    <a:pt x="480" y="874"/>
                  </a:lnTo>
                  <a:lnTo>
                    <a:pt x="471" y="863"/>
                  </a:lnTo>
                  <a:lnTo>
                    <a:pt x="461" y="852"/>
                  </a:lnTo>
                  <a:lnTo>
                    <a:pt x="451" y="841"/>
                  </a:lnTo>
                  <a:lnTo>
                    <a:pt x="431" y="821"/>
                  </a:lnTo>
                  <a:lnTo>
                    <a:pt x="410" y="801"/>
                  </a:lnTo>
                  <a:lnTo>
                    <a:pt x="399" y="791"/>
                  </a:lnTo>
                  <a:lnTo>
                    <a:pt x="388" y="782"/>
                  </a:lnTo>
                  <a:lnTo>
                    <a:pt x="375" y="773"/>
                  </a:lnTo>
                  <a:lnTo>
                    <a:pt x="364" y="764"/>
                  </a:lnTo>
                  <a:lnTo>
                    <a:pt x="352" y="755"/>
                  </a:lnTo>
                  <a:lnTo>
                    <a:pt x="340" y="747"/>
                  </a:lnTo>
                  <a:lnTo>
                    <a:pt x="328" y="739"/>
                  </a:lnTo>
                  <a:lnTo>
                    <a:pt x="315" y="731"/>
                  </a:lnTo>
                  <a:lnTo>
                    <a:pt x="290" y="716"/>
                  </a:lnTo>
                  <a:lnTo>
                    <a:pt x="277" y="709"/>
                  </a:lnTo>
                  <a:lnTo>
                    <a:pt x="264" y="702"/>
                  </a:lnTo>
                  <a:lnTo>
                    <a:pt x="237" y="690"/>
                  </a:lnTo>
                  <a:lnTo>
                    <a:pt x="223" y="684"/>
                  </a:lnTo>
                  <a:lnTo>
                    <a:pt x="209" y="678"/>
                  </a:lnTo>
                  <a:lnTo>
                    <a:pt x="181" y="669"/>
                  </a:lnTo>
                  <a:lnTo>
                    <a:pt x="152" y="660"/>
                  </a:lnTo>
                  <a:lnTo>
                    <a:pt x="137" y="656"/>
                  </a:lnTo>
                  <a:lnTo>
                    <a:pt x="123" y="653"/>
                  </a:lnTo>
                  <a:lnTo>
                    <a:pt x="108" y="649"/>
                  </a:lnTo>
                  <a:lnTo>
                    <a:pt x="93" y="647"/>
                  </a:lnTo>
                  <a:lnTo>
                    <a:pt x="63" y="642"/>
                  </a:lnTo>
                  <a:lnTo>
                    <a:pt x="47" y="640"/>
                  </a:lnTo>
                  <a:lnTo>
                    <a:pt x="31" y="639"/>
                  </a:lnTo>
                  <a:lnTo>
                    <a:pt x="16" y="638"/>
                  </a:lnTo>
                  <a:lnTo>
                    <a:pt x="0" y="637"/>
                  </a:lnTo>
                  <a:lnTo>
                    <a:pt x="197" y="348"/>
                  </a:lnTo>
                  <a:lnTo>
                    <a:pt x="3" y="0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5000" tIns="270000" rIns="68580" bIns="34290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9" name="箭头4"/>
            <p:cNvSpPr>
              <a:spLocks noChangeAspect="1"/>
            </p:cNvSpPr>
            <p:nvPr/>
          </p:nvSpPr>
          <p:spPr bwMode="auto">
            <a:xfrm>
              <a:off x="3134916" y="1292225"/>
              <a:ext cx="1578197" cy="1460090"/>
            </a:xfrm>
            <a:custGeom>
              <a:avLst/>
              <a:gdLst>
                <a:gd name="T0" fmla="*/ 637 w 1431"/>
                <a:gd name="T1" fmla="*/ 1302 h 1325"/>
                <a:gd name="T2" fmla="*/ 637 w 1431"/>
                <a:gd name="T3" fmla="*/ 1248 h 1325"/>
                <a:gd name="T4" fmla="*/ 640 w 1431"/>
                <a:gd name="T5" fmla="*/ 1217 h 1325"/>
                <a:gd name="T6" fmla="*/ 646 w 1431"/>
                <a:gd name="T7" fmla="*/ 1170 h 1325"/>
                <a:gd name="T8" fmla="*/ 655 w 1431"/>
                <a:gd name="T9" fmla="*/ 1125 h 1325"/>
                <a:gd name="T10" fmla="*/ 663 w 1431"/>
                <a:gd name="T11" fmla="*/ 1095 h 1325"/>
                <a:gd name="T12" fmla="*/ 678 w 1431"/>
                <a:gd name="T13" fmla="*/ 1052 h 1325"/>
                <a:gd name="T14" fmla="*/ 689 w 1431"/>
                <a:gd name="T15" fmla="*/ 1024 h 1325"/>
                <a:gd name="T16" fmla="*/ 708 w 1431"/>
                <a:gd name="T17" fmla="*/ 983 h 1325"/>
                <a:gd name="T18" fmla="*/ 724 w 1431"/>
                <a:gd name="T19" fmla="*/ 957 h 1325"/>
                <a:gd name="T20" fmla="*/ 739 w 1431"/>
                <a:gd name="T21" fmla="*/ 932 h 1325"/>
                <a:gd name="T22" fmla="*/ 756 w 1431"/>
                <a:gd name="T23" fmla="*/ 907 h 1325"/>
                <a:gd name="T24" fmla="*/ 773 w 1431"/>
                <a:gd name="T25" fmla="*/ 884 h 1325"/>
                <a:gd name="T26" fmla="*/ 792 w 1431"/>
                <a:gd name="T27" fmla="*/ 860 h 1325"/>
                <a:gd name="T28" fmla="*/ 822 w 1431"/>
                <a:gd name="T29" fmla="*/ 827 h 1325"/>
                <a:gd name="T30" fmla="*/ 843 w 1431"/>
                <a:gd name="T31" fmla="*/ 807 h 1325"/>
                <a:gd name="T32" fmla="*/ 877 w 1431"/>
                <a:gd name="T33" fmla="*/ 778 h 1325"/>
                <a:gd name="T34" fmla="*/ 901 w 1431"/>
                <a:gd name="T35" fmla="*/ 760 h 1325"/>
                <a:gd name="T36" fmla="*/ 938 w 1431"/>
                <a:gd name="T37" fmla="*/ 735 h 1325"/>
                <a:gd name="T38" fmla="*/ 976 w 1431"/>
                <a:gd name="T39" fmla="*/ 711 h 1325"/>
                <a:gd name="T40" fmla="*/ 1003 w 1431"/>
                <a:gd name="T41" fmla="*/ 698 h 1325"/>
                <a:gd name="T42" fmla="*/ 1030 w 1431"/>
                <a:gd name="T43" fmla="*/ 686 h 1325"/>
                <a:gd name="T44" fmla="*/ 1059 w 1431"/>
                <a:gd name="T45" fmla="*/ 675 h 1325"/>
                <a:gd name="T46" fmla="*/ 1117 w 1431"/>
                <a:gd name="T47" fmla="*/ 657 h 1325"/>
                <a:gd name="T48" fmla="*/ 1147 w 1431"/>
                <a:gd name="T49" fmla="*/ 649 h 1325"/>
                <a:gd name="T50" fmla="*/ 1192 w 1431"/>
                <a:gd name="T51" fmla="*/ 642 h 1325"/>
                <a:gd name="T52" fmla="*/ 1224 w 1431"/>
                <a:gd name="T53" fmla="*/ 638 h 1325"/>
                <a:gd name="T54" fmla="*/ 1431 w 1431"/>
                <a:gd name="T55" fmla="*/ 334 h 1325"/>
                <a:gd name="T56" fmla="*/ 1207 w 1431"/>
                <a:gd name="T57" fmla="*/ 1 h 1325"/>
                <a:gd name="T58" fmla="*/ 1142 w 1431"/>
                <a:gd name="T59" fmla="*/ 6 h 1325"/>
                <a:gd name="T60" fmla="*/ 1080 w 1431"/>
                <a:gd name="T61" fmla="*/ 15 h 1325"/>
                <a:gd name="T62" fmla="*/ 1018 w 1431"/>
                <a:gd name="T63" fmla="*/ 26 h 1325"/>
                <a:gd name="T64" fmla="*/ 957 w 1431"/>
                <a:gd name="T65" fmla="*/ 40 h 1325"/>
                <a:gd name="T66" fmla="*/ 898 w 1431"/>
                <a:gd name="T67" fmla="*/ 57 h 1325"/>
                <a:gd name="T68" fmla="*/ 839 w 1431"/>
                <a:gd name="T69" fmla="*/ 76 h 1325"/>
                <a:gd name="T70" fmla="*/ 783 w 1431"/>
                <a:gd name="T71" fmla="*/ 100 h 1325"/>
                <a:gd name="T72" fmla="*/ 728 w 1431"/>
                <a:gd name="T73" fmla="*/ 125 h 1325"/>
                <a:gd name="T74" fmla="*/ 673 w 1431"/>
                <a:gd name="T75" fmla="*/ 152 h 1325"/>
                <a:gd name="T76" fmla="*/ 620 w 1431"/>
                <a:gd name="T77" fmla="*/ 182 h 1325"/>
                <a:gd name="T78" fmla="*/ 570 w 1431"/>
                <a:gd name="T79" fmla="*/ 214 h 1325"/>
                <a:gd name="T80" fmla="*/ 520 w 1431"/>
                <a:gd name="T81" fmla="*/ 250 h 1325"/>
                <a:gd name="T82" fmla="*/ 472 w 1431"/>
                <a:gd name="T83" fmla="*/ 287 h 1325"/>
                <a:gd name="T84" fmla="*/ 427 w 1431"/>
                <a:gd name="T85" fmla="*/ 325 h 1325"/>
                <a:gd name="T86" fmla="*/ 382 w 1431"/>
                <a:gd name="T87" fmla="*/ 366 h 1325"/>
                <a:gd name="T88" fmla="*/ 341 w 1431"/>
                <a:gd name="T89" fmla="*/ 410 h 1325"/>
                <a:gd name="T90" fmla="*/ 301 w 1431"/>
                <a:gd name="T91" fmla="*/ 455 h 1325"/>
                <a:gd name="T92" fmla="*/ 263 w 1431"/>
                <a:gd name="T93" fmla="*/ 502 h 1325"/>
                <a:gd name="T94" fmla="*/ 227 w 1431"/>
                <a:gd name="T95" fmla="*/ 550 h 1325"/>
                <a:gd name="T96" fmla="*/ 194 w 1431"/>
                <a:gd name="T97" fmla="*/ 602 h 1325"/>
                <a:gd name="T98" fmla="*/ 163 w 1431"/>
                <a:gd name="T99" fmla="*/ 653 h 1325"/>
                <a:gd name="T100" fmla="*/ 135 w 1431"/>
                <a:gd name="T101" fmla="*/ 707 h 1325"/>
                <a:gd name="T102" fmla="*/ 109 w 1431"/>
                <a:gd name="T103" fmla="*/ 762 h 1325"/>
                <a:gd name="T104" fmla="*/ 86 w 1431"/>
                <a:gd name="T105" fmla="*/ 819 h 1325"/>
                <a:gd name="T106" fmla="*/ 64 w 1431"/>
                <a:gd name="T107" fmla="*/ 876 h 1325"/>
                <a:gd name="T108" fmla="*/ 47 w 1431"/>
                <a:gd name="T109" fmla="*/ 936 h 1325"/>
                <a:gd name="T110" fmla="*/ 31 w 1431"/>
                <a:gd name="T111" fmla="*/ 996 h 1325"/>
                <a:gd name="T112" fmla="*/ 19 w 1431"/>
                <a:gd name="T113" fmla="*/ 1058 h 1325"/>
                <a:gd name="T114" fmla="*/ 10 w 1431"/>
                <a:gd name="T115" fmla="*/ 1120 h 1325"/>
                <a:gd name="T116" fmla="*/ 4 w 1431"/>
                <a:gd name="T117" fmla="*/ 1183 h 1325"/>
                <a:gd name="T118" fmla="*/ 1 w 1431"/>
                <a:gd name="T119" fmla="*/ 1247 h 1325"/>
                <a:gd name="T120" fmla="*/ 1 w 1431"/>
                <a:gd name="T121" fmla="*/ 1302 h 1325"/>
                <a:gd name="T122" fmla="*/ 335 w 1431"/>
                <a:gd name="T123" fmla="*/ 1129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31" h="1325">
                  <a:moveTo>
                    <a:pt x="638" y="1324"/>
                  </a:moveTo>
                  <a:lnTo>
                    <a:pt x="637" y="1302"/>
                  </a:lnTo>
                  <a:lnTo>
                    <a:pt x="637" y="1280"/>
                  </a:lnTo>
                  <a:lnTo>
                    <a:pt x="637" y="1248"/>
                  </a:lnTo>
                  <a:lnTo>
                    <a:pt x="638" y="1232"/>
                  </a:lnTo>
                  <a:lnTo>
                    <a:pt x="640" y="1217"/>
                  </a:lnTo>
                  <a:lnTo>
                    <a:pt x="644" y="1185"/>
                  </a:lnTo>
                  <a:lnTo>
                    <a:pt x="646" y="1170"/>
                  </a:lnTo>
                  <a:lnTo>
                    <a:pt x="649" y="1154"/>
                  </a:lnTo>
                  <a:lnTo>
                    <a:pt x="655" y="1125"/>
                  </a:lnTo>
                  <a:lnTo>
                    <a:pt x="659" y="1110"/>
                  </a:lnTo>
                  <a:lnTo>
                    <a:pt x="663" y="1095"/>
                  </a:lnTo>
                  <a:lnTo>
                    <a:pt x="673" y="1067"/>
                  </a:lnTo>
                  <a:lnTo>
                    <a:pt x="678" y="1052"/>
                  </a:lnTo>
                  <a:lnTo>
                    <a:pt x="683" y="1038"/>
                  </a:lnTo>
                  <a:lnTo>
                    <a:pt x="689" y="1024"/>
                  </a:lnTo>
                  <a:lnTo>
                    <a:pt x="695" y="1010"/>
                  </a:lnTo>
                  <a:lnTo>
                    <a:pt x="708" y="983"/>
                  </a:lnTo>
                  <a:lnTo>
                    <a:pt x="715" y="970"/>
                  </a:lnTo>
                  <a:lnTo>
                    <a:pt x="724" y="957"/>
                  </a:lnTo>
                  <a:lnTo>
                    <a:pt x="731" y="944"/>
                  </a:lnTo>
                  <a:lnTo>
                    <a:pt x="739" y="932"/>
                  </a:lnTo>
                  <a:lnTo>
                    <a:pt x="747" y="920"/>
                  </a:lnTo>
                  <a:lnTo>
                    <a:pt x="756" y="907"/>
                  </a:lnTo>
                  <a:lnTo>
                    <a:pt x="764" y="895"/>
                  </a:lnTo>
                  <a:lnTo>
                    <a:pt x="773" y="884"/>
                  </a:lnTo>
                  <a:lnTo>
                    <a:pt x="783" y="871"/>
                  </a:lnTo>
                  <a:lnTo>
                    <a:pt x="792" y="860"/>
                  </a:lnTo>
                  <a:lnTo>
                    <a:pt x="812" y="838"/>
                  </a:lnTo>
                  <a:lnTo>
                    <a:pt x="822" y="827"/>
                  </a:lnTo>
                  <a:lnTo>
                    <a:pt x="832" y="817"/>
                  </a:lnTo>
                  <a:lnTo>
                    <a:pt x="843" y="807"/>
                  </a:lnTo>
                  <a:lnTo>
                    <a:pt x="854" y="797"/>
                  </a:lnTo>
                  <a:lnTo>
                    <a:pt x="877" y="778"/>
                  </a:lnTo>
                  <a:lnTo>
                    <a:pt x="889" y="769"/>
                  </a:lnTo>
                  <a:lnTo>
                    <a:pt x="901" y="760"/>
                  </a:lnTo>
                  <a:lnTo>
                    <a:pt x="925" y="743"/>
                  </a:lnTo>
                  <a:lnTo>
                    <a:pt x="938" y="735"/>
                  </a:lnTo>
                  <a:lnTo>
                    <a:pt x="951" y="727"/>
                  </a:lnTo>
                  <a:lnTo>
                    <a:pt x="976" y="711"/>
                  </a:lnTo>
                  <a:lnTo>
                    <a:pt x="990" y="705"/>
                  </a:lnTo>
                  <a:lnTo>
                    <a:pt x="1003" y="698"/>
                  </a:lnTo>
                  <a:lnTo>
                    <a:pt x="1017" y="692"/>
                  </a:lnTo>
                  <a:lnTo>
                    <a:pt x="1030" y="686"/>
                  </a:lnTo>
                  <a:lnTo>
                    <a:pt x="1045" y="680"/>
                  </a:lnTo>
                  <a:lnTo>
                    <a:pt x="1059" y="675"/>
                  </a:lnTo>
                  <a:lnTo>
                    <a:pt x="1088" y="665"/>
                  </a:lnTo>
                  <a:lnTo>
                    <a:pt x="1117" y="657"/>
                  </a:lnTo>
                  <a:lnTo>
                    <a:pt x="1132" y="653"/>
                  </a:lnTo>
                  <a:lnTo>
                    <a:pt x="1147" y="649"/>
                  </a:lnTo>
                  <a:lnTo>
                    <a:pt x="1177" y="644"/>
                  </a:lnTo>
                  <a:lnTo>
                    <a:pt x="1192" y="642"/>
                  </a:lnTo>
                  <a:lnTo>
                    <a:pt x="1209" y="640"/>
                  </a:lnTo>
                  <a:lnTo>
                    <a:pt x="1224" y="638"/>
                  </a:lnTo>
                  <a:lnTo>
                    <a:pt x="1240" y="637"/>
                  </a:lnTo>
                  <a:lnTo>
                    <a:pt x="1431" y="334"/>
                  </a:lnTo>
                  <a:lnTo>
                    <a:pt x="1239" y="0"/>
                  </a:lnTo>
                  <a:lnTo>
                    <a:pt x="1207" y="1"/>
                  </a:lnTo>
                  <a:lnTo>
                    <a:pt x="1174" y="3"/>
                  </a:lnTo>
                  <a:lnTo>
                    <a:pt x="1142" y="6"/>
                  </a:lnTo>
                  <a:lnTo>
                    <a:pt x="1111" y="10"/>
                  </a:lnTo>
                  <a:lnTo>
                    <a:pt x="1080" y="15"/>
                  </a:lnTo>
                  <a:lnTo>
                    <a:pt x="1049" y="20"/>
                  </a:lnTo>
                  <a:lnTo>
                    <a:pt x="1018" y="26"/>
                  </a:lnTo>
                  <a:lnTo>
                    <a:pt x="987" y="32"/>
                  </a:lnTo>
                  <a:lnTo>
                    <a:pt x="957" y="40"/>
                  </a:lnTo>
                  <a:lnTo>
                    <a:pt x="928" y="48"/>
                  </a:lnTo>
                  <a:lnTo>
                    <a:pt x="898" y="57"/>
                  </a:lnTo>
                  <a:lnTo>
                    <a:pt x="868" y="66"/>
                  </a:lnTo>
                  <a:lnTo>
                    <a:pt x="839" y="76"/>
                  </a:lnTo>
                  <a:lnTo>
                    <a:pt x="811" y="88"/>
                  </a:lnTo>
                  <a:lnTo>
                    <a:pt x="783" y="100"/>
                  </a:lnTo>
                  <a:lnTo>
                    <a:pt x="755" y="112"/>
                  </a:lnTo>
                  <a:lnTo>
                    <a:pt x="728" y="125"/>
                  </a:lnTo>
                  <a:lnTo>
                    <a:pt x="699" y="138"/>
                  </a:lnTo>
                  <a:lnTo>
                    <a:pt x="673" y="152"/>
                  </a:lnTo>
                  <a:lnTo>
                    <a:pt x="646" y="167"/>
                  </a:lnTo>
                  <a:lnTo>
                    <a:pt x="620" y="182"/>
                  </a:lnTo>
                  <a:lnTo>
                    <a:pt x="595" y="198"/>
                  </a:lnTo>
                  <a:lnTo>
                    <a:pt x="570" y="214"/>
                  </a:lnTo>
                  <a:lnTo>
                    <a:pt x="544" y="231"/>
                  </a:lnTo>
                  <a:lnTo>
                    <a:pt x="520" y="250"/>
                  </a:lnTo>
                  <a:lnTo>
                    <a:pt x="496" y="268"/>
                  </a:lnTo>
                  <a:lnTo>
                    <a:pt x="472" y="287"/>
                  </a:lnTo>
                  <a:lnTo>
                    <a:pt x="449" y="306"/>
                  </a:lnTo>
                  <a:lnTo>
                    <a:pt x="427" y="325"/>
                  </a:lnTo>
                  <a:lnTo>
                    <a:pt x="405" y="346"/>
                  </a:lnTo>
                  <a:lnTo>
                    <a:pt x="382" y="366"/>
                  </a:lnTo>
                  <a:lnTo>
                    <a:pt x="361" y="388"/>
                  </a:lnTo>
                  <a:lnTo>
                    <a:pt x="341" y="410"/>
                  </a:lnTo>
                  <a:lnTo>
                    <a:pt x="320" y="433"/>
                  </a:lnTo>
                  <a:lnTo>
                    <a:pt x="301" y="455"/>
                  </a:lnTo>
                  <a:lnTo>
                    <a:pt x="282" y="478"/>
                  </a:lnTo>
                  <a:lnTo>
                    <a:pt x="263" y="502"/>
                  </a:lnTo>
                  <a:lnTo>
                    <a:pt x="245" y="526"/>
                  </a:lnTo>
                  <a:lnTo>
                    <a:pt x="227" y="550"/>
                  </a:lnTo>
                  <a:lnTo>
                    <a:pt x="210" y="576"/>
                  </a:lnTo>
                  <a:lnTo>
                    <a:pt x="194" y="602"/>
                  </a:lnTo>
                  <a:lnTo>
                    <a:pt x="178" y="627"/>
                  </a:lnTo>
                  <a:lnTo>
                    <a:pt x="163" y="653"/>
                  </a:lnTo>
                  <a:lnTo>
                    <a:pt x="149" y="680"/>
                  </a:lnTo>
                  <a:lnTo>
                    <a:pt x="135" y="707"/>
                  </a:lnTo>
                  <a:lnTo>
                    <a:pt x="122" y="735"/>
                  </a:lnTo>
                  <a:lnTo>
                    <a:pt x="109" y="762"/>
                  </a:lnTo>
                  <a:lnTo>
                    <a:pt x="97" y="790"/>
                  </a:lnTo>
                  <a:lnTo>
                    <a:pt x="86" y="819"/>
                  </a:lnTo>
                  <a:lnTo>
                    <a:pt x="74" y="847"/>
                  </a:lnTo>
                  <a:lnTo>
                    <a:pt x="64" y="876"/>
                  </a:lnTo>
                  <a:lnTo>
                    <a:pt x="55" y="906"/>
                  </a:lnTo>
                  <a:lnTo>
                    <a:pt x="47" y="936"/>
                  </a:lnTo>
                  <a:lnTo>
                    <a:pt x="39" y="966"/>
                  </a:lnTo>
                  <a:lnTo>
                    <a:pt x="31" y="996"/>
                  </a:lnTo>
                  <a:lnTo>
                    <a:pt x="25" y="1026"/>
                  </a:lnTo>
                  <a:lnTo>
                    <a:pt x="19" y="1058"/>
                  </a:lnTo>
                  <a:lnTo>
                    <a:pt x="14" y="1089"/>
                  </a:lnTo>
                  <a:lnTo>
                    <a:pt x="10" y="1120"/>
                  </a:lnTo>
                  <a:lnTo>
                    <a:pt x="6" y="1151"/>
                  </a:lnTo>
                  <a:lnTo>
                    <a:pt x="4" y="1183"/>
                  </a:lnTo>
                  <a:lnTo>
                    <a:pt x="2" y="1215"/>
                  </a:lnTo>
                  <a:lnTo>
                    <a:pt x="1" y="1247"/>
                  </a:lnTo>
                  <a:lnTo>
                    <a:pt x="0" y="1280"/>
                  </a:lnTo>
                  <a:lnTo>
                    <a:pt x="1" y="1302"/>
                  </a:lnTo>
                  <a:lnTo>
                    <a:pt x="2" y="1325"/>
                  </a:lnTo>
                  <a:lnTo>
                    <a:pt x="335" y="1129"/>
                  </a:lnTo>
                  <a:lnTo>
                    <a:pt x="638" y="1324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5000" tIns="270000" rIns="68580" bIns="34290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0" name="箭头3"/>
            <p:cNvSpPr>
              <a:spLocks noChangeAspect="1"/>
            </p:cNvSpPr>
            <p:nvPr/>
          </p:nvSpPr>
          <p:spPr bwMode="auto">
            <a:xfrm>
              <a:off x="3139679" y="2611068"/>
              <a:ext cx="1430539" cy="1506114"/>
            </a:xfrm>
            <a:custGeom>
              <a:avLst/>
              <a:gdLst>
                <a:gd name="T0" fmla="*/ 1096 w 1295"/>
                <a:gd name="T1" fmla="*/ 1023 h 1364"/>
                <a:gd name="T2" fmla="*/ 1276 w 1295"/>
                <a:gd name="T3" fmla="*/ 728 h 1364"/>
                <a:gd name="T4" fmla="*/ 1232 w 1295"/>
                <a:gd name="T5" fmla="*/ 726 h 1364"/>
                <a:gd name="T6" fmla="*/ 1187 w 1295"/>
                <a:gd name="T7" fmla="*/ 722 h 1364"/>
                <a:gd name="T8" fmla="*/ 1131 w 1295"/>
                <a:gd name="T9" fmla="*/ 711 h 1364"/>
                <a:gd name="T10" fmla="*/ 1103 w 1295"/>
                <a:gd name="T11" fmla="*/ 704 h 1364"/>
                <a:gd name="T12" fmla="*/ 1050 w 1295"/>
                <a:gd name="T13" fmla="*/ 687 h 1364"/>
                <a:gd name="T14" fmla="*/ 1023 w 1295"/>
                <a:gd name="T15" fmla="*/ 677 h 1364"/>
                <a:gd name="T16" fmla="*/ 973 w 1295"/>
                <a:gd name="T17" fmla="*/ 653 h 1364"/>
                <a:gd name="T18" fmla="*/ 949 w 1295"/>
                <a:gd name="T19" fmla="*/ 638 h 1364"/>
                <a:gd name="T20" fmla="*/ 902 w 1295"/>
                <a:gd name="T21" fmla="*/ 608 h 1364"/>
                <a:gd name="T22" fmla="*/ 880 w 1295"/>
                <a:gd name="T23" fmla="*/ 591 h 1364"/>
                <a:gd name="T24" fmla="*/ 837 w 1295"/>
                <a:gd name="T25" fmla="*/ 556 h 1364"/>
                <a:gd name="T26" fmla="*/ 799 w 1295"/>
                <a:gd name="T27" fmla="*/ 517 h 1364"/>
                <a:gd name="T28" fmla="*/ 781 w 1295"/>
                <a:gd name="T29" fmla="*/ 496 h 1364"/>
                <a:gd name="T30" fmla="*/ 747 w 1295"/>
                <a:gd name="T31" fmla="*/ 451 h 1364"/>
                <a:gd name="T32" fmla="*/ 725 w 1295"/>
                <a:gd name="T33" fmla="*/ 417 h 1364"/>
                <a:gd name="T34" fmla="*/ 703 w 1295"/>
                <a:gd name="T35" fmla="*/ 380 h 1364"/>
                <a:gd name="T36" fmla="*/ 680 w 1295"/>
                <a:gd name="T37" fmla="*/ 330 h 1364"/>
                <a:gd name="T38" fmla="*/ 670 w 1295"/>
                <a:gd name="T39" fmla="*/ 303 h 1364"/>
                <a:gd name="T40" fmla="*/ 657 w 1295"/>
                <a:gd name="T41" fmla="*/ 263 h 1364"/>
                <a:gd name="T42" fmla="*/ 646 w 1295"/>
                <a:gd name="T43" fmla="*/ 221 h 1364"/>
                <a:gd name="T44" fmla="*/ 322 w 1295"/>
                <a:gd name="T45" fmla="*/ 0 h 1364"/>
                <a:gd name="T46" fmla="*/ 2 w 1295"/>
                <a:gd name="T47" fmla="*/ 222 h 1364"/>
                <a:gd name="T48" fmla="*/ 10 w 1295"/>
                <a:gd name="T49" fmla="*/ 282 h 1364"/>
                <a:gd name="T50" fmla="*/ 21 w 1295"/>
                <a:gd name="T51" fmla="*/ 343 h 1364"/>
                <a:gd name="T52" fmla="*/ 35 w 1295"/>
                <a:gd name="T53" fmla="*/ 401 h 1364"/>
                <a:gd name="T54" fmla="*/ 51 w 1295"/>
                <a:gd name="T55" fmla="*/ 458 h 1364"/>
                <a:gd name="T56" fmla="*/ 69 w 1295"/>
                <a:gd name="T57" fmla="*/ 516 h 1364"/>
                <a:gd name="T58" fmla="*/ 91 w 1295"/>
                <a:gd name="T59" fmla="*/ 571 h 1364"/>
                <a:gd name="T60" fmla="*/ 115 w 1295"/>
                <a:gd name="T61" fmla="*/ 624 h 1364"/>
                <a:gd name="T62" fmla="*/ 141 w 1295"/>
                <a:gd name="T63" fmla="*/ 678 h 1364"/>
                <a:gd name="T64" fmla="*/ 169 w 1295"/>
                <a:gd name="T65" fmla="*/ 729 h 1364"/>
                <a:gd name="T66" fmla="*/ 200 w 1295"/>
                <a:gd name="T67" fmla="*/ 779 h 1364"/>
                <a:gd name="T68" fmla="*/ 233 w 1295"/>
                <a:gd name="T69" fmla="*/ 828 h 1364"/>
                <a:gd name="T70" fmla="*/ 268 w 1295"/>
                <a:gd name="T71" fmla="*/ 874 h 1364"/>
                <a:gd name="T72" fmla="*/ 305 w 1295"/>
                <a:gd name="T73" fmla="*/ 919 h 1364"/>
                <a:gd name="T74" fmla="*/ 344 w 1295"/>
                <a:gd name="T75" fmla="*/ 962 h 1364"/>
                <a:gd name="T76" fmla="*/ 385 w 1295"/>
                <a:gd name="T77" fmla="*/ 1004 h 1364"/>
                <a:gd name="T78" fmla="*/ 428 w 1295"/>
                <a:gd name="T79" fmla="*/ 1043 h 1364"/>
                <a:gd name="T80" fmla="*/ 473 w 1295"/>
                <a:gd name="T81" fmla="*/ 1081 h 1364"/>
                <a:gd name="T82" fmla="*/ 519 w 1295"/>
                <a:gd name="T83" fmla="*/ 1116 h 1364"/>
                <a:gd name="T84" fmla="*/ 567 w 1295"/>
                <a:gd name="T85" fmla="*/ 1151 h 1364"/>
                <a:gd name="T86" fmla="*/ 616 w 1295"/>
                <a:gd name="T87" fmla="*/ 1182 h 1364"/>
                <a:gd name="T88" fmla="*/ 667 w 1295"/>
                <a:gd name="T89" fmla="*/ 1211 h 1364"/>
                <a:gd name="T90" fmla="*/ 720 w 1295"/>
                <a:gd name="T91" fmla="*/ 1237 h 1364"/>
                <a:gd name="T92" fmla="*/ 774 w 1295"/>
                <a:gd name="T93" fmla="*/ 1262 h 1364"/>
                <a:gd name="T94" fmla="*/ 828 w 1295"/>
                <a:gd name="T95" fmla="*/ 1283 h 1364"/>
                <a:gd name="T96" fmla="*/ 885 w 1295"/>
                <a:gd name="T97" fmla="*/ 1304 h 1364"/>
                <a:gd name="T98" fmla="*/ 942 w 1295"/>
                <a:gd name="T99" fmla="*/ 1321 h 1364"/>
                <a:gd name="T100" fmla="*/ 1001 w 1295"/>
                <a:gd name="T101" fmla="*/ 1335 h 1364"/>
                <a:gd name="T102" fmla="*/ 1061 w 1295"/>
                <a:gd name="T103" fmla="*/ 1346 h 1364"/>
                <a:gd name="T104" fmla="*/ 1121 w 1295"/>
                <a:gd name="T105" fmla="*/ 1355 h 1364"/>
                <a:gd name="T106" fmla="*/ 1182 w 1295"/>
                <a:gd name="T107" fmla="*/ 1361 h 1364"/>
                <a:gd name="T108" fmla="*/ 1245 w 1295"/>
                <a:gd name="T109" fmla="*/ 1364 h 1364"/>
                <a:gd name="T110" fmla="*/ 1281 w 1295"/>
                <a:gd name="T111" fmla="*/ 1364 h 1364"/>
                <a:gd name="T112" fmla="*/ 1290 w 1295"/>
                <a:gd name="T113" fmla="*/ 1362 h 1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95" h="1364">
                  <a:moveTo>
                    <a:pt x="1295" y="1362"/>
                  </a:moveTo>
                  <a:lnTo>
                    <a:pt x="1096" y="1023"/>
                  </a:lnTo>
                  <a:lnTo>
                    <a:pt x="1295" y="727"/>
                  </a:lnTo>
                  <a:lnTo>
                    <a:pt x="1276" y="728"/>
                  </a:lnTo>
                  <a:lnTo>
                    <a:pt x="1246" y="727"/>
                  </a:lnTo>
                  <a:lnTo>
                    <a:pt x="1232" y="726"/>
                  </a:lnTo>
                  <a:lnTo>
                    <a:pt x="1217" y="725"/>
                  </a:lnTo>
                  <a:lnTo>
                    <a:pt x="1187" y="722"/>
                  </a:lnTo>
                  <a:lnTo>
                    <a:pt x="1159" y="717"/>
                  </a:lnTo>
                  <a:lnTo>
                    <a:pt x="1131" y="711"/>
                  </a:lnTo>
                  <a:lnTo>
                    <a:pt x="1117" y="708"/>
                  </a:lnTo>
                  <a:lnTo>
                    <a:pt x="1103" y="704"/>
                  </a:lnTo>
                  <a:lnTo>
                    <a:pt x="1076" y="696"/>
                  </a:lnTo>
                  <a:lnTo>
                    <a:pt x="1050" y="687"/>
                  </a:lnTo>
                  <a:lnTo>
                    <a:pt x="1037" y="682"/>
                  </a:lnTo>
                  <a:lnTo>
                    <a:pt x="1023" y="677"/>
                  </a:lnTo>
                  <a:lnTo>
                    <a:pt x="998" y="665"/>
                  </a:lnTo>
                  <a:lnTo>
                    <a:pt x="973" y="653"/>
                  </a:lnTo>
                  <a:lnTo>
                    <a:pt x="961" y="646"/>
                  </a:lnTo>
                  <a:lnTo>
                    <a:pt x="949" y="638"/>
                  </a:lnTo>
                  <a:lnTo>
                    <a:pt x="925" y="623"/>
                  </a:lnTo>
                  <a:lnTo>
                    <a:pt x="902" y="608"/>
                  </a:lnTo>
                  <a:lnTo>
                    <a:pt x="891" y="600"/>
                  </a:lnTo>
                  <a:lnTo>
                    <a:pt x="880" y="591"/>
                  </a:lnTo>
                  <a:lnTo>
                    <a:pt x="858" y="574"/>
                  </a:lnTo>
                  <a:lnTo>
                    <a:pt x="837" y="556"/>
                  </a:lnTo>
                  <a:lnTo>
                    <a:pt x="818" y="537"/>
                  </a:lnTo>
                  <a:lnTo>
                    <a:pt x="799" y="517"/>
                  </a:lnTo>
                  <a:lnTo>
                    <a:pt x="790" y="506"/>
                  </a:lnTo>
                  <a:lnTo>
                    <a:pt x="781" y="496"/>
                  </a:lnTo>
                  <a:lnTo>
                    <a:pt x="764" y="473"/>
                  </a:lnTo>
                  <a:lnTo>
                    <a:pt x="747" y="451"/>
                  </a:lnTo>
                  <a:lnTo>
                    <a:pt x="732" y="428"/>
                  </a:lnTo>
                  <a:lnTo>
                    <a:pt x="725" y="417"/>
                  </a:lnTo>
                  <a:lnTo>
                    <a:pt x="718" y="405"/>
                  </a:lnTo>
                  <a:lnTo>
                    <a:pt x="703" y="380"/>
                  </a:lnTo>
                  <a:lnTo>
                    <a:pt x="691" y="355"/>
                  </a:lnTo>
                  <a:lnTo>
                    <a:pt x="680" y="330"/>
                  </a:lnTo>
                  <a:lnTo>
                    <a:pt x="675" y="316"/>
                  </a:lnTo>
                  <a:lnTo>
                    <a:pt x="670" y="303"/>
                  </a:lnTo>
                  <a:lnTo>
                    <a:pt x="661" y="276"/>
                  </a:lnTo>
                  <a:lnTo>
                    <a:pt x="657" y="263"/>
                  </a:lnTo>
                  <a:lnTo>
                    <a:pt x="653" y="249"/>
                  </a:lnTo>
                  <a:lnTo>
                    <a:pt x="646" y="221"/>
                  </a:lnTo>
                  <a:lnTo>
                    <a:pt x="641" y="193"/>
                  </a:lnTo>
                  <a:lnTo>
                    <a:pt x="322" y="0"/>
                  </a:lnTo>
                  <a:lnTo>
                    <a:pt x="0" y="191"/>
                  </a:lnTo>
                  <a:lnTo>
                    <a:pt x="2" y="222"/>
                  </a:lnTo>
                  <a:lnTo>
                    <a:pt x="6" y="252"/>
                  </a:lnTo>
                  <a:lnTo>
                    <a:pt x="10" y="282"/>
                  </a:lnTo>
                  <a:lnTo>
                    <a:pt x="15" y="312"/>
                  </a:lnTo>
                  <a:lnTo>
                    <a:pt x="21" y="343"/>
                  </a:lnTo>
                  <a:lnTo>
                    <a:pt x="27" y="372"/>
                  </a:lnTo>
                  <a:lnTo>
                    <a:pt x="35" y="401"/>
                  </a:lnTo>
                  <a:lnTo>
                    <a:pt x="42" y="430"/>
                  </a:lnTo>
                  <a:lnTo>
                    <a:pt x="51" y="458"/>
                  </a:lnTo>
                  <a:lnTo>
                    <a:pt x="60" y="488"/>
                  </a:lnTo>
                  <a:lnTo>
                    <a:pt x="69" y="516"/>
                  </a:lnTo>
                  <a:lnTo>
                    <a:pt x="81" y="543"/>
                  </a:lnTo>
                  <a:lnTo>
                    <a:pt x="91" y="571"/>
                  </a:lnTo>
                  <a:lnTo>
                    <a:pt x="103" y="598"/>
                  </a:lnTo>
                  <a:lnTo>
                    <a:pt x="115" y="624"/>
                  </a:lnTo>
                  <a:lnTo>
                    <a:pt x="128" y="652"/>
                  </a:lnTo>
                  <a:lnTo>
                    <a:pt x="141" y="678"/>
                  </a:lnTo>
                  <a:lnTo>
                    <a:pt x="155" y="704"/>
                  </a:lnTo>
                  <a:lnTo>
                    <a:pt x="169" y="729"/>
                  </a:lnTo>
                  <a:lnTo>
                    <a:pt x="184" y="754"/>
                  </a:lnTo>
                  <a:lnTo>
                    <a:pt x="200" y="779"/>
                  </a:lnTo>
                  <a:lnTo>
                    <a:pt x="216" y="803"/>
                  </a:lnTo>
                  <a:lnTo>
                    <a:pt x="233" y="828"/>
                  </a:lnTo>
                  <a:lnTo>
                    <a:pt x="251" y="851"/>
                  </a:lnTo>
                  <a:lnTo>
                    <a:pt x="268" y="874"/>
                  </a:lnTo>
                  <a:lnTo>
                    <a:pt x="287" y="897"/>
                  </a:lnTo>
                  <a:lnTo>
                    <a:pt x="305" y="919"/>
                  </a:lnTo>
                  <a:lnTo>
                    <a:pt x="324" y="941"/>
                  </a:lnTo>
                  <a:lnTo>
                    <a:pt x="344" y="962"/>
                  </a:lnTo>
                  <a:lnTo>
                    <a:pt x="364" y="984"/>
                  </a:lnTo>
                  <a:lnTo>
                    <a:pt x="385" y="1004"/>
                  </a:lnTo>
                  <a:lnTo>
                    <a:pt x="407" y="1024"/>
                  </a:lnTo>
                  <a:lnTo>
                    <a:pt x="428" y="1043"/>
                  </a:lnTo>
                  <a:lnTo>
                    <a:pt x="450" y="1062"/>
                  </a:lnTo>
                  <a:lnTo>
                    <a:pt x="473" y="1081"/>
                  </a:lnTo>
                  <a:lnTo>
                    <a:pt x="495" y="1099"/>
                  </a:lnTo>
                  <a:lnTo>
                    <a:pt x="519" y="1116"/>
                  </a:lnTo>
                  <a:lnTo>
                    <a:pt x="542" y="1134"/>
                  </a:lnTo>
                  <a:lnTo>
                    <a:pt x="567" y="1151"/>
                  </a:lnTo>
                  <a:lnTo>
                    <a:pt x="592" y="1166"/>
                  </a:lnTo>
                  <a:lnTo>
                    <a:pt x="616" y="1182"/>
                  </a:lnTo>
                  <a:lnTo>
                    <a:pt x="642" y="1196"/>
                  </a:lnTo>
                  <a:lnTo>
                    <a:pt x="667" y="1211"/>
                  </a:lnTo>
                  <a:lnTo>
                    <a:pt x="693" y="1224"/>
                  </a:lnTo>
                  <a:lnTo>
                    <a:pt x="720" y="1237"/>
                  </a:lnTo>
                  <a:lnTo>
                    <a:pt x="747" y="1250"/>
                  </a:lnTo>
                  <a:lnTo>
                    <a:pt x="774" y="1262"/>
                  </a:lnTo>
                  <a:lnTo>
                    <a:pt x="801" y="1273"/>
                  </a:lnTo>
                  <a:lnTo>
                    <a:pt x="828" y="1283"/>
                  </a:lnTo>
                  <a:lnTo>
                    <a:pt x="856" y="1294"/>
                  </a:lnTo>
                  <a:lnTo>
                    <a:pt x="885" y="1304"/>
                  </a:lnTo>
                  <a:lnTo>
                    <a:pt x="914" y="1312"/>
                  </a:lnTo>
                  <a:lnTo>
                    <a:pt x="942" y="1321"/>
                  </a:lnTo>
                  <a:lnTo>
                    <a:pt x="971" y="1328"/>
                  </a:lnTo>
                  <a:lnTo>
                    <a:pt x="1001" y="1335"/>
                  </a:lnTo>
                  <a:lnTo>
                    <a:pt x="1030" y="1341"/>
                  </a:lnTo>
                  <a:lnTo>
                    <a:pt x="1061" y="1346"/>
                  </a:lnTo>
                  <a:lnTo>
                    <a:pt x="1091" y="1351"/>
                  </a:lnTo>
                  <a:lnTo>
                    <a:pt x="1121" y="1355"/>
                  </a:lnTo>
                  <a:lnTo>
                    <a:pt x="1151" y="1358"/>
                  </a:lnTo>
                  <a:lnTo>
                    <a:pt x="1182" y="1361"/>
                  </a:lnTo>
                  <a:lnTo>
                    <a:pt x="1214" y="1363"/>
                  </a:lnTo>
                  <a:lnTo>
                    <a:pt x="1245" y="1364"/>
                  </a:lnTo>
                  <a:lnTo>
                    <a:pt x="1276" y="1364"/>
                  </a:lnTo>
                  <a:lnTo>
                    <a:pt x="1281" y="1364"/>
                  </a:lnTo>
                  <a:lnTo>
                    <a:pt x="1285" y="1363"/>
                  </a:lnTo>
                  <a:lnTo>
                    <a:pt x="1290" y="1362"/>
                  </a:lnTo>
                  <a:lnTo>
                    <a:pt x="1295" y="1362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5000" tIns="270000" rIns="68580" bIns="34290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1" name="箭头2"/>
            <p:cNvSpPr>
              <a:spLocks noChangeAspect="1"/>
            </p:cNvSpPr>
            <p:nvPr/>
          </p:nvSpPr>
          <p:spPr bwMode="auto">
            <a:xfrm>
              <a:off x="4432085" y="2752315"/>
              <a:ext cx="1528978" cy="1361693"/>
            </a:xfrm>
            <a:custGeom>
              <a:avLst/>
              <a:gdLst>
                <a:gd name="T0" fmla="*/ 0 w 1385"/>
                <a:gd name="T1" fmla="*/ 903 h 1233"/>
                <a:gd name="T2" fmla="*/ 221 w 1385"/>
                <a:gd name="T3" fmla="*/ 588 h 1233"/>
                <a:gd name="T4" fmla="*/ 262 w 1385"/>
                <a:gd name="T5" fmla="*/ 579 h 1233"/>
                <a:gd name="T6" fmla="*/ 302 w 1385"/>
                <a:gd name="T7" fmla="*/ 567 h 1233"/>
                <a:gd name="T8" fmla="*/ 354 w 1385"/>
                <a:gd name="T9" fmla="*/ 548 h 1233"/>
                <a:gd name="T10" fmla="*/ 391 w 1385"/>
                <a:gd name="T11" fmla="*/ 531 h 1233"/>
                <a:gd name="T12" fmla="*/ 427 w 1385"/>
                <a:gd name="T13" fmla="*/ 511 h 1233"/>
                <a:gd name="T14" fmla="*/ 472 w 1385"/>
                <a:gd name="T15" fmla="*/ 482 h 1233"/>
                <a:gd name="T16" fmla="*/ 506 w 1385"/>
                <a:gd name="T17" fmla="*/ 458 h 1233"/>
                <a:gd name="T18" fmla="*/ 526 w 1385"/>
                <a:gd name="T19" fmla="*/ 441 h 1233"/>
                <a:gd name="T20" fmla="*/ 546 w 1385"/>
                <a:gd name="T21" fmla="*/ 423 h 1233"/>
                <a:gd name="T22" fmla="*/ 565 w 1385"/>
                <a:gd name="T23" fmla="*/ 405 h 1233"/>
                <a:gd name="T24" fmla="*/ 584 w 1385"/>
                <a:gd name="T25" fmla="*/ 385 h 1233"/>
                <a:gd name="T26" fmla="*/ 610 w 1385"/>
                <a:gd name="T27" fmla="*/ 353 h 1233"/>
                <a:gd name="T28" fmla="*/ 642 w 1385"/>
                <a:gd name="T29" fmla="*/ 310 h 1233"/>
                <a:gd name="T30" fmla="*/ 671 w 1385"/>
                <a:gd name="T31" fmla="*/ 264 h 1233"/>
                <a:gd name="T32" fmla="*/ 689 w 1385"/>
                <a:gd name="T33" fmla="*/ 228 h 1233"/>
                <a:gd name="T34" fmla="*/ 705 w 1385"/>
                <a:gd name="T35" fmla="*/ 189 h 1233"/>
                <a:gd name="T36" fmla="*/ 723 w 1385"/>
                <a:gd name="T37" fmla="*/ 138 h 1233"/>
                <a:gd name="T38" fmla="*/ 737 w 1385"/>
                <a:gd name="T39" fmla="*/ 84 h 1233"/>
                <a:gd name="T40" fmla="*/ 746 w 1385"/>
                <a:gd name="T41" fmla="*/ 28 h 1233"/>
                <a:gd name="T42" fmla="*/ 748 w 1385"/>
                <a:gd name="T43" fmla="*/ 0 h 1233"/>
                <a:gd name="T44" fmla="*/ 1385 w 1385"/>
                <a:gd name="T45" fmla="*/ 4 h 1233"/>
                <a:gd name="T46" fmla="*/ 1382 w 1385"/>
                <a:gd name="T47" fmla="*/ 66 h 1233"/>
                <a:gd name="T48" fmla="*/ 1375 w 1385"/>
                <a:gd name="T49" fmla="*/ 126 h 1233"/>
                <a:gd name="T50" fmla="*/ 1366 w 1385"/>
                <a:gd name="T51" fmla="*/ 185 h 1233"/>
                <a:gd name="T52" fmla="*/ 1354 w 1385"/>
                <a:gd name="T53" fmla="*/ 245 h 1233"/>
                <a:gd name="T54" fmla="*/ 1339 w 1385"/>
                <a:gd name="T55" fmla="*/ 302 h 1233"/>
                <a:gd name="T56" fmla="*/ 1322 w 1385"/>
                <a:gd name="T57" fmla="*/ 359 h 1233"/>
                <a:gd name="T58" fmla="*/ 1301 w 1385"/>
                <a:gd name="T59" fmla="*/ 414 h 1233"/>
                <a:gd name="T60" fmla="*/ 1279 w 1385"/>
                <a:gd name="T61" fmla="*/ 468 h 1233"/>
                <a:gd name="T62" fmla="*/ 1255 w 1385"/>
                <a:gd name="T63" fmla="*/ 522 h 1233"/>
                <a:gd name="T64" fmla="*/ 1228 w 1385"/>
                <a:gd name="T65" fmla="*/ 573 h 1233"/>
                <a:gd name="T66" fmla="*/ 1200 w 1385"/>
                <a:gd name="T67" fmla="*/ 623 h 1233"/>
                <a:gd name="T68" fmla="*/ 1169 w 1385"/>
                <a:gd name="T69" fmla="*/ 671 h 1233"/>
                <a:gd name="T70" fmla="*/ 1135 w 1385"/>
                <a:gd name="T71" fmla="*/ 719 h 1233"/>
                <a:gd name="T72" fmla="*/ 1099 w 1385"/>
                <a:gd name="T73" fmla="*/ 764 h 1233"/>
                <a:gd name="T74" fmla="*/ 1062 w 1385"/>
                <a:gd name="T75" fmla="*/ 808 h 1233"/>
                <a:gd name="T76" fmla="*/ 1023 w 1385"/>
                <a:gd name="T77" fmla="*/ 851 h 1233"/>
                <a:gd name="T78" fmla="*/ 982 w 1385"/>
                <a:gd name="T79" fmla="*/ 891 h 1233"/>
                <a:gd name="T80" fmla="*/ 939 w 1385"/>
                <a:gd name="T81" fmla="*/ 929 h 1233"/>
                <a:gd name="T82" fmla="*/ 895 w 1385"/>
                <a:gd name="T83" fmla="*/ 965 h 1233"/>
                <a:gd name="T84" fmla="*/ 849 w 1385"/>
                <a:gd name="T85" fmla="*/ 1000 h 1233"/>
                <a:gd name="T86" fmla="*/ 801 w 1385"/>
                <a:gd name="T87" fmla="*/ 1032 h 1233"/>
                <a:gd name="T88" fmla="*/ 752 w 1385"/>
                <a:gd name="T89" fmla="*/ 1063 h 1233"/>
                <a:gd name="T90" fmla="*/ 701 w 1385"/>
                <a:gd name="T91" fmla="*/ 1090 h 1233"/>
                <a:gd name="T92" fmla="*/ 649 w 1385"/>
                <a:gd name="T93" fmla="*/ 1116 h 1233"/>
                <a:gd name="T94" fmla="*/ 595 w 1385"/>
                <a:gd name="T95" fmla="*/ 1139 h 1233"/>
                <a:gd name="T96" fmla="*/ 541 w 1385"/>
                <a:gd name="T97" fmla="*/ 1161 h 1233"/>
                <a:gd name="T98" fmla="*/ 485 w 1385"/>
                <a:gd name="T99" fmla="*/ 1180 h 1233"/>
                <a:gd name="T100" fmla="*/ 428 w 1385"/>
                <a:gd name="T101" fmla="*/ 1196 h 1233"/>
                <a:gd name="T102" fmla="*/ 370 w 1385"/>
                <a:gd name="T103" fmla="*/ 1209 h 1233"/>
                <a:gd name="T104" fmla="*/ 311 w 1385"/>
                <a:gd name="T105" fmla="*/ 1220 h 1233"/>
                <a:gd name="T106" fmla="*/ 251 w 1385"/>
                <a:gd name="T107" fmla="*/ 1228 h 1233"/>
                <a:gd name="T108" fmla="*/ 191 w 1385"/>
                <a:gd name="T109" fmla="*/ 123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5" h="1233">
                  <a:moveTo>
                    <a:pt x="191" y="1233"/>
                  </a:moveTo>
                  <a:lnTo>
                    <a:pt x="0" y="903"/>
                  </a:lnTo>
                  <a:lnTo>
                    <a:pt x="194" y="592"/>
                  </a:lnTo>
                  <a:lnTo>
                    <a:pt x="221" y="588"/>
                  </a:lnTo>
                  <a:lnTo>
                    <a:pt x="248" y="582"/>
                  </a:lnTo>
                  <a:lnTo>
                    <a:pt x="262" y="579"/>
                  </a:lnTo>
                  <a:lnTo>
                    <a:pt x="275" y="575"/>
                  </a:lnTo>
                  <a:lnTo>
                    <a:pt x="302" y="567"/>
                  </a:lnTo>
                  <a:lnTo>
                    <a:pt x="327" y="558"/>
                  </a:lnTo>
                  <a:lnTo>
                    <a:pt x="354" y="548"/>
                  </a:lnTo>
                  <a:lnTo>
                    <a:pt x="379" y="537"/>
                  </a:lnTo>
                  <a:lnTo>
                    <a:pt x="391" y="531"/>
                  </a:lnTo>
                  <a:lnTo>
                    <a:pt x="403" y="525"/>
                  </a:lnTo>
                  <a:lnTo>
                    <a:pt x="427" y="511"/>
                  </a:lnTo>
                  <a:lnTo>
                    <a:pt x="450" y="497"/>
                  </a:lnTo>
                  <a:lnTo>
                    <a:pt x="472" y="482"/>
                  </a:lnTo>
                  <a:lnTo>
                    <a:pt x="494" y="467"/>
                  </a:lnTo>
                  <a:lnTo>
                    <a:pt x="506" y="458"/>
                  </a:lnTo>
                  <a:lnTo>
                    <a:pt x="516" y="450"/>
                  </a:lnTo>
                  <a:lnTo>
                    <a:pt x="526" y="441"/>
                  </a:lnTo>
                  <a:lnTo>
                    <a:pt x="536" y="432"/>
                  </a:lnTo>
                  <a:lnTo>
                    <a:pt x="546" y="423"/>
                  </a:lnTo>
                  <a:lnTo>
                    <a:pt x="556" y="414"/>
                  </a:lnTo>
                  <a:lnTo>
                    <a:pt x="565" y="405"/>
                  </a:lnTo>
                  <a:lnTo>
                    <a:pt x="575" y="395"/>
                  </a:lnTo>
                  <a:lnTo>
                    <a:pt x="584" y="385"/>
                  </a:lnTo>
                  <a:lnTo>
                    <a:pt x="593" y="375"/>
                  </a:lnTo>
                  <a:lnTo>
                    <a:pt x="610" y="353"/>
                  </a:lnTo>
                  <a:lnTo>
                    <a:pt x="626" y="332"/>
                  </a:lnTo>
                  <a:lnTo>
                    <a:pt x="642" y="310"/>
                  </a:lnTo>
                  <a:lnTo>
                    <a:pt x="656" y="287"/>
                  </a:lnTo>
                  <a:lnTo>
                    <a:pt x="671" y="264"/>
                  </a:lnTo>
                  <a:lnTo>
                    <a:pt x="683" y="240"/>
                  </a:lnTo>
                  <a:lnTo>
                    <a:pt x="689" y="228"/>
                  </a:lnTo>
                  <a:lnTo>
                    <a:pt x="695" y="215"/>
                  </a:lnTo>
                  <a:lnTo>
                    <a:pt x="705" y="189"/>
                  </a:lnTo>
                  <a:lnTo>
                    <a:pt x="715" y="164"/>
                  </a:lnTo>
                  <a:lnTo>
                    <a:pt x="723" y="138"/>
                  </a:lnTo>
                  <a:lnTo>
                    <a:pt x="731" y="111"/>
                  </a:lnTo>
                  <a:lnTo>
                    <a:pt x="737" y="84"/>
                  </a:lnTo>
                  <a:lnTo>
                    <a:pt x="742" y="57"/>
                  </a:lnTo>
                  <a:lnTo>
                    <a:pt x="746" y="28"/>
                  </a:lnTo>
                  <a:lnTo>
                    <a:pt x="747" y="14"/>
                  </a:lnTo>
                  <a:lnTo>
                    <a:pt x="748" y="0"/>
                  </a:lnTo>
                  <a:lnTo>
                    <a:pt x="1032" y="202"/>
                  </a:lnTo>
                  <a:lnTo>
                    <a:pt x="1385" y="4"/>
                  </a:lnTo>
                  <a:lnTo>
                    <a:pt x="1384" y="36"/>
                  </a:lnTo>
                  <a:lnTo>
                    <a:pt x="1382" y="66"/>
                  </a:lnTo>
                  <a:lnTo>
                    <a:pt x="1379" y="96"/>
                  </a:lnTo>
                  <a:lnTo>
                    <a:pt x="1375" y="126"/>
                  </a:lnTo>
                  <a:lnTo>
                    <a:pt x="1371" y="156"/>
                  </a:lnTo>
                  <a:lnTo>
                    <a:pt x="1366" y="185"/>
                  </a:lnTo>
                  <a:lnTo>
                    <a:pt x="1360" y="216"/>
                  </a:lnTo>
                  <a:lnTo>
                    <a:pt x="1354" y="245"/>
                  </a:lnTo>
                  <a:lnTo>
                    <a:pt x="1347" y="273"/>
                  </a:lnTo>
                  <a:lnTo>
                    <a:pt x="1339" y="302"/>
                  </a:lnTo>
                  <a:lnTo>
                    <a:pt x="1331" y="330"/>
                  </a:lnTo>
                  <a:lnTo>
                    <a:pt x="1322" y="359"/>
                  </a:lnTo>
                  <a:lnTo>
                    <a:pt x="1313" y="387"/>
                  </a:lnTo>
                  <a:lnTo>
                    <a:pt x="1301" y="414"/>
                  </a:lnTo>
                  <a:lnTo>
                    <a:pt x="1291" y="441"/>
                  </a:lnTo>
                  <a:lnTo>
                    <a:pt x="1279" y="468"/>
                  </a:lnTo>
                  <a:lnTo>
                    <a:pt x="1268" y="494"/>
                  </a:lnTo>
                  <a:lnTo>
                    <a:pt x="1255" y="522"/>
                  </a:lnTo>
                  <a:lnTo>
                    <a:pt x="1242" y="547"/>
                  </a:lnTo>
                  <a:lnTo>
                    <a:pt x="1228" y="573"/>
                  </a:lnTo>
                  <a:lnTo>
                    <a:pt x="1214" y="598"/>
                  </a:lnTo>
                  <a:lnTo>
                    <a:pt x="1200" y="623"/>
                  </a:lnTo>
                  <a:lnTo>
                    <a:pt x="1184" y="647"/>
                  </a:lnTo>
                  <a:lnTo>
                    <a:pt x="1169" y="671"/>
                  </a:lnTo>
                  <a:lnTo>
                    <a:pt x="1152" y="696"/>
                  </a:lnTo>
                  <a:lnTo>
                    <a:pt x="1135" y="719"/>
                  </a:lnTo>
                  <a:lnTo>
                    <a:pt x="1117" y="742"/>
                  </a:lnTo>
                  <a:lnTo>
                    <a:pt x="1099" y="764"/>
                  </a:lnTo>
                  <a:lnTo>
                    <a:pt x="1081" y="786"/>
                  </a:lnTo>
                  <a:lnTo>
                    <a:pt x="1062" y="808"/>
                  </a:lnTo>
                  <a:lnTo>
                    <a:pt x="1043" y="829"/>
                  </a:lnTo>
                  <a:lnTo>
                    <a:pt x="1023" y="851"/>
                  </a:lnTo>
                  <a:lnTo>
                    <a:pt x="1003" y="871"/>
                  </a:lnTo>
                  <a:lnTo>
                    <a:pt x="982" y="891"/>
                  </a:lnTo>
                  <a:lnTo>
                    <a:pt x="961" y="910"/>
                  </a:lnTo>
                  <a:lnTo>
                    <a:pt x="939" y="929"/>
                  </a:lnTo>
                  <a:lnTo>
                    <a:pt x="917" y="947"/>
                  </a:lnTo>
                  <a:lnTo>
                    <a:pt x="895" y="965"/>
                  </a:lnTo>
                  <a:lnTo>
                    <a:pt x="872" y="982"/>
                  </a:lnTo>
                  <a:lnTo>
                    <a:pt x="849" y="1000"/>
                  </a:lnTo>
                  <a:lnTo>
                    <a:pt x="826" y="1017"/>
                  </a:lnTo>
                  <a:lnTo>
                    <a:pt x="801" y="1032"/>
                  </a:lnTo>
                  <a:lnTo>
                    <a:pt x="776" y="1048"/>
                  </a:lnTo>
                  <a:lnTo>
                    <a:pt x="752" y="1063"/>
                  </a:lnTo>
                  <a:lnTo>
                    <a:pt x="727" y="1077"/>
                  </a:lnTo>
                  <a:lnTo>
                    <a:pt x="701" y="1090"/>
                  </a:lnTo>
                  <a:lnTo>
                    <a:pt x="676" y="1104"/>
                  </a:lnTo>
                  <a:lnTo>
                    <a:pt x="649" y="1116"/>
                  </a:lnTo>
                  <a:lnTo>
                    <a:pt x="622" y="1128"/>
                  </a:lnTo>
                  <a:lnTo>
                    <a:pt x="595" y="1139"/>
                  </a:lnTo>
                  <a:lnTo>
                    <a:pt x="568" y="1150"/>
                  </a:lnTo>
                  <a:lnTo>
                    <a:pt x="541" y="1161"/>
                  </a:lnTo>
                  <a:lnTo>
                    <a:pt x="514" y="1171"/>
                  </a:lnTo>
                  <a:lnTo>
                    <a:pt x="485" y="1180"/>
                  </a:lnTo>
                  <a:lnTo>
                    <a:pt x="456" y="1188"/>
                  </a:lnTo>
                  <a:lnTo>
                    <a:pt x="428" y="1196"/>
                  </a:lnTo>
                  <a:lnTo>
                    <a:pt x="399" y="1203"/>
                  </a:lnTo>
                  <a:lnTo>
                    <a:pt x="370" y="1209"/>
                  </a:lnTo>
                  <a:lnTo>
                    <a:pt x="340" y="1215"/>
                  </a:lnTo>
                  <a:lnTo>
                    <a:pt x="311" y="1220"/>
                  </a:lnTo>
                  <a:lnTo>
                    <a:pt x="281" y="1224"/>
                  </a:lnTo>
                  <a:lnTo>
                    <a:pt x="251" y="1228"/>
                  </a:lnTo>
                  <a:lnTo>
                    <a:pt x="221" y="1231"/>
                  </a:lnTo>
                  <a:lnTo>
                    <a:pt x="191" y="1233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5000" tIns="270000" rIns="68580" bIns="34290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2" name="文本框 16"/>
            <p:cNvSpPr txBox="1"/>
            <p:nvPr/>
          </p:nvSpPr>
          <p:spPr>
            <a:xfrm>
              <a:off x="4584507" y="3552191"/>
              <a:ext cx="516010" cy="438027"/>
            </a:xfrm>
            <a:prstGeom prst="rect">
              <a:avLst/>
            </a:prstGeom>
            <a:noFill/>
          </p:spPr>
          <p:txBody>
            <a:bodyPr wrap="none" lIns="68580" tIns="34290" rIns="68580" bIns="3429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3" name="文本框 16"/>
            <p:cNvSpPr txBox="1"/>
            <p:nvPr/>
          </p:nvSpPr>
          <p:spPr>
            <a:xfrm>
              <a:off x="3292100" y="2772947"/>
              <a:ext cx="516010" cy="438027"/>
            </a:xfrm>
            <a:prstGeom prst="rect">
              <a:avLst/>
            </a:prstGeom>
            <a:noFill/>
          </p:spPr>
          <p:txBody>
            <a:bodyPr wrap="none" lIns="68580" tIns="34290" rIns="68580" bIns="3429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03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4" name="文本框 16"/>
            <p:cNvSpPr txBox="1"/>
            <p:nvPr/>
          </p:nvSpPr>
          <p:spPr>
            <a:xfrm>
              <a:off x="4112953" y="1422363"/>
              <a:ext cx="516009" cy="439615"/>
            </a:xfrm>
            <a:prstGeom prst="rect">
              <a:avLst/>
            </a:prstGeom>
            <a:noFill/>
          </p:spPr>
          <p:txBody>
            <a:bodyPr wrap="none" lIns="68580" tIns="34290" rIns="68580" bIns="3429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04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7" name="文本框 16"/>
            <p:cNvSpPr txBox="1"/>
            <p:nvPr/>
          </p:nvSpPr>
          <p:spPr>
            <a:xfrm>
              <a:off x="5381543" y="2266676"/>
              <a:ext cx="517598" cy="439615"/>
            </a:xfrm>
            <a:prstGeom prst="rect">
              <a:avLst/>
            </a:prstGeom>
            <a:noFill/>
          </p:spPr>
          <p:txBody>
            <a:bodyPr wrap="none" lIns="68580" tIns="34290" rIns="68580" bIns="3429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7" name="图片 2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文本框 25"/>
          <p:cNvSpPr txBox="1"/>
          <p:nvPr/>
        </p:nvSpPr>
        <p:spPr>
          <a:xfrm>
            <a:off x="411163" y="365125"/>
            <a:ext cx="1760538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6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致谢</a:t>
            </a:r>
          </a:p>
        </p:txBody>
      </p:sp>
      <p:sp>
        <p:nvSpPr>
          <p:cNvPr id="4" name="矩形 3"/>
          <p:cNvSpPr/>
          <p:nvPr/>
        </p:nvSpPr>
        <p:spPr>
          <a:xfrm>
            <a:off x="2735263" y="866775"/>
            <a:ext cx="3957637" cy="10620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THANKS!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1913" y="1884363"/>
            <a:ext cx="6435725" cy="20304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大学生活即将结束，在此，我要感谢所有教导我的老师和陪伴我一齐成长的同学，他们在我的大学生涯给予了很大的帮助。本论文能够顺利完成，要特别感谢我的导师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XXX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老师，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XXX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老师对该论文从选题，构思到最后定稿的各个环节给予细心指引与教导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使我得以最终完成毕业论文设计！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最后，我要向百忙之中抽时间对本文进行审阅，评议和参与本人论文答辩的各位老师表示感谢！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70225" y="3976688"/>
            <a:ext cx="3048000" cy="5000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恳请各位老师批评指正！</a:t>
            </a: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85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6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7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8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9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98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" grpId="1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8" name="组合 1097"/>
          <p:cNvGrpSpPr/>
          <p:nvPr/>
        </p:nvGrpSpPr>
        <p:grpSpPr>
          <a:xfrm>
            <a:off x="498475" y="1493838"/>
            <a:ext cx="8132763" cy="2954337"/>
            <a:chOff x="498830" y="1493106"/>
            <a:chExt cx="8133175" cy="2955840"/>
          </a:xfrm>
        </p:grpSpPr>
        <p:grpSp>
          <p:nvGrpSpPr>
            <p:cNvPr id="67586" name="组合 1094"/>
            <p:cNvGrpSpPr/>
            <p:nvPr/>
          </p:nvGrpSpPr>
          <p:grpSpPr>
            <a:xfrm>
              <a:off x="498830" y="1493106"/>
              <a:ext cx="3417495" cy="2912639"/>
              <a:chOff x="335541" y="642218"/>
              <a:chExt cx="4749799" cy="4048125"/>
            </a:xfrm>
          </p:grpSpPr>
          <p:sp>
            <p:nvSpPr>
              <p:cNvPr id="52" name="Freeform 5"/>
              <p:cNvSpPr>
                <a:spLocks noEditPoints="1"/>
              </p:cNvSpPr>
              <p:nvPr/>
            </p:nvSpPr>
            <p:spPr bwMode="auto">
              <a:xfrm>
                <a:off x="3528341" y="1763631"/>
                <a:ext cx="375104" cy="554083"/>
              </a:xfrm>
              <a:custGeom>
                <a:avLst/>
                <a:gdLst>
                  <a:gd name="T0" fmla="*/ 189 w 316"/>
                  <a:gd name="T1" fmla="*/ 16 h 467"/>
                  <a:gd name="T2" fmla="*/ 225 w 316"/>
                  <a:gd name="T3" fmla="*/ 7 h 467"/>
                  <a:gd name="T4" fmla="*/ 300 w 316"/>
                  <a:gd name="T5" fmla="*/ 52 h 467"/>
                  <a:gd name="T6" fmla="*/ 309 w 316"/>
                  <a:gd name="T7" fmla="*/ 89 h 467"/>
                  <a:gd name="T8" fmla="*/ 298 w 316"/>
                  <a:gd name="T9" fmla="*/ 105 h 467"/>
                  <a:gd name="T10" fmla="*/ 179 w 316"/>
                  <a:gd name="T11" fmla="*/ 33 h 467"/>
                  <a:gd name="T12" fmla="*/ 189 w 316"/>
                  <a:gd name="T13" fmla="*/ 16 h 467"/>
                  <a:gd name="T14" fmla="*/ 164 w 316"/>
                  <a:gd name="T15" fmla="*/ 58 h 467"/>
                  <a:gd name="T16" fmla="*/ 147 w 316"/>
                  <a:gd name="T17" fmla="*/ 85 h 467"/>
                  <a:gd name="T18" fmla="*/ 266 w 316"/>
                  <a:gd name="T19" fmla="*/ 157 h 467"/>
                  <a:gd name="T20" fmla="*/ 283 w 316"/>
                  <a:gd name="T21" fmla="*/ 130 h 467"/>
                  <a:gd name="T22" fmla="*/ 164 w 316"/>
                  <a:gd name="T23" fmla="*/ 58 h 467"/>
                  <a:gd name="T24" fmla="*/ 2 w 316"/>
                  <a:gd name="T25" fmla="*/ 446 h 467"/>
                  <a:gd name="T26" fmla="*/ 13 w 316"/>
                  <a:gd name="T27" fmla="*/ 354 h 467"/>
                  <a:gd name="T28" fmla="*/ 90 w 316"/>
                  <a:gd name="T29" fmla="*/ 401 h 467"/>
                  <a:gd name="T30" fmla="*/ 13 w 316"/>
                  <a:gd name="T31" fmla="*/ 453 h 467"/>
                  <a:gd name="T32" fmla="*/ 2 w 316"/>
                  <a:gd name="T33" fmla="*/ 446 h 467"/>
                  <a:gd name="T34" fmla="*/ 20 w 316"/>
                  <a:gd name="T35" fmla="*/ 296 h 467"/>
                  <a:gd name="T36" fmla="*/ 133 w 316"/>
                  <a:gd name="T37" fmla="*/ 109 h 467"/>
                  <a:gd name="T38" fmla="*/ 172 w 316"/>
                  <a:gd name="T39" fmla="*/ 133 h 467"/>
                  <a:gd name="T40" fmla="*/ 59 w 316"/>
                  <a:gd name="T41" fmla="*/ 320 h 467"/>
                  <a:gd name="T42" fmla="*/ 20 w 316"/>
                  <a:gd name="T43" fmla="*/ 296 h 467"/>
                  <a:gd name="T44" fmla="*/ 99 w 316"/>
                  <a:gd name="T45" fmla="*/ 344 h 467"/>
                  <a:gd name="T46" fmla="*/ 212 w 316"/>
                  <a:gd name="T47" fmla="*/ 158 h 467"/>
                  <a:gd name="T48" fmla="*/ 252 w 316"/>
                  <a:gd name="T49" fmla="*/ 182 h 467"/>
                  <a:gd name="T50" fmla="*/ 139 w 316"/>
                  <a:gd name="T51" fmla="*/ 368 h 467"/>
                  <a:gd name="T52" fmla="*/ 99 w 316"/>
                  <a:gd name="T53" fmla="*/ 344 h 467"/>
                  <a:gd name="T54" fmla="*/ 95 w 316"/>
                  <a:gd name="T55" fmla="*/ 446 h 467"/>
                  <a:gd name="T56" fmla="*/ 301 w 316"/>
                  <a:gd name="T57" fmla="*/ 446 h 467"/>
                  <a:gd name="T58" fmla="*/ 311 w 316"/>
                  <a:gd name="T59" fmla="*/ 456 h 467"/>
                  <a:gd name="T60" fmla="*/ 301 w 316"/>
                  <a:gd name="T61" fmla="*/ 467 h 467"/>
                  <a:gd name="T62" fmla="*/ 95 w 316"/>
                  <a:gd name="T63" fmla="*/ 467 h 467"/>
                  <a:gd name="T64" fmla="*/ 84 w 316"/>
                  <a:gd name="T65" fmla="*/ 456 h 467"/>
                  <a:gd name="T66" fmla="*/ 95 w 316"/>
                  <a:gd name="T67" fmla="*/ 446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16" h="467">
                    <a:moveTo>
                      <a:pt x="189" y="16"/>
                    </a:moveTo>
                    <a:cubicBezTo>
                      <a:pt x="197" y="4"/>
                      <a:pt x="213" y="0"/>
                      <a:pt x="225" y="7"/>
                    </a:cubicBezTo>
                    <a:cubicBezTo>
                      <a:pt x="300" y="52"/>
                      <a:pt x="300" y="52"/>
                      <a:pt x="300" y="52"/>
                    </a:cubicBezTo>
                    <a:cubicBezTo>
                      <a:pt x="312" y="60"/>
                      <a:pt x="316" y="76"/>
                      <a:pt x="309" y="89"/>
                    </a:cubicBezTo>
                    <a:cubicBezTo>
                      <a:pt x="298" y="105"/>
                      <a:pt x="298" y="105"/>
                      <a:pt x="298" y="105"/>
                    </a:cubicBezTo>
                    <a:cubicBezTo>
                      <a:pt x="179" y="33"/>
                      <a:pt x="179" y="33"/>
                      <a:pt x="179" y="33"/>
                    </a:cubicBezTo>
                    <a:lnTo>
                      <a:pt x="189" y="16"/>
                    </a:lnTo>
                    <a:close/>
                    <a:moveTo>
                      <a:pt x="164" y="58"/>
                    </a:moveTo>
                    <a:cubicBezTo>
                      <a:pt x="147" y="85"/>
                      <a:pt x="147" y="85"/>
                      <a:pt x="147" y="85"/>
                    </a:cubicBezTo>
                    <a:cubicBezTo>
                      <a:pt x="266" y="157"/>
                      <a:pt x="266" y="157"/>
                      <a:pt x="266" y="157"/>
                    </a:cubicBezTo>
                    <a:cubicBezTo>
                      <a:pt x="283" y="130"/>
                      <a:pt x="283" y="130"/>
                      <a:pt x="283" y="130"/>
                    </a:cubicBezTo>
                    <a:lnTo>
                      <a:pt x="164" y="58"/>
                    </a:lnTo>
                    <a:close/>
                    <a:moveTo>
                      <a:pt x="2" y="446"/>
                    </a:moveTo>
                    <a:cubicBezTo>
                      <a:pt x="13" y="354"/>
                      <a:pt x="13" y="354"/>
                      <a:pt x="13" y="354"/>
                    </a:cubicBezTo>
                    <a:cubicBezTo>
                      <a:pt x="90" y="401"/>
                      <a:pt x="90" y="401"/>
                      <a:pt x="90" y="401"/>
                    </a:cubicBezTo>
                    <a:cubicBezTo>
                      <a:pt x="13" y="453"/>
                      <a:pt x="13" y="453"/>
                      <a:pt x="13" y="453"/>
                    </a:cubicBezTo>
                    <a:cubicBezTo>
                      <a:pt x="5" y="459"/>
                      <a:pt x="0" y="456"/>
                      <a:pt x="2" y="446"/>
                    </a:cubicBezTo>
                    <a:close/>
                    <a:moveTo>
                      <a:pt x="20" y="296"/>
                    </a:moveTo>
                    <a:cubicBezTo>
                      <a:pt x="133" y="109"/>
                      <a:pt x="133" y="109"/>
                      <a:pt x="133" y="109"/>
                    </a:cubicBezTo>
                    <a:cubicBezTo>
                      <a:pt x="172" y="133"/>
                      <a:pt x="172" y="133"/>
                      <a:pt x="172" y="133"/>
                    </a:cubicBezTo>
                    <a:cubicBezTo>
                      <a:pt x="59" y="320"/>
                      <a:pt x="59" y="320"/>
                      <a:pt x="59" y="320"/>
                    </a:cubicBezTo>
                    <a:lnTo>
                      <a:pt x="20" y="296"/>
                    </a:lnTo>
                    <a:close/>
                    <a:moveTo>
                      <a:pt x="99" y="344"/>
                    </a:moveTo>
                    <a:cubicBezTo>
                      <a:pt x="212" y="158"/>
                      <a:pt x="212" y="158"/>
                      <a:pt x="212" y="158"/>
                    </a:cubicBezTo>
                    <a:cubicBezTo>
                      <a:pt x="252" y="182"/>
                      <a:pt x="252" y="182"/>
                      <a:pt x="252" y="182"/>
                    </a:cubicBezTo>
                    <a:cubicBezTo>
                      <a:pt x="139" y="368"/>
                      <a:pt x="139" y="368"/>
                      <a:pt x="139" y="368"/>
                    </a:cubicBezTo>
                    <a:lnTo>
                      <a:pt x="99" y="344"/>
                    </a:lnTo>
                    <a:close/>
                    <a:moveTo>
                      <a:pt x="95" y="446"/>
                    </a:moveTo>
                    <a:cubicBezTo>
                      <a:pt x="301" y="446"/>
                      <a:pt x="301" y="446"/>
                      <a:pt x="301" y="446"/>
                    </a:cubicBezTo>
                    <a:cubicBezTo>
                      <a:pt x="307" y="446"/>
                      <a:pt x="311" y="450"/>
                      <a:pt x="311" y="456"/>
                    </a:cubicBezTo>
                    <a:cubicBezTo>
                      <a:pt x="311" y="462"/>
                      <a:pt x="307" y="467"/>
                      <a:pt x="301" y="467"/>
                    </a:cubicBezTo>
                    <a:cubicBezTo>
                      <a:pt x="95" y="467"/>
                      <a:pt x="95" y="467"/>
                      <a:pt x="95" y="467"/>
                    </a:cubicBezTo>
                    <a:cubicBezTo>
                      <a:pt x="89" y="467"/>
                      <a:pt x="84" y="462"/>
                      <a:pt x="84" y="456"/>
                    </a:cubicBezTo>
                    <a:cubicBezTo>
                      <a:pt x="84" y="450"/>
                      <a:pt x="89" y="446"/>
                      <a:pt x="95" y="44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3" name="Freeform 6"/>
              <p:cNvSpPr>
                <a:spLocks noEditPoints="1"/>
              </p:cNvSpPr>
              <p:nvPr/>
            </p:nvSpPr>
            <p:spPr bwMode="auto">
              <a:xfrm>
                <a:off x="516474" y="4050607"/>
                <a:ext cx="410408" cy="637969"/>
              </a:xfrm>
              <a:custGeom>
                <a:avLst/>
                <a:gdLst>
                  <a:gd name="T0" fmla="*/ 19 w 347"/>
                  <a:gd name="T1" fmla="*/ 28 h 537"/>
                  <a:gd name="T2" fmla="*/ 30 w 347"/>
                  <a:gd name="T3" fmla="*/ 4 h 537"/>
                  <a:gd name="T4" fmla="*/ 54 w 347"/>
                  <a:gd name="T5" fmla="*/ 15 h 537"/>
                  <a:gd name="T6" fmla="*/ 67 w 347"/>
                  <a:gd name="T7" fmla="*/ 49 h 537"/>
                  <a:gd name="T8" fmla="*/ 56 w 347"/>
                  <a:gd name="T9" fmla="*/ 73 h 537"/>
                  <a:gd name="T10" fmla="*/ 50 w 347"/>
                  <a:gd name="T11" fmla="*/ 74 h 537"/>
                  <a:gd name="T12" fmla="*/ 32 w 347"/>
                  <a:gd name="T13" fmla="*/ 62 h 537"/>
                  <a:gd name="T14" fmla="*/ 19 w 347"/>
                  <a:gd name="T15" fmla="*/ 28 h 537"/>
                  <a:gd name="T16" fmla="*/ 163 w 347"/>
                  <a:gd name="T17" fmla="*/ 308 h 537"/>
                  <a:gd name="T18" fmla="*/ 140 w 347"/>
                  <a:gd name="T19" fmla="*/ 297 h 537"/>
                  <a:gd name="T20" fmla="*/ 129 w 347"/>
                  <a:gd name="T21" fmla="*/ 321 h 537"/>
                  <a:gd name="T22" fmla="*/ 143 w 347"/>
                  <a:gd name="T23" fmla="*/ 360 h 537"/>
                  <a:gd name="T24" fmla="*/ 167 w 347"/>
                  <a:gd name="T25" fmla="*/ 370 h 537"/>
                  <a:gd name="T26" fmla="*/ 178 w 347"/>
                  <a:gd name="T27" fmla="*/ 347 h 537"/>
                  <a:gd name="T28" fmla="*/ 163 w 347"/>
                  <a:gd name="T29" fmla="*/ 308 h 537"/>
                  <a:gd name="T30" fmla="*/ 345 w 347"/>
                  <a:gd name="T31" fmla="*/ 429 h 537"/>
                  <a:gd name="T32" fmla="*/ 334 w 347"/>
                  <a:gd name="T33" fmla="*/ 415 h 537"/>
                  <a:gd name="T34" fmla="*/ 332 w 347"/>
                  <a:gd name="T35" fmla="*/ 390 h 537"/>
                  <a:gd name="T36" fmla="*/ 178 w 347"/>
                  <a:gd name="T37" fmla="*/ 210 h 537"/>
                  <a:gd name="T38" fmla="*/ 186 w 347"/>
                  <a:gd name="T39" fmla="*/ 173 h 537"/>
                  <a:gd name="T40" fmla="*/ 180 w 347"/>
                  <a:gd name="T41" fmla="*/ 140 h 537"/>
                  <a:gd name="T42" fmla="*/ 93 w 347"/>
                  <a:gd name="T43" fmla="*/ 80 h 537"/>
                  <a:gd name="T44" fmla="*/ 61 w 347"/>
                  <a:gd name="T45" fmla="*/ 86 h 537"/>
                  <a:gd name="T46" fmla="*/ 0 w 347"/>
                  <a:gd name="T47" fmla="*/ 173 h 537"/>
                  <a:gd name="T48" fmla="*/ 6 w 347"/>
                  <a:gd name="T49" fmla="*/ 205 h 537"/>
                  <a:gd name="T50" fmla="*/ 53 w 347"/>
                  <a:gd name="T51" fmla="*/ 256 h 537"/>
                  <a:gd name="T52" fmla="*/ 55 w 347"/>
                  <a:gd name="T53" fmla="*/ 493 h 537"/>
                  <a:gd name="T54" fmla="*/ 69 w 347"/>
                  <a:gd name="T55" fmla="*/ 513 h 537"/>
                  <a:gd name="T56" fmla="*/ 70 w 347"/>
                  <a:gd name="T57" fmla="*/ 531 h 537"/>
                  <a:gd name="T58" fmla="*/ 76 w 347"/>
                  <a:gd name="T59" fmla="*/ 537 h 537"/>
                  <a:gd name="T60" fmla="*/ 82 w 347"/>
                  <a:gd name="T61" fmla="*/ 530 h 537"/>
                  <a:gd name="T62" fmla="*/ 81 w 347"/>
                  <a:gd name="T63" fmla="*/ 513 h 537"/>
                  <a:gd name="T64" fmla="*/ 97 w 347"/>
                  <a:gd name="T65" fmla="*/ 493 h 537"/>
                  <a:gd name="T66" fmla="*/ 95 w 347"/>
                  <a:gd name="T67" fmla="*/ 203 h 537"/>
                  <a:gd name="T68" fmla="*/ 74 w 347"/>
                  <a:gd name="T69" fmla="*/ 181 h 537"/>
                  <a:gd name="T70" fmla="*/ 53 w 347"/>
                  <a:gd name="T71" fmla="*/ 203 h 537"/>
                  <a:gd name="T72" fmla="*/ 53 w 347"/>
                  <a:gd name="T73" fmla="*/ 234 h 537"/>
                  <a:gd name="T74" fmla="*/ 24 w 347"/>
                  <a:gd name="T75" fmla="*/ 198 h 537"/>
                  <a:gd name="T76" fmla="*/ 20 w 347"/>
                  <a:gd name="T77" fmla="*/ 173 h 537"/>
                  <a:gd name="T78" fmla="*/ 68 w 347"/>
                  <a:gd name="T79" fmla="*/ 104 h 537"/>
                  <a:gd name="T80" fmla="*/ 93 w 347"/>
                  <a:gd name="T81" fmla="*/ 99 h 537"/>
                  <a:gd name="T82" fmla="*/ 162 w 347"/>
                  <a:gd name="T83" fmla="*/ 147 h 537"/>
                  <a:gd name="T84" fmla="*/ 167 w 347"/>
                  <a:gd name="T85" fmla="*/ 173 h 537"/>
                  <a:gd name="T86" fmla="*/ 164 w 347"/>
                  <a:gd name="T87" fmla="*/ 193 h 537"/>
                  <a:gd name="T88" fmla="*/ 144 w 347"/>
                  <a:gd name="T89" fmla="*/ 169 h 537"/>
                  <a:gd name="T90" fmla="*/ 114 w 347"/>
                  <a:gd name="T91" fmla="*/ 167 h 537"/>
                  <a:gd name="T92" fmla="*/ 111 w 347"/>
                  <a:gd name="T93" fmla="*/ 196 h 537"/>
                  <a:gd name="T94" fmla="*/ 299 w 347"/>
                  <a:gd name="T95" fmla="*/ 418 h 537"/>
                  <a:gd name="T96" fmla="*/ 316 w 347"/>
                  <a:gd name="T97" fmla="*/ 425 h 537"/>
                  <a:gd name="T98" fmla="*/ 325 w 347"/>
                  <a:gd name="T99" fmla="*/ 423 h 537"/>
                  <a:gd name="T100" fmla="*/ 335 w 347"/>
                  <a:gd name="T101" fmla="*/ 436 h 537"/>
                  <a:gd name="T102" fmla="*/ 340 w 347"/>
                  <a:gd name="T103" fmla="*/ 438 h 537"/>
                  <a:gd name="T104" fmla="*/ 344 w 347"/>
                  <a:gd name="T105" fmla="*/ 437 h 537"/>
                  <a:gd name="T106" fmla="*/ 345 w 347"/>
                  <a:gd name="T107" fmla="*/ 429 h 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47" h="537">
                    <a:moveTo>
                      <a:pt x="19" y="28"/>
                    </a:moveTo>
                    <a:cubicBezTo>
                      <a:pt x="16" y="18"/>
                      <a:pt x="21" y="7"/>
                      <a:pt x="30" y="4"/>
                    </a:cubicBezTo>
                    <a:cubicBezTo>
                      <a:pt x="40" y="0"/>
                      <a:pt x="51" y="5"/>
                      <a:pt x="54" y="15"/>
                    </a:cubicBezTo>
                    <a:cubicBezTo>
                      <a:pt x="67" y="49"/>
                      <a:pt x="67" y="49"/>
                      <a:pt x="67" y="49"/>
                    </a:cubicBezTo>
                    <a:cubicBezTo>
                      <a:pt x="71" y="58"/>
                      <a:pt x="66" y="69"/>
                      <a:pt x="56" y="73"/>
                    </a:cubicBezTo>
                    <a:cubicBezTo>
                      <a:pt x="54" y="73"/>
                      <a:pt x="52" y="74"/>
                      <a:pt x="50" y="74"/>
                    </a:cubicBezTo>
                    <a:cubicBezTo>
                      <a:pt x="42" y="74"/>
                      <a:pt x="35" y="69"/>
                      <a:pt x="32" y="62"/>
                    </a:cubicBezTo>
                    <a:lnTo>
                      <a:pt x="19" y="28"/>
                    </a:lnTo>
                    <a:close/>
                    <a:moveTo>
                      <a:pt x="163" y="308"/>
                    </a:moveTo>
                    <a:cubicBezTo>
                      <a:pt x="160" y="298"/>
                      <a:pt x="149" y="294"/>
                      <a:pt x="140" y="297"/>
                    </a:cubicBezTo>
                    <a:cubicBezTo>
                      <a:pt x="130" y="301"/>
                      <a:pt x="125" y="311"/>
                      <a:pt x="129" y="321"/>
                    </a:cubicBezTo>
                    <a:cubicBezTo>
                      <a:pt x="143" y="360"/>
                      <a:pt x="143" y="360"/>
                      <a:pt x="143" y="360"/>
                    </a:cubicBezTo>
                    <a:cubicBezTo>
                      <a:pt x="146" y="369"/>
                      <a:pt x="157" y="374"/>
                      <a:pt x="167" y="370"/>
                    </a:cubicBezTo>
                    <a:cubicBezTo>
                      <a:pt x="176" y="367"/>
                      <a:pt x="181" y="356"/>
                      <a:pt x="178" y="347"/>
                    </a:cubicBezTo>
                    <a:lnTo>
                      <a:pt x="163" y="308"/>
                    </a:lnTo>
                    <a:close/>
                    <a:moveTo>
                      <a:pt x="345" y="429"/>
                    </a:moveTo>
                    <a:cubicBezTo>
                      <a:pt x="334" y="415"/>
                      <a:pt x="334" y="415"/>
                      <a:pt x="334" y="415"/>
                    </a:cubicBezTo>
                    <a:cubicBezTo>
                      <a:pt x="338" y="407"/>
                      <a:pt x="338" y="397"/>
                      <a:pt x="332" y="390"/>
                    </a:cubicBezTo>
                    <a:cubicBezTo>
                      <a:pt x="178" y="210"/>
                      <a:pt x="178" y="210"/>
                      <a:pt x="178" y="210"/>
                    </a:cubicBezTo>
                    <a:cubicBezTo>
                      <a:pt x="183" y="198"/>
                      <a:pt x="186" y="186"/>
                      <a:pt x="186" y="173"/>
                    </a:cubicBezTo>
                    <a:cubicBezTo>
                      <a:pt x="186" y="162"/>
                      <a:pt x="184" y="151"/>
                      <a:pt x="180" y="140"/>
                    </a:cubicBezTo>
                    <a:cubicBezTo>
                      <a:pt x="166" y="103"/>
                      <a:pt x="131" y="80"/>
                      <a:pt x="93" y="80"/>
                    </a:cubicBezTo>
                    <a:cubicBezTo>
                      <a:pt x="83" y="80"/>
                      <a:pt x="72" y="82"/>
                      <a:pt x="61" y="86"/>
                    </a:cubicBezTo>
                    <a:cubicBezTo>
                      <a:pt x="24" y="100"/>
                      <a:pt x="0" y="135"/>
                      <a:pt x="0" y="173"/>
                    </a:cubicBezTo>
                    <a:cubicBezTo>
                      <a:pt x="0" y="184"/>
                      <a:pt x="2" y="194"/>
                      <a:pt x="6" y="205"/>
                    </a:cubicBezTo>
                    <a:cubicBezTo>
                      <a:pt x="15" y="229"/>
                      <a:pt x="32" y="246"/>
                      <a:pt x="53" y="256"/>
                    </a:cubicBezTo>
                    <a:cubicBezTo>
                      <a:pt x="55" y="493"/>
                      <a:pt x="55" y="493"/>
                      <a:pt x="55" y="493"/>
                    </a:cubicBezTo>
                    <a:cubicBezTo>
                      <a:pt x="55" y="502"/>
                      <a:pt x="61" y="510"/>
                      <a:pt x="69" y="513"/>
                    </a:cubicBezTo>
                    <a:cubicBezTo>
                      <a:pt x="70" y="531"/>
                      <a:pt x="70" y="531"/>
                      <a:pt x="70" y="531"/>
                    </a:cubicBezTo>
                    <a:cubicBezTo>
                      <a:pt x="70" y="534"/>
                      <a:pt x="73" y="537"/>
                      <a:pt x="76" y="537"/>
                    </a:cubicBezTo>
                    <a:cubicBezTo>
                      <a:pt x="80" y="536"/>
                      <a:pt x="82" y="534"/>
                      <a:pt x="82" y="530"/>
                    </a:cubicBezTo>
                    <a:cubicBezTo>
                      <a:pt x="81" y="513"/>
                      <a:pt x="81" y="513"/>
                      <a:pt x="81" y="513"/>
                    </a:cubicBezTo>
                    <a:cubicBezTo>
                      <a:pt x="90" y="511"/>
                      <a:pt x="97" y="503"/>
                      <a:pt x="97" y="493"/>
                    </a:cubicBezTo>
                    <a:cubicBezTo>
                      <a:pt x="95" y="203"/>
                      <a:pt x="95" y="203"/>
                      <a:pt x="95" y="203"/>
                    </a:cubicBezTo>
                    <a:cubicBezTo>
                      <a:pt x="95" y="191"/>
                      <a:pt x="85" y="181"/>
                      <a:pt x="74" y="181"/>
                    </a:cubicBezTo>
                    <a:cubicBezTo>
                      <a:pt x="62" y="182"/>
                      <a:pt x="53" y="191"/>
                      <a:pt x="53" y="203"/>
                    </a:cubicBezTo>
                    <a:cubicBezTo>
                      <a:pt x="53" y="234"/>
                      <a:pt x="53" y="234"/>
                      <a:pt x="53" y="234"/>
                    </a:cubicBezTo>
                    <a:cubicBezTo>
                      <a:pt x="40" y="226"/>
                      <a:pt x="30" y="214"/>
                      <a:pt x="24" y="198"/>
                    </a:cubicBezTo>
                    <a:cubicBezTo>
                      <a:pt x="21" y="190"/>
                      <a:pt x="20" y="181"/>
                      <a:pt x="20" y="173"/>
                    </a:cubicBezTo>
                    <a:cubicBezTo>
                      <a:pt x="20" y="143"/>
                      <a:pt x="38" y="115"/>
                      <a:pt x="68" y="104"/>
                    </a:cubicBezTo>
                    <a:cubicBezTo>
                      <a:pt x="76" y="101"/>
                      <a:pt x="85" y="99"/>
                      <a:pt x="93" y="99"/>
                    </a:cubicBezTo>
                    <a:cubicBezTo>
                      <a:pt x="123" y="99"/>
                      <a:pt x="151" y="117"/>
                      <a:pt x="162" y="147"/>
                    </a:cubicBezTo>
                    <a:cubicBezTo>
                      <a:pt x="166" y="156"/>
                      <a:pt x="167" y="164"/>
                      <a:pt x="167" y="173"/>
                    </a:cubicBezTo>
                    <a:cubicBezTo>
                      <a:pt x="167" y="180"/>
                      <a:pt x="166" y="186"/>
                      <a:pt x="164" y="193"/>
                    </a:cubicBezTo>
                    <a:cubicBezTo>
                      <a:pt x="144" y="169"/>
                      <a:pt x="144" y="169"/>
                      <a:pt x="144" y="169"/>
                    </a:cubicBezTo>
                    <a:cubicBezTo>
                      <a:pt x="136" y="160"/>
                      <a:pt x="123" y="159"/>
                      <a:pt x="114" y="167"/>
                    </a:cubicBezTo>
                    <a:cubicBezTo>
                      <a:pt x="105" y="174"/>
                      <a:pt x="104" y="188"/>
                      <a:pt x="111" y="196"/>
                    </a:cubicBezTo>
                    <a:cubicBezTo>
                      <a:pt x="299" y="418"/>
                      <a:pt x="299" y="418"/>
                      <a:pt x="299" y="418"/>
                    </a:cubicBezTo>
                    <a:cubicBezTo>
                      <a:pt x="304" y="423"/>
                      <a:pt x="310" y="425"/>
                      <a:pt x="316" y="425"/>
                    </a:cubicBezTo>
                    <a:cubicBezTo>
                      <a:pt x="319" y="425"/>
                      <a:pt x="322" y="424"/>
                      <a:pt x="325" y="423"/>
                    </a:cubicBezTo>
                    <a:cubicBezTo>
                      <a:pt x="335" y="436"/>
                      <a:pt x="335" y="436"/>
                      <a:pt x="335" y="436"/>
                    </a:cubicBezTo>
                    <a:cubicBezTo>
                      <a:pt x="337" y="438"/>
                      <a:pt x="338" y="438"/>
                      <a:pt x="340" y="438"/>
                    </a:cubicBezTo>
                    <a:cubicBezTo>
                      <a:pt x="341" y="438"/>
                      <a:pt x="343" y="438"/>
                      <a:pt x="344" y="437"/>
                    </a:cubicBezTo>
                    <a:cubicBezTo>
                      <a:pt x="347" y="435"/>
                      <a:pt x="347" y="431"/>
                      <a:pt x="345" y="42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4" name="Freeform 7"/>
              <p:cNvSpPr>
                <a:spLocks noEditPoints="1"/>
              </p:cNvSpPr>
              <p:nvPr/>
            </p:nvSpPr>
            <p:spPr bwMode="auto">
              <a:xfrm>
                <a:off x="4399906" y="1787913"/>
                <a:ext cx="668569" cy="547461"/>
              </a:xfrm>
              <a:custGeom>
                <a:avLst/>
                <a:gdLst>
                  <a:gd name="T0" fmla="*/ 310 w 563"/>
                  <a:gd name="T1" fmla="*/ 372 h 461"/>
                  <a:gd name="T2" fmla="*/ 321 w 563"/>
                  <a:gd name="T3" fmla="*/ 370 h 461"/>
                  <a:gd name="T4" fmla="*/ 552 w 563"/>
                  <a:gd name="T5" fmla="*/ 248 h 461"/>
                  <a:gd name="T6" fmla="*/ 559 w 563"/>
                  <a:gd name="T7" fmla="*/ 226 h 461"/>
                  <a:gd name="T8" fmla="*/ 537 w 563"/>
                  <a:gd name="T9" fmla="*/ 220 h 461"/>
                  <a:gd name="T10" fmla="*/ 311 w 563"/>
                  <a:gd name="T11" fmla="*/ 339 h 461"/>
                  <a:gd name="T12" fmla="*/ 59 w 563"/>
                  <a:gd name="T13" fmla="*/ 285 h 461"/>
                  <a:gd name="T14" fmla="*/ 38 w 563"/>
                  <a:gd name="T15" fmla="*/ 253 h 461"/>
                  <a:gd name="T16" fmla="*/ 71 w 563"/>
                  <a:gd name="T17" fmla="*/ 232 h 461"/>
                  <a:gd name="T18" fmla="*/ 313 w 563"/>
                  <a:gd name="T19" fmla="*/ 283 h 461"/>
                  <a:gd name="T20" fmla="*/ 321 w 563"/>
                  <a:gd name="T21" fmla="*/ 281 h 461"/>
                  <a:gd name="T22" fmla="*/ 552 w 563"/>
                  <a:gd name="T23" fmla="*/ 159 h 461"/>
                  <a:gd name="T24" fmla="*/ 559 w 563"/>
                  <a:gd name="T25" fmla="*/ 138 h 461"/>
                  <a:gd name="T26" fmla="*/ 537 w 563"/>
                  <a:gd name="T27" fmla="*/ 131 h 461"/>
                  <a:gd name="T28" fmla="*/ 310 w 563"/>
                  <a:gd name="T29" fmla="*/ 251 h 461"/>
                  <a:gd name="T30" fmla="*/ 59 w 563"/>
                  <a:gd name="T31" fmla="*/ 197 h 461"/>
                  <a:gd name="T32" fmla="*/ 38 w 563"/>
                  <a:gd name="T33" fmla="*/ 164 h 461"/>
                  <a:gd name="T34" fmla="*/ 71 w 563"/>
                  <a:gd name="T35" fmla="*/ 143 h 461"/>
                  <a:gd name="T36" fmla="*/ 298 w 563"/>
                  <a:gd name="T37" fmla="*/ 191 h 461"/>
                  <a:gd name="T38" fmla="*/ 306 w 563"/>
                  <a:gd name="T39" fmla="*/ 189 h 461"/>
                  <a:gd name="T40" fmla="*/ 538 w 563"/>
                  <a:gd name="T41" fmla="*/ 69 h 461"/>
                  <a:gd name="T42" fmla="*/ 535 w 563"/>
                  <a:gd name="T43" fmla="*/ 48 h 461"/>
                  <a:gd name="T44" fmla="*/ 310 w 563"/>
                  <a:gd name="T45" fmla="*/ 4 h 461"/>
                  <a:gd name="T46" fmla="*/ 249 w 563"/>
                  <a:gd name="T47" fmla="*/ 12 h 461"/>
                  <a:gd name="T48" fmla="*/ 41 w 563"/>
                  <a:gd name="T49" fmla="*/ 114 h 461"/>
                  <a:gd name="T50" fmla="*/ 33 w 563"/>
                  <a:gd name="T51" fmla="*/ 119 h 461"/>
                  <a:gd name="T52" fmla="*/ 7 w 563"/>
                  <a:gd name="T53" fmla="*/ 157 h 461"/>
                  <a:gd name="T54" fmla="*/ 25 w 563"/>
                  <a:gd name="T55" fmla="*/ 214 h 461"/>
                  <a:gd name="T56" fmla="*/ 7 w 563"/>
                  <a:gd name="T57" fmla="*/ 246 h 461"/>
                  <a:gd name="T58" fmla="*/ 25 w 563"/>
                  <a:gd name="T59" fmla="*/ 303 h 461"/>
                  <a:gd name="T60" fmla="*/ 7 w 563"/>
                  <a:gd name="T61" fmla="*/ 335 h 461"/>
                  <a:gd name="T62" fmla="*/ 52 w 563"/>
                  <a:gd name="T63" fmla="*/ 405 h 461"/>
                  <a:gd name="T64" fmla="*/ 311 w 563"/>
                  <a:gd name="T65" fmla="*/ 460 h 461"/>
                  <a:gd name="T66" fmla="*/ 321 w 563"/>
                  <a:gd name="T67" fmla="*/ 459 h 461"/>
                  <a:gd name="T68" fmla="*/ 552 w 563"/>
                  <a:gd name="T69" fmla="*/ 337 h 461"/>
                  <a:gd name="T70" fmla="*/ 559 w 563"/>
                  <a:gd name="T71" fmla="*/ 315 h 461"/>
                  <a:gd name="T72" fmla="*/ 537 w 563"/>
                  <a:gd name="T73" fmla="*/ 308 h 461"/>
                  <a:gd name="T74" fmla="*/ 310 w 563"/>
                  <a:gd name="T75" fmla="*/ 428 h 461"/>
                  <a:gd name="T76" fmla="*/ 59 w 563"/>
                  <a:gd name="T77" fmla="*/ 374 h 461"/>
                  <a:gd name="T78" fmla="*/ 38 w 563"/>
                  <a:gd name="T79" fmla="*/ 341 h 461"/>
                  <a:gd name="T80" fmla="*/ 71 w 563"/>
                  <a:gd name="T81" fmla="*/ 320 h 461"/>
                  <a:gd name="T82" fmla="*/ 310 w 563"/>
                  <a:gd name="T83" fmla="*/ 372 h 461"/>
                  <a:gd name="T84" fmla="*/ 296 w 563"/>
                  <a:gd name="T85" fmla="*/ 57 h 461"/>
                  <a:gd name="T86" fmla="*/ 404 w 563"/>
                  <a:gd name="T87" fmla="*/ 78 h 461"/>
                  <a:gd name="T88" fmla="*/ 357 w 563"/>
                  <a:gd name="T89" fmla="*/ 101 h 461"/>
                  <a:gd name="T90" fmla="*/ 249 w 563"/>
                  <a:gd name="T91" fmla="*/ 79 h 461"/>
                  <a:gd name="T92" fmla="*/ 296 w 563"/>
                  <a:gd name="T93" fmla="*/ 57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563" h="461">
                    <a:moveTo>
                      <a:pt x="310" y="372"/>
                    </a:moveTo>
                    <a:cubicBezTo>
                      <a:pt x="314" y="372"/>
                      <a:pt x="318" y="371"/>
                      <a:pt x="321" y="370"/>
                    </a:cubicBezTo>
                    <a:cubicBezTo>
                      <a:pt x="552" y="248"/>
                      <a:pt x="552" y="248"/>
                      <a:pt x="552" y="248"/>
                    </a:cubicBezTo>
                    <a:cubicBezTo>
                      <a:pt x="560" y="244"/>
                      <a:pt x="563" y="234"/>
                      <a:pt x="559" y="226"/>
                    </a:cubicBezTo>
                    <a:cubicBezTo>
                      <a:pt x="555" y="218"/>
                      <a:pt x="545" y="215"/>
                      <a:pt x="537" y="220"/>
                    </a:cubicBezTo>
                    <a:cubicBezTo>
                      <a:pt x="311" y="339"/>
                      <a:pt x="311" y="339"/>
                      <a:pt x="311" y="339"/>
                    </a:cubicBezTo>
                    <a:cubicBezTo>
                      <a:pt x="59" y="285"/>
                      <a:pt x="59" y="285"/>
                      <a:pt x="59" y="285"/>
                    </a:cubicBezTo>
                    <a:cubicBezTo>
                      <a:pt x="44" y="282"/>
                      <a:pt x="35" y="268"/>
                      <a:pt x="38" y="253"/>
                    </a:cubicBezTo>
                    <a:cubicBezTo>
                      <a:pt x="41" y="238"/>
                      <a:pt x="56" y="228"/>
                      <a:pt x="71" y="232"/>
                    </a:cubicBezTo>
                    <a:cubicBezTo>
                      <a:pt x="71" y="232"/>
                      <a:pt x="313" y="283"/>
                      <a:pt x="313" y="283"/>
                    </a:cubicBezTo>
                    <a:cubicBezTo>
                      <a:pt x="316" y="283"/>
                      <a:pt x="318" y="283"/>
                      <a:pt x="321" y="281"/>
                    </a:cubicBezTo>
                    <a:cubicBezTo>
                      <a:pt x="552" y="159"/>
                      <a:pt x="552" y="159"/>
                      <a:pt x="552" y="159"/>
                    </a:cubicBezTo>
                    <a:cubicBezTo>
                      <a:pt x="560" y="155"/>
                      <a:pt x="563" y="146"/>
                      <a:pt x="559" y="138"/>
                    </a:cubicBezTo>
                    <a:cubicBezTo>
                      <a:pt x="555" y="130"/>
                      <a:pt x="545" y="127"/>
                      <a:pt x="537" y="131"/>
                    </a:cubicBezTo>
                    <a:cubicBezTo>
                      <a:pt x="310" y="251"/>
                      <a:pt x="310" y="251"/>
                      <a:pt x="310" y="251"/>
                    </a:cubicBezTo>
                    <a:cubicBezTo>
                      <a:pt x="59" y="197"/>
                      <a:pt x="59" y="197"/>
                      <a:pt x="59" y="197"/>
                    </a:cubicBezTo>
                    <a:cubicBezTo>
                      <a:pt x="44" y="194"/>
                      <a:pt x="35" y="179"/>
                      <a:pt x="38" y="164"/>
                    </a:cubicBezTo>
                    <a:cubicBezTo>
                      <a:pt x="41" y="149"/>
                      <a:pt x="56" y="140"/>
                      <a:pt x="71" y="143"/>
                    </a:cubicBezTo>
                    <a:cubicBezTo>
                      <a:pt x="71" y="143"/>
                      <a:pt x="297" y="191"/>
                      <a:pt x="298" y="191"/>
                    </a:cubicBezTo>
                    <a:cubicBezTo>
                      <a:pt x="301" y="191"/>
                      <a:pt x="303" y="191"/>
                      <a:pt x="306" y="189"/>
                    </a:cubicBezTo>
                    <a:cubicBezTo>
                      <a:pt x="306" y="189"/>
                      <a:pt x="538" y="69"/>
                      <a:pt x="538" y="69"/>
                    </a:cubicBezTo>
                    <a:cubicBezTo>
                      <a:pt x="554" y="61"/>
                      <a:pt x="553" y="51"/>
                      <a:pt x="535" y="48"/>
                    </a:cubicBezTo>
                    <a:cubicBezTo>
                      <a:pt x="310" y="4"/>
                      <a:pt x="310" y="4"/>
                      <a:pt x="310" y="4"/>
                    </a:cubicBezTo>
                    <a:cubicBezTo>
                      <a:pt x="292" y="0"/>
                      <a:pt x="265" y="4"/>
                      <a:pt x="249" y="12"/>
                    </a:cubicBezTo>
                    <a:cubicBezTo>
                      <a:pt x="41" y="114"/>
                      <a:pt x="41" y="114"/>
                      <a:pt x="41" y="114"/>
                    </a:cubicBezTo>
                    <a:cubicBezTo>
                      <a:pt x="38" y="116"/>
                      <a:pt x="35" y="118"/>
                      <a:pt x="33" y="119"/>
                    </a:cubicBezTo>
                    <a:cubicBezTo>
                      <a:pt x="20" y="128"/>
                      <a:pt x="10" y="141"/>
                      <a:pt x="7" y="157"/>
                    </a:cubicBezTo>
                    <a:cubicBezTo>
                      <a:pt x="2" y="179"/>
                      <a:pt x="10" y="200"/>
                      <a:pt x="25" y="214"/>
                    </a:cubicBezTo>
                    <a:cubicBezTo>
                      <a:pt x="16" y="222"/>
                      <a:pt x="9" y="233"/>
                      <a:pt x="7" y="246"/>
                    </a:cubicBezTo>
                    <a:cubicBezTo>
                      <a:pt x="2" y="268"/>
                      <a:pt x="10" y="289"/>
                      <a:pt x="25" y="303"/>
                    </a:cubicBezTo>
                    <a:cubicBezTo>
                      <a:pt x="16" y="311"/>
                      <a:pt x="9" y="322"/>
                      <a:pt x="7" y="335"/>
                    </a:cubicBezTo>
                    <a:cubicBezTo>
                      <a:pt x="0" y="367"/>
                      <a:pt x="20" y="399"/>
                      <a:pt x="52" y="405"/>
                    </a:cubicBezTo>
                    <a:cubicBezTo>
                      <a:pt x="52" y="405"/>
                      <a:pt x="310" y="461"/>
                      <a:pt x="311" y="460"/>
                    </a:cubicBezTo>
                    <a:cubicBezTo>
                      <a:pt x="314" y="460"/>
                      <a:pt x="318" y="460"/>
                      <a:pt x="321" y="459"/>
                    </a:cubicBezTo>
                    <a:cubicBezTo>
                      <a:pt x="552" y="337"/>
                      <a:pt x="552" y="337"/>
                      <a:pt x="552" y="337"/>
                    </a:cubicBezTo>
                    <a:cubicBezTo>
                      <a:pt x="560" y="332"/>
                      <a:pt x="563" y="323"/>
                      <a:pt x="559" y="315"/>
                    </a:cubicBezTo>
                    <a:cubicBezTo>
                      <a:pt x="555" y="307"/>
                      <a:pt x="545" y="304"/>
                      <a:pt x="537" y="308"/>
                    </a:cubicBezTo>
                    <a:cubicBezTo>
                      <a:pt x="310" y="428"/>
                      <a:pt x="310" y="428"/>
                      <a:pt x="310" y="428"/>
                    </a:cubicBezTo>
                    <a:cubicBezTo>
                      <a:pt x="59" y="374"/>
                      <a:pt x="59" y="374"/>
                      <a:pt x="59" y="374"/>
                    </a:cubicBezTo>
                    <a:cubicBezTo>
                      <a:pt x="44" y="371"/>
                      <a:pt x="35" y="356"/>
                      <a:pt x="38" y="341"/>
                    </a:cubicBezTo>
                    <a:cubicBezTo>
                      <a:pt x="41" y="327"/>
                      <a:pt x="56" y="317"/>
                      <a:pt x="71" y="320"/>
                    </a:cubicBezTo>
                    <a:cubicBezTo>
                      <a:pt x="71" y="320"/>
                      <a:pt x="309" y="372"/>
                      <a:pt x="310" y="372"/>
                    </a:cubicBezTo>
                    <a:close/>
                    <a:moveTo>
                      <a:pt x="296" y="57"/>
                    </a:moveTo>
                    <a:cubicBezTo>
                      <a:pt x="404" y="78"/>
                      <a:pt x="404" y="78"/>
                      <a:pt x="404" y="78"/>
                    </a:cubicBezTo>
                    <a:cubicBezTo>
                      <a:pt x="357" y="101"/>
                      <a:pt x="357" y="101"/>
                      <a:pt x="357" y="101"/>
                    </a:cubicBezTo>
                    <a:cubicBezTo>
                      <a:pt x="249" y="79"/>
                      <a:pt x="249" y="79"/>
                      <a:pt x="249" y="79"/>
                    </a:cubicBezTo>
                    <a:lnTo>
                      <a:pt x="296" y="5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5" name="Freeform 8"/>
              <p:cNvSpPr>
                <a:spLocks noEditPoints="1"/>
              </p:cNvSpPr>
              <p:nvPr/>
            </p:nvSpPr>
            <p:spPr bwMode="auto">
              <a:xfrm>
                <a:off x="2303735" y="1836478"/>
                <a:ext cx="750208" cy="509935"/>
              </a:xfrm>
              <a:custGeom>
                <a:avLst/>
                <a:gdLst>
                  <a:gd name="T0" fmla="*/ 627 w 631"/>
                  <a:gd name="T1" fmla="*/ 44 h 429"/>
                  <a:gd name="T2" fmla="*/ 469 w 631"/>
                  <a:gd name="T3" fmla="*/ 0 h 429"/>
                  <a:gd name="T4" fmla="*/ 315 w 631"/>
                  <a:gd name="T5" fmla="*/ 41 h 429"/>
                  <a:gd name="T6" fmla="*/ 168 w 631"/>
                  <a:gd name="T7" fmla="*/ 0 h 429"/>
                  <a:gd name="T8" fmla="*/ 3 w 631"/>
                  <a:gd name="T9" fmla="*/ 44 h 429"/>
                  <a:gd name="T10" fmla="*/ 0 w 631"/>
                  <a:gd name="T11" fmla="*/ 52 h 429"/>
                  <a:gd name="T12" fmla="*/ 0 w 631"/>
                  <a:gd name="T13" fmla="*/ 412 h 429"/>
                  <a:gd name="T14" fmla="*/ 23 w 631"/>
                  <a:gd name="T15" fmla="*/ 429 h 429"/>
                  <a:gd name="T16" fmla="*/ 313 w 631"/>
                  <a:gd name="T17" fmla="*/ 429 h 429"/>
                  <a:gd name="T18" fmla="*/ 608 w 631"/>
                  <a:gd name="T19" fmla="*/ 429 h 429"/>
                  <a:gd name="T20" fmla="*/ 631 w 631"/>
                  <a:gd name="T21" fmla="*/ 413 h 429"/>
                  <a:gd name="T22" fmla="*/ 631 w 631"/>
                  <a:gd name="T23" fmla="*/ 52 h 429"/>
                  <a:gd name="T24" fmla="*/ 627 w 631"/>
                  <a:gd name="T25" fmla="*/ 44 h 429"/>
                  <a:gd name="T26" fmla="*/ 304 w 631"/>
                  <a:gd name="T27" fmla="*/ 60 h 429"/>
                  <a:gd name="T28" fmla="*/ 304 w 631"/>
                  <a:gd name="T29" fmla="*/ 393 h 429"/>
                  <a:gd name="T30" fmla="*/ 167 w 631"/>
                  <a:gd name="T31" fmla="*/ 355 h 429"/>
                  <a:gd name="T32" fmla="*/ 40 w 631"/>
                  <a:gd name="T33" fmla="*/ 380 h 429"/>
                  <a:gd name="T34" fmla="*/ 40 w 631"/>
                  <a:gd name="T35" fmla="*/ 46 h 429"/>
                  <a:gd name="T36" fmla="*/ 169 w 631"/>
                  <a:gd name="T37" fmla="*/ 21 h 429"/>
                  <a:gd name="T38" fmla="*/ 304 w 631"/>
                  <a:gd name="T39" fmla="*/ 60 h 429"/>
                  <a:gd name="T40" fmla="*/ 590 w 631"/>
                  <a:gd name="T41" fmla="*/ 45 h 429"/>
                  <a:gd name="T42" fmla="*/ 590 w 631"/>
                  <a:gd name="T43" fmla="*/ 381 h 429"/>
                  <a:gd name="T44" fmla="*/ 462 w 631"/>
                  <a:gd name="T45" fmla="*/ 359 h 429"/>
                  <a:gd name="T46" fmla="*/ 323 w 631"/>
                  <a:gd name="T47" fmla="*/ 394 h 429"/>
                  <a:gd name="T48" fmla="*/ 323 w 631"/>
                  <a:gd name="T49" fmla="*/ 61 h 429"/>
                  <a:gd name="T50" fmla="*/ 469 w 631"/>
                  <a:gd name="T51" fmla="*/ 21 h 429"/>
                  <a:gd name="T52" fmla="*/ 590 w 631"/>
                  <a:gd name="T53" fmla="*/ 45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31" h="429">
                    <a:moveTo>
                      <a:pt x="627" y="44"/>
                    </a:moveTo>
                    <a:cubicBezTo>
                      <a:pt x="593" y="16"/>
                      <a:pt x="534" y="0"/>
                      <a:pt x="469" y="0"/>
                    </a:cubicBezTo>
                    <a:cubicBezTo>
                      <a:pt x="407" y="0"/>
                      <a:pt x="350" y="15"/>
                      <a:pt x="315" y="41"/>
                    </a:cubicBezTo>
                    <a:cubicBezTo>
                      <a:pt x="288" y="15"/>
                      <a:pt x="234" y="0"/>
                      <a:pt x="168" y="0"/>
                    </a:cubicBezTo>
                    <a:cubicBezTo>
                      <a:pt x="100" y="0"/>
                      <a:pt x="37" y="17"/>
                      <a:pt x="3" y="44"/>
                    </a:cubicBezTo>
                    <a:cubicBezTo>
                      <a:pt x="1" y="46"/>
                      <a:pt x="0" y="49"/>
                      <a:pt x="0" y="52"/>
                    </a:cubicBezTo>
                    <a:cubicBezTo>
                      <a:pt x="0" y="412"/>
                      <a:pt x="0" y="412"/>
                      <a:pt x="0" y="412"/>
                    </a:cubicBezTo>
                    <a:cubicBezTo>
                      <a:pt x="0" y="419"/>
                      <a:pt x="9" y="429"/>
                      <a:pt x="23" y="429"/>
                    </a:cubicBezTo>
                    <a:cubicBezTo>
                      <a:pt x="313" y="429"/>
                      <a:pt x="313" y="429"/>
                      <a:pt x="313" y="429"/>
                    </a:cubicBezTo>
                    <a:cubicBezTo>
                      <a:pt x="314" y="429"/>
                      <a:pt x="608" y="429"/>
                      <a:pt x="608" y="429"/>
                    </a:cubicBezTo>
                    <a:cubicBezTo>
                      <a:pt x="618" y="429"/>
                      <a:pt x="631" y="424"/>
                      <a:pt x="631" y="413"/>
                    </a:cubicBezTo>
                    <a:cubicBezTo>
                      <a:pt x="631" y="52"/>
                      <a:pt x="631" y="52"/>
                      <a:pt x="631" y="52"/>
                    </a:cubicBezTo>
                    <a:cubicBezTo>
                      <a:pt x="631" y="49"/>
                      <a:pt x="630" y="46"/>
                      <a:pt x="627" y="44"/>
                    </a:cubicBezTo>
                    <a:close/>
                    <a:moveTo>
                      <a:pt x="304" y="60"/>
                    </a:moveTo>
                    <a:cubicBezTo>
                      <a:pt x="304" y="66"/>
                      <a:pt x="304" y="393"/>
                      <a:pt x="304" y="393"/>
                    </a:cubicBezTo>
                    <a:cubicBezTo>
                      <a:pt x="275" y="369"/>
                      <a:pt x="227" y="355"/>
                      <a:pt x="167" y="355"/>
                    </a:cubicBezTo>
                    <a:cubicBezTo>
                      <a:pt x="120" y="355"/>
                      <a:pt x="75" y="364"/>
                      <a:pt x="40" y="380"/>
                    </a:cubicBezTo>
                    <a:cubicBezTo>
                      <a:pt x="40" y="46"/>
                      <a:pt x="40" y="46"/>
                      <a:pt x="40" y="46"/>
                    </a:cubicBezTo>
                    <a:cubicBezTo>
                      <a:pt x="40" y="46"/>
                      <a:pt x="85" y="21"/>
                      <a:pt x="169" y="21"/>
                    </a:cubicBezTo>
                    <a:cubicBezTo>
                      <a:pt x="266" y="21"/>
                      <a:pt x="304" y="58"/>
                      <a:pt x="304" y="60"/>
                    </a:cubicBezTo>
                    <a:close/>
                    <a:moveTo>
                      <a:pt x="590" y="45"/>
                    </a:moveTo>
                    <a:cubicBezTo>
                      <a:pt x="590" y="381"/>
                      <a:pt x="590" y="381"/>
                      <a:pt x="590" y="381"/>
                    </a:cubicBezTo>
                    <a:cubicBezTo>
                      <a:pt x="554" y="366"/>
                      <a:pt x="505" y="359"/>
                      <a:pt x="462" y="359"/>
                    </a:cubicBezTo>
                    <a:cubicBezTo>
                      <a:pt x="401" y="359"/>
                      <a:pt x="352" y="371"/>
                      <a:pt x="323" y="394"/>
                    </a:cubicBezTo>
                    <a:cubicBezTo>
                      <a:pt x="323" y="61"/>
                      <a:pt x="323" y="61"/>
                      <a:pt x="323" y="61"/>
                    </a:cubicBezTo>
                    <a:cubicBezTo>
                      <a:pt x="323" y="61"/>
                      <a:pt x="368" y="21"/>
                      <a:pt x="469" y="21"/>
                    </a:cubicBezTo>
                    <a:cubicBezTo>
                      <a:pt x="547" y="21"/>
                      <a:pt x="590" y="45"/>
                      <a:pt x="590" y="4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6" name="Freeform 9"/>
              <p:cNvSpPr>
                <a:spLocks noEditPoints="1"/>
              </p:cNvSpPr>
              <p:nvPr/>
            </p:nvSpPr>
            <p:spPr bwMode="auto">
              <a:xfrm>
                <a:off x="373052" y="748178"/>
                <a:ext cx="644297" cy="525386"/>
              </a:xfrm>
              <a:custGeom>
                <a:avLst/>
                <a:gdLst>
                  <a:gd name="T0" fmla="*/ 39 w 542"/>
                  <a:gd name="T1" fmla="*/ 0 h 442"/>
                  <a:gd name="T2" fmla="*/ 0 w 542"/>
                  <a:gd name="T3" fmla="*/ 403 h 442"/>
                  <a:gd name="T4" fmla="*/ 503 w 542"/>
                  <a:gd name="T5" fmla="*/ 442 h 442"/>
                  <a:gd name="T6" fmla="*/ 542 w 542"/>
                  <a:gd name="T7" fmla="*/ 40 h 442"/>
                  <a:gd name="T8" fmla="*/ 514 w 542"/>
                  <a:gd name="T9" fmla="*/ 395 h 442"/>
                  <a:gd name="T10" fmla="*/ 49 w 542"/>
                  <a:gd name="T11" fmla="*/ 414 h 442"/>
                  <a:gd name="T12" fmla="*/ 30 w 542"/>
                  <a:gd name="T13" fmla="*/ 50 h 442"/>
                  <a:gd name="T14" fmla="*/ 494 w 542"/>
                  <a:gd name="T15" fmla="*/ 31 h 442"/>
                  <a:gd name="T16" fmla="*/ 514 w 542"/>
                  <a:gd name="T17" fmla="*/ 395 h 442"/>
                  <a:gd name="T18" fmla="*/ 68 w 542"/>
                  <a:gd name="T19" fmla="*/ 58 h 442"/>
                  <a:gd name="T20" fmla="*/ 58 w 542"/>
                  <a:gd name="T21" fmla="*/ 376 h 442"/>
                  <a:gd name="T22" fmla="*/ 314 w 542"/>
                  <a:gd name="T23" fmla="*/ 387 h 442"/>
                  <a:gd name="T24" fmla="*/ 320 w 542"/>
                  <a:gd name="T25" fmla="*/ 359 h 442"/>
                  <a:gd name="T26" fmla="*/ 447 w 542"/>
                  <a:gd name="T27" fmla="*/ 365 h 442"/>
                  <a:gd name="T28" fmla="*/ 473 w 542"/>
                  <a:gd name="T29" fmla="*/ 387 h 442"/>
                  <a:gd name="T30" fmla="*/ 484 w 542"/>
                  <a:gd name="T31" fmla="*/ 69 h 442"/>
                  <a:gd name="T32" fmla="*/ 208 w 542"/>
                  <a:gd name="T33" fmla="*/ 260 h 442"/>
                  <a:gd name="T34" fmla="*/ 163 w 542"/>
                  <a:gd name="T35" fmla="*/ 287 h 442"/>
                  <a:gd name="T36" fmla="*/ 123 w 542"/>
                  <a:gd name="T37" fmla="*/ 270 h 442"/>
                  <a:gd name="T38" fmla="*/ 129 w 542"/>
                  <a:gd name="T39" fmla="*/ 253 h 442"/>
                  <a:gd name="T40" fmla="*/ 144 w 542"/>
                  <a:gd name="T41" fmla="*/ 259 h 442"/>
                  <a:gd name="T42" fmla="*/ 155 w 542"/>
                  <a:gd name="T43" fmla="*/ 269 h 442"/>
                  <a:gd name="T44" fmla="*/ 187 w 542"/>
                  <a:gd name="T45" fmla="*/ 253 h 442"/>
                  <a:gd name="T46" fmla="*/ 175 w 542"/>
                  <a:gd name="T47" fmla="*/ 220 h 442"/>
                  <a:gd name="T48" fmla="*/ 155 w 542"/>
                  <a:gd name="T49" fmla="*/ 220 h 442"/>
                  <a:gd name="T50" fmla="*/ 139 w 542"/>
                  <a:gd name="T51" fmla="*/ 218 h 442"/>
                  <a:gd name="T52" fmla="*/ 146 w 542"/>
                  <a:gd name="T53" fmla="*/ 204 h 442"/>
                  <a:gd name="T54" fmla="*/ 169 w 542"/>
                  <a:gd name="T55" fmla="*/ 186 h 442"/>
                  <a:gd name="T56" fmla="*/ 163 w 542"/>
                  <a:gd name="T57" fmla="*/ 178 h 442"/>
                  <a:gd name="T58" fmla="*/ 138 w 542"/>
                  <a:gd name="T59" fmla="*/ 184 h 442"/>
                  <a:gd name="T60" fmla="*/ 124 w 542"/>
                  <a:gd name="T61" fmla="*/ 193 h 442"/>
                  <a:gd name="T62" fmla="*/ 117 w 542"/>
                  <a:gd name="T63" fmla="*/ 178 h 442"/>
                  <a:gd name="T64" fmla="*/ 173 w 542"/>
                  <a:gd name="T65" fmla="*/ 163 h 442"/>
                  <a:gd name="T66" fmla="*/ 191 w 542"/>
                  <a:gd name="T67" fmla="*/ 195 h 442"/>
                  <a:gd name="T68" fmla="*/ 191 w 542"/>
                  <a:gd name="T69" fmla="*/ 209 h 442"/>
                  <a:gd name="T70" fmla="*/ 208 w 542"/>
                  <a:gd name="T71" fmla="*/ 260 h 442"/>
                  <a:gd name="T72" fmla="*/ 322 w 542"/>
                  <a:gd name="T73" fmla="*/ 212 h 442"/>
                  <a:gd name="T74" fmla="*/ 296 w 542"/>
                  <a:gd name="T75" fmla="*/ 216 h 442"/>
                  <a:gd name="T76" fmla="*/ 294 w 542"/>
                  <a:gd name="T77" fmla="*/ 232 h 442"/>
                  <a:gd name="T78" fmla="*/ 289 w 542"/>
                  <a:gd name="T79" fmla="*/ 249 h 442"/>
                  <a:gd name="T80" fmla="*/ 284 w 542"/>
                  <a:gd name="T81" fmla="*/ 249 h 442"/>
                  <a:gd name="T82" fmla="*/ 274 w 542"/>
                  <a:gd name="T83" fmla="*/ 220 h 442"/>
                  <a:gd name="T84" fmla="*/ 254 w 542"/>
                  <a:gd name="T85" fmla="*/ 225 h 442"/>
                  <a:gd name="T86" fmla="*/ 242 w 542"/>
                  <a:gd name="T87" fmla="*/ 221 h 442"/>
                  <a:gd name="T88" fmla="*/ 247 w 542"/>
                  <a:gd name="T89" fmla="*/ 212 h 442"/>
                  <a:gd name="T90" fmla="*/ 273 w 542"/>
                  <a:gd name="T91" fmla="*/ 206 h 442"/>
                  <a:gd name="T92" fmla="*/ 282 w 542"/>
                  <a:gd name="T93" fmla="*/ 177 h 442"/>
                  <a:gd name="T94" fmla="*/ 291 w 542"/>
                  <a:gd name="T95" fmla="*/ 192 h 442"/>
                  <a:gd name="T96" fmla="*/ 306 w 542"/>
                  <a:gd name="T97" fmla="*/ 201 h 442"/>
                  <a:gd name="T98" fmla="*/ 326 w 542"/>
                  <a:gd name="T99" fmla="*/ 204 h 442"/>
                  <a:gd name="T100" fmla="*/ 404 w 542"/>
                  <a:gd name="T101" fmla="*/ 238 h 442"/>
                  <a:gd name="T102" fmla="*/ 397 w 542"/>
                  <a:gd name="T103" fmla="*/ 244 h 442"/>
                  <a:gd name="T104" fmla="*/ 384 w 542"/>
                  <a:gd name="T105" fmla="*/ 239 h 442"/>
                  <a:gd name="T106" fmla="*/ 371 w 542"/>
                  <a:gd name="T107" fmla="*/ 149 h 442"/>
                  <a:gd name="T108" fmla="*/ 343 w 542"/>
                  <a:gd name="T109" fmla="*/ 168 h 442"/>
                  <a:gd name="T110" fmla="*/ 329 w 542"/>
                  <a:gd name="T111" fmla="*/ 158 h 442"/>
                  <a:gd name="T112" fmla="*/ 363 w 542"/>
                  <a:gd name="T113" fmla="*/ 130 h 442"/>
                  <a:gd name="T114" fmla="*/ 387 w 542"/>
                  <a:gd name="T115" fmla="*/ 122 h 442"/>
                  <a:gd name="T116" fmla="*/ 395 w 542"/>
                  <a:gd name="T117" fmla="*/ 137 h 442"/>
                  <a:gd name="T118" fmla="*/ 404 w 542"/>
                  <a:gd name="T119" fmla="*/ 238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42" h="442">
                    <a:moveTo>
                      <a:pt x="503" y="1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18" y="0"/>
                      <a:pt x="0" y="18"/>
                      <a:pt x="0" y="39"/>
                    </a:cubicBezTo>
                    <a:cubicBezTo>
                      <a:pt x="0" y="403"/>
                      <a:pt x="0" y="403"/>
                      <a:pt x="0" y="403"/>
                    </a:cubicBezTo>
                    <a:cubicBezTo>
                      <a:pt x="0" y="424"/>
                      <a:pt x="18" y="442"/>
                      <a:pt x="39" y="442"/>
                    </a:cubicBezTo>
                    <a:cubicBezTo>
                      <a:pt x="503" y="442"/>
                      <a:pt x="503" y="442"/>
                      <a:pt x="503" y="442"/>
                    </a:cubicBezTo>
                    <a:cubicBezTo>
                      <a:pt x="525" y="442"/>
                      <a:pt x="542" y="424"/>
                      <a:pt x="542" y="403"/>
                    </a:cubicBezTo>
                    <a:cubicBezTo>
                      <a:pt x="542" y="40"/>
                      <a:pt x="542" y="40"/>
                      <a:pt x="542" y="40"/>
                    </a:cubicBezTo>
                    <a:cubicBezTo>
                      <a:pt x="542" y="18"/>
                      <a:pt x="525" y="1"/>
                      <a:pt x="503" y="1"/>
                    </a:cubicBezTo>
                    <a:close/>
                    <a:moveTo>
                      <a:pt x="514" y="395"/>
                    </a:moveTo>
                    <a:cubicBezTo>
                      <a:pt x="514" y="405"/>
                      <a:pt x="505" y="414"/>
                      <a:pt x="494" y="414"/>
                    </a:cubicBezTo>
                    <a:cubicBezTo>
                      <a:pt x="49" y="414"/>
                      <a:pt x="49" y="414"/>
                      <a:pt x="49" y="414"/>
                    </a:cubicBezTo>
                    <a:cubicBezTo>
                      <a:pt x="38" y="414"/>
                      <a:pt x="30" y="405"/>
                      <a:pt x="30" y="394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39"/>
                      <a:pt x="38" y="31"/>
                      <a:pt x="49" y="31"/>
                    </a:cubicBezTo>
                    <a:cubicBezTo>
                      <a:pt x="494" y="31"/>
                      <a:pt x="494" y="31"/>
                      <a:pt x="494" y="31"/>
                    </a:cubicBezTo>
                    <a:cubicBezTo>
                      <a:pt x="505" y="31"/>
                      <a:pt x="514" y="40"/>
                      <a:pt x="514" y="50"/>
                    </a:cubicBezTo>
                    <a:lnTo>
                      <a:pt x="514" y="395"/>
                    </a:lnTo>
                    <a:close/>
                    <a:moveTo>
                      <a:pt x="473" y="58"/>
                    </a:moveTo>
                    <a:cubicBezTo>
                      <a:pt x="68" y="58"/>
                      <a:pt x="68" y="58"/>
                      <a:pt x="68" y="58"/>
                    </a:cubicBezTo>
                    <a:cubicBezTo>
                      <a:pt x="63" y="58"/>
                      <a:pt x="58" y="63"/>
                      <a:pt x="58" y="69"/>
                    </a:cubicBezTo>
                    <a:cubicBezTo>
                      <a:pt x="58" y="376"/>
                      <a:pt x="58" y="376"/>
                      <a:pt x="58" y="376"/>
                    </a:cubicBezTo>
                    <a:cubicBezTo>
                      <a:pt x="58" y="382"/>
                      <a:pt x="63" y="387"/>
                      <a:pt x="68" y="387"/>
                    </a:cubicBezTo>
                    <a:cubicBezTo>
                      <a:pt x="314" y="387"/>
                      <a:pt x="314" y="387"/>
                      <a:pt x="314" y="387"/>
                    </a:cubicBezTo>
                    <a:cubicBezTo>
                      <a:pt x="314" y="365"/>
                      <a:pt x="314" y="365"/>
                      <a:pt x="314" y="365"/>
                    </a:cubicBezTo>
                    <a:cubicBezTo>
                      <a:pt x="314" y="362"/>
                      <a:pt x="317" y="359"/>
                      <a:pt x="320" y="359"/>
                    </a:cubicBezTo>
                    <a:cubicBezTo>
                      <a:pt x="442" y="359"/>
                      <a:pt x="442" y="359"/>
                      <a:pt x="442" y="359"/>
                    </a:cubicBezTo>
                    <a:cubicBezTo>
                      <a:pt x="445" y="359"/>
                      <a:pt x="447" y="362"/>
                      <a:pt x="447" y="365"/>
                    </a:cubicBezTo>
                    <a:cubicBezTo>
                      <a:pt x="447" y="387"/>
                      <a:pt x="447" y="387"/>
                      <a:pt x="447" y="387"/>
                    </a:cubicBezTo>
                    <a:cubicBezTo>
                      <a:pt x="473" y="387"/>
                      <a:pt x="473" y="387"/>
                      <a:pt x="473" y="387"/>
                    </a:cubicBezTo>
                    <a:cubicBezTo>
                      <a:pt x="479" y="387"/>
                      <a:pt x="484" y="382"/>
                      <a:pt x="484" y="376"/>
                    </a:cubicBezTo>
                    <a:cubicBezTo>
                      <a:pt x="484" y="69"/>
                      <a:pt x="484" y="69"/>
                      <a:pt x="484" y="69"/>
                    </a:cubicBezTo>
                    <a:cubicBezTo>
                      <a:pt x="484" y="63"/>
                      <a:pt x="479" y="58"/>
                      <a:pt x="473" y="58"/>
                    </a:cubicBezTo>
                    <a:close/>
                    <a:moveTo>
                      <a:pt x="208" y="260"/>
                    </a:moveTo>
                    <a:cubicBezTo>
                      <a:pt x="201" y="275"/>
                      <a:pt x="189" y="283"/>
                      <a:pt x="172" y="286"/>
                    </a:cubicBezTo>
                    <a:cubicBezTo>
                      <a:pt x="169" y="287"/>
                      <a:pt x="166" y="287"/>
                      <a:pt x="163" y="287"/>
                    </a:cubicBezTo>
                    <a:cubicBezTo>
                      <a:pt x="155" y="287"/>
                      <a:pt x="148" y="286"/>
                      <a:pt x="140" y="282"/>
                    </a:cubicBezTo>
                    <a:cubicBezTo>
                      <a:pt x="132" y="279"/>
                      <a:pt x="127" y="275"/>
                      <a:pt x="123" y="270"/>
                    </a:cubicBezTo>
                    <a:cubicBezTo>
                      <a:pt x="120" y="265"/>
                      <a:pt x="119" y="262"/>
                      <a:pt x="120" y="259"/>
                    </a:cubicBezTo>
                    <a:cubicBezTo>
                      <a:pt x="121" y="256"/>
                      <a:pt x="124" y="254"/>
                      <a:pt x="129" y="253"/>
                    </a:cubicBezTo>
                    <a:cubicBezTo>
                      <a:pt x="136" y="252"/>
                      <a:pt x="140" y="253"/>
                      <a:pt x="142" y="256"/>
                    </a:cubicBezTo>
                    <a:cubicBezTo>
                      <a:pt x="143" y="257"/>
                      <a:pt x="143" y="258"/>
                      <a:pt x="144" y="259"/>
                    </a:cubicBezTo>
                    <a:cubicBezTo>
                      <a:pt x="144" y="260"/>
                      <a:pt x="145" y="261"/>
                      <a:pt x="146" y="263"/>
                    </a:cubicBezTo>
                    <a:cubicBezTo>
                      <a:pt x="148" y="266"/>
                      <a:pt x="151" y="268"/>
                      <a:pt x="155" y="269"/>
                    </a:cubicBezTo>
                    <a:cubicBezTo>
                      <a:pt x="159" y="271"/>
                      <a:pt x="163" y="271"/>
                      <a:pt x="167" y="270"/>
                    </a:cubicBezTo>
                    <a:cubicBezTo>
                      <a:pt x="176" y="269"/>
                      <a:pt x="182" y="263"/>
                      <a:pt x="187" y="253"/>
                    </a:cubicBezTo>
                    <a:cubicBezTo>
                      <a:pt x="191" y="243"/>
                      <a:pt x="190" y="235"/>
                      <a:pt x="185" y="227"/>
                    </a:cubicBezTo>
                    <a:cubicBezTo>
                      <a:pt x="182" y="224"/>
                      <a:pt x="179" y="221"/>
                      <a:pt x="175" y="220"/>
                    </a:cubicBezTo>
                    <a:cubicBezTo>
                      <a:pt x="170" y="218"/>
                      <a:pt x="165" y="218"/>
                      <a:pt x="160" y="218"/>
                    </a:cubicBezTo>
                    <a:cubicBezTo>
                      <a:pt x="158" y="219"/>
                      <a:pt x="156" y="219"/>
                      <a:pt x="155" y="220"/>
                    </a:cubicBezTo>
                    <a:cubicBezTo>
                      <a:pt x="152" y="221"/>
                      <a:pt x="150" y="222"/>
                      <a:pt x="149" y="222"/>
                    </a:cubicBezTo>
                    <a:cubicBezTo>
                      <a:pt x="145" y="223"/>
                      <a:pt x="142" y="221"/>
                      <a:pt x="139" y="218"/>
                    </a:cubicBezTo>
                    <a:cubicBezTo>
                      <a:pt x="136" y="214"/>
                      <a:pt x="137" y="211"/>
                      <a:pt x="138" y="209"/>
                    </a:cubicBezTo>
                    <a:cubicBezTo>
                      <a:pt x="139" y="207"/>
                      <a:pt x="142" y="206"/>
                      <a:pt x="146" y="204"/>
                    </a:cubicBezTo>
                    <a:cubicBezTo>
                      <a:pt x="155" y="201"/>
                      <a:pt x="161" y="197"/>
                      <a:pt x="165" y="194"/>
                    </a:cubicBezTo>
                    <a:cubicBezTo>
                      <a:pt x="168" y="191"/>
                      <a:pt x="169" y="189"/>
                      <a:pt x="169" y="186"/>
                    </a:cubicBezTo>
                    <a:cubicBezTo>
                      <a:pt x="169" y="185"/>
                      <a:pt x="169" y="183"/>
                      <a:pt x="168" y="182"/>
                    </a:cubicBezTo>
                    <a:cubicBezTo>
                      <a:pt x="167" y="180"/>
                      <a:pt x="165" y="179"/>
                      <a:pt x="163" y="178"/>
                    </a:cubicBezTo>
                    <a:cubicBezTo>
                      <a:pt x="160" y="178"/>
                      <a:pt x="158" y="177"/>
                      <a:pt x="154" y="178"/>
                    </a:cubicBezTo>
                    <a:cubicBezTo>
                      <a:pt x="148" y="179"/>
                      <a:pt x="143" y="181"/>
                      <a:pt x="138" y="184"/>
                    </a:cubicBezTo>
                    <a:cubicBezTo>
                      <a:pt x="137" y="185"/>
                      <a:pt x="134" y="187"/>
                      <a:pt x="130" y="191"/>
                    </a:cubicBezTo>
                    <a:cubicBezTo>
                      <a:pt x="128" y="192"/>
                      <a:pt x="126" y="193"/>
                      <a:pt x="124" y="193"/>
                    </a:cubicBezTo>
                    <a:cubicBezTo>
                      <a:pt x="119" y="194"/>
                      <a:pt x="116" y="193"/>
                      <a:pt x="114" y="190"/>
                    </a:cubicBezTo>
                    <a:cubicBezTo>
                      <a:pt x="112" y="187"/>
                      <a:pt x="111" y="184"/>
                      <a:pt x="117" y="178"/>
                    </a:cubicBezTo>
                    <a:cubicBezTo>
                      <a:pt x="125" y="169"/>
                      <a:pt x="137" y="164"/>
                      <a:pt x="150" y="162"/>
                    </a:cubicBezTo>
                    <a:cubicBezTo>
                      <a:pt x="157" y="160"/>
                      <a:pt x="165" y="161"/>
                      <a:pt x="173" y="163"/>
                    </a:cubicBezTo>
                    <a:cubicBezTo>
                      <a:pt x="181" y="165"/>
                      <a:pt x="187" y="169"/>
                      <a:pt x="191" y="174"/>
                    </a:cubicBezTo>
                    <a:cubicBezTo>
                      <a:pt x="195" y="180"/>
                      <a:pt x="196" y="187"/>
                      <a:pt x="191" y="195"/>
                    </a:cubicBezTo>
                    <a:cubicBezTo>
                      <a:pt x="189" y="198"/>
                      <a:pt x="186" y="202"/>
                      <a:pt x="180" y="206"/>
                    </a:cubicBezTo>
                    <a:cubicBezTo>
                      <a:pt x="185" y="206"/>
                      <a:pt x="188" y="207"/>
                      <a:pt x="191" y="209"/>
                    </a:cubicBezTo>
                    <a:cubicBezTo>
                      <a:pt x="197" y="211"/>
                      <a:pt x="202" y="215"/>
                      <a:pt x="206" y="220"/>
                    </a:cubicBezTo>
                    <a:cubicBezTo>
                      <a:pt x="215" y="232"/>
                      <a:pt x="216" y="246"/>
                      <a:pt x="208" y="260"/>
                    </a:cubicBezTo>
                    <a:close/>
                    <a:moveTo>
                      <a:pt x="327" y="209"/>
                    </a:moveTo>
                    <a:cubicBezTo>
                      <a:pt x="327" y="210"/>
                      <a:pt x="325" y="211"/>
                      <a:pt x="322" y="212"/>
                    </a:cubicBezTo>
                    <a:cubicBezTo>
                      <a:pt x="321" y="212"/>
                      <a:pt x="320" y="212"/>
                      <a:pt x="317" y="213"/>
                    </a:cubicBezTo>
                    <a:cubicBezTo>
                      <a:pt x="316" y="213"/>
                      <a:pt x="312" y="213"/>
                      <a:pt x="296" y="216"/>
                    </a:cubicBezTo>
                    <a:cubicBezTo>
                      <a:pt x="292" y="217"/>
                      <a:pt x="292" y="217"/>
                      <a:pt x="292" y="217"/>
                    </a:cubicBezTo>
                    <a:cubicBezTo>
                      <a:pt x="292" y="222"/>
                      <a:pt x="293" y="227"/>
                      <a:pt x="294" y="232"/>
                    </a:cubicBezTo>
                    <a:cubicBezTo>
                      <a:pt x="295" y="238"/>
                      <a:pt x="295" y="242"/>
                      <a:pt x="295" y="244"/>
                    </a:cubicBezTo>
                    <a:cubicBezTo>
                      <a:pt x="294" y="247"/>
                      <a:pt x="292" y="249"/>
                      <a:pt x="289" y="249"/>
                    </a:cubicBezTo>
                    <a:cubicBezTo>
                      <a:pt x="288" y="250"/>
                      <a:pt x="288" y="250"/>
                      <a:pt x="287" y="250"/>
                    </a:cubicBezTo>
                    <a:cubicBezTo>
                      <a:pt x="286" y="250"/>
                      <a:pt x="285" y="250"/>
                      <a:pt x="284" y="249"/>
                    </a:cubicBezTo>
                    <a:cubicBezTo>
                      <a:pt x="282" y="249"/>
                      <a:pt x="281" y="248"/>
                      <a:pt x="280" y="246"/>
                    </a:cubicBezTo>
                    <a:cubicBezTo>
                      <a:pt x="278" y="245"/>
                      <a:pt x="276" y="240"/>
                      <a:pt x="274" y="220"/>
                    </a:cubicBezTo>
                    <a:cubicBezTo>
                      <a:pt x="267" y="221"/>
                      <a:pt x="262" y="223"/>
                      <a:pt x="260" y="223"/>
                    </a:cubicBezTo>
                    <a:cubicBezTo>
                      <a:pt x="258" y="224"/>
                      <a:pt x="256" y="225"/>
                      <a:pt x="254" y="225"/>
                    </a:cubicBezTo>
                    <a:cubicBezTo>
                      <a:pt x="251" y="225"/>
                      <a:pt x="249" y="225"/>
                      <a:pt x="246" y="224"/>
                    </a:cubicBezTo>
                    <a:cubicBezTo>
                      <a:pt x="244" y="223"/>
                      <a:pt x="243" y="222"/>
                      <a:pt x="242" y="221"/>
                    </a:cubicBezTo>
                    <a:cubicBezTo>
                      <a:pt x="241" y="219"/>
                      <a:pt x="241" y="218"/>
                      <a:pt x="241" y="216"/>
                    </a:cubicBezTo>
                    <a:cubicBezTo>
                      <a:pt x="242" y="215"/>
                      <a:pt x="244" y="213"/>
                      <a:pt x="247" y="212"/>
                    </a:cubicBezTo>
                    <a:cubicBezTo>
                      <a:pt x="249" y="211"/>
                      <a:pt x="257" y="210"/>
                      <a:pt x="271" y="207"/>
                    </a:cubicBezTo>
                    <a:cubicBezTo>
                      <a:pt x="273" y="206"/>
                      <a:pt x="273" y="206"/>
                      <a:pt x="273" y="206"/>
                    </a:cubicBezTo>
                    <a:cubicBezTo>
                      <a:pt x="273" y="199"/>
                      <a:pt x="273" y="193"/>
                      <a:pt x="273" y="187"/>
                    </a:cubicBezTo>
                    <a:cubicBezTo>
                      <a:pt x="274" y="181"/>
                      <a:pt x="277" y="178"/>
                      <a:pt x="282" y="177"/>
                    </a:cubicBezTo>
                    <a:cubicBezTo>
                      <a:pt x="285" y="176"/>
                      <a:pt x="287" y="177"/>
                      <a:pt x="289" y="179"/>
                    </a:cubicBezTo>
                    <a:cubicBezTo>
                      <a:pt x="290" y="180"/>
                      <a:pt x="291" y="183"/>
                      <a:pt x="291" y="192"/>
                    </a:cubicBezTo>
                    <a:cubicBezTo>
                      <a:pt x="291" y="195"/>
                      <a:pt x="291" y="199"/>
                      <a:pt x="291" y="204"/>
                    </a:cubicBezTo>
                    <a:cubicBezTo>
                      <a:pt x="299" y="202"/>
                      <a:pt x="304" y="201"/>
                      <a:pt x="306" y="201"/>
                    </a:cubicBezTo>
                    <a:cubicBezTo>
                      <a:pt x="313" y="200"/>
                      <a:pt x="317" y="200"/>
                      <a:pt x="320" y="200"/>
                    </a:cubicBezTo>
                    <a:cubicBezTo>
                      <a:pt x="323" y="200"/>
                      <a:pt x="325" y="202"/>
                      <a:pt x="326" y="204"/>
                    </a:cubicBezTo>
                    <a:cubicBezTo>
                      <a:pt x="328" y="206"/>
                      <a:pt x="328" y="207"/>
                      <a:pt x="327" y="209"/>
                    </a:cubicBezTo>
                    <a:close/>
                    <a:moveTo>
                      <a:pt x="404" y="238"/>
                    </a:moveTo>
                    <a:cubicBezTo>
                      <a:pt x="404" y="241"/>
                      <a:pt x="402" y="243"/>
                      <a:pt x="399" y="244"/>
                    </a:cubicBezTo>
                    <a:cubicBezTo>
                      <a:pt x="398" y="244"/>
                      <a:pt x="398" y="244"/>
                      <a:pt x="397" y="244"/>
                    </a:cubicBezTo>
                    <a:cubicBezTo>
                      <a:pt x="395" y="244"/>
                      <a:pt x="392" y="243"/>
                      <a:pt x="389" y="242"/>
                    </a:cubicBezTo>
                    <a:cubicBezTo>
                      <a:pt x="387" y="241"/>
                      <a:pt x="386" y="240"/>
                      <a:pt x="384" y="239"/>
                    </a:cubicBezTo>
                    <a:cubicBezTo>
                      <a:pt x="382" y="236"/>
                      <a:pt x="378" y="229"/>
                      <a:pt x="374" y="195"/>
                    </a:cubicBezTo>
                    <a:cubicBezTo>
                      <a:pt x="371" y="175"/>
                      <a:pt x="370" y="160"/>
                      <a:pt x="371" y="149"/>
                    </a:cubicBezTo>
                    <a:cubicBezTo>
                      <a:pt x="367" y="152"/>
                      <a:pt x="364" y="156"/>
                      <a:pt x="360" y="159"/>
                    </a:cubicBezTo>
                    <a:cubicBezTo>
                      <a:pt x="352" y="164"/>
                      <a:pt x="347" y="167"/>
                      <a:pt x="343" y="168"/>
                    </a:cubicBezTo>
                    <a:cubicBezTo>
                      <a:pt x="339" y="169"/>
                      <a:pt x="335" y="167"/>
                      <a:pt x="331" y="163"/>
                    </a:cubicBezTo>
                    <a:cubicBezTo>
                      <a:pt x="329" y="161"/>
                      <a:pt x="329" y="160"/>
                      <a:pt x="329" y="158"/>
                    </a:cubicBezTo>
                    <a:cubicBezTo>
                      <a:pt x="329" y="156"/>
                      <a:pt x="330" y="155"/>
                      <a:pt x="334" y="153"/>
                    </a:cubicBezTo>
                    <a:cubicBezTo>
                      <a:pt x="341" y="149"/>
                      <a:pt x="351" y="141"/>
                      <a:pt x="363" y="130"/>
                    </a:cubicBezTo>
                    <a:cubicBezTo>
                      <a:pt x="368" y="124"/>
                      <a:pt x="373" y="122"/>
                      <a:pt x="377" y="121"/>
                    </a:cubicBezTo>
                    <a:cubicBezTo>
                      <a:pt x="380" y="120"/>
                      <a:pt x="383" y="121"/>
                      <a:pt x="387" y="122"/>
                    </a:cubicBezTo>
                    <a:cubicBezTo>
                      <a:pt x="389" y="123"/>
                      <a:pt x="391" y="124"/>
                      <a:pt x="392" y="125"/>
                    </a:cubicBezTo>
                    <a:cubicBezTo>
                      <a:pt x="394" y="128"/>
                      <a:pt x="395" y="131"/>
                      <a:pt x="395" y="137"/>
                    </a:cubicBezTo>
                    <a:cubicBezTo>
                      <a:pt x="394" y="176"/>
                      <a:pt x="397" y="206"/>
                      <a:pt x="402" y="228"/>
                    </a:cubicBezTo>
                    <a:cubicBezTo>
                      <a:pt x="404" y="235"/>
                      <a:pt x="404" y="237"/>
                      <a:pt x="404" y="23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7" name="Freeform 10"/>
              <p:cNvSpPr>
                <a:spLocks noEditPoints="1"/>
              </p:cNvSpPr>
              <p:nvPr/>
            </p:nvSpPr>
            <p:spPr bwMode="auto">
              <a:xfrm>
                <a:off x="3404777" y="781290"/>
                <a:ext cx="648710" cy="472406"/>
              </a:xfrm>
              <a:custGeom>
                <a:avLst/>
                <a:gdLst>
                  <a:gd name="T0" fmla="*/ 0 w 547"/>
                  <a:gd name="T1" fmla="*/ 0 h 399"/>
                  <a:gd name="T2" fmla="*/ 0 w 547"/>
                  <a:gd name="T3" fmla="*/ 399 h 399"/>
                  <a:gd name="T4" fmla="*/ 547 w 547"/>
                  <a:gd name="T5" fmla="*/ 399 h 399"/>
                  <a:gd name="T6" fmla="*/ 547 w 547"/>
                  <a:gd name="T7" fmla="*/ 0 h 399"/>
                  <a:gd name="T8" fmla="*/ 0 w 547"/>
                  <a:gd name="T9" fmla="*/ 0 h 399"/>
                  <a:gd name="T10" fmla="*/ 525 w 547"/>
                  <a:gd name="T11" fmla="*/ 376 h 399"/>
                  <a:gd name="T12" fmla="*/ 22 w 547"/>
                  <a:gd name="T13" fmla="*/ 376 h 399"/>
                  <a:gd name="T14" fmla="*/ 22 w 547"/>
                  <a:gd name="T15" fmla="*/ 23 h 399"/>
                  <a:gd name="T16" fmla="*/ 525 w 547"/>
                  <a:gd name="T17" fmla="*/ 23 h 399"/>
                  <a:gd name="T18" fmla="*/ 525 w 547"/>
                  <a:gd name="T19" fmla="*/ 376 h 399"/>
                  <a:gd name="T20" fmla="*/ 471 w 547"/>
                  <a:gd name="T21" fmla="*/ 235 h 399"/>
                  <a:gd name="T22" fmla="*/ 447 w 547"/>
                  <a:gd name="T23" fmla="*/ 278 h 399"/>
                  <a:gd name="T24" fmla="*/ 447 w 547"/>
                  <a:gd name="T25" fmla="*/ 279 h 399"/>
                  <a:gd name="T26" fmla="*/ 447 w 547"/>
                  <a:gd name="T27" fmla="*/ 353 h 399"/>
                  <a:gd name="T28" fmla="*/ 422 w 547"/>
                  <a:gd name="T29" fmla="*/ 321 h 399"/>
                  <a:gd name="T30" fmla="*/ 398 w 547"/>
                  <a:gd name="T31" fmla="*/ 353 h 399"/>
                  <a:gd name="T32" fmla="*/ 398 w 547"/>
                  <a:gd name="T33" fmla="*/ 279 h 399"/>
                  <a:gd name="T34" fmla="*/ 398 w 547"/>
                  <a:gd name="T35" fmla="*/ 278 h 399"/>
                  <a:gd name="T36" fmla="*/ 373 w 547"/>
                  <a:gd name="T37" fmla="*/ 235 h 399"/>
                  <a:gd name="T38" fmla="*/ 422 w 547"/>
                  <a:gd name="T39" fmla="*/ 186 h 399"/>
                  <a:gd name="T40" fmla="*/ 471 w 547"/>
                  <a:gd name="T41" fmla="*/ 235 h 399"/>
                  <a:gd name="T42" fmla="*/ 61 w 547"/>
                  <a:gd name="T43" fmla="*/ 83 h 399"/>
                  <a:gd name="T44" fmla="*/ 69 w 547"/>
                  <a:gd name="T45" fmla="*/ 75 h 399"/>
                  <a:gd name="T46" fmla="*/ 467 w 547"/>
                  <a:gd name="T47" fmla="*/ 75 h 399"/>
                  <a:gd name="T48" fmla="*/ 475 w 547"/>
                  <a:gd name="T49" fmla="*/ 83 h 399"/>
                  <a:gd name="T50" fmla="*/ 467 w 547"/>
                  <a:gd name="T51" fmla="*/ 91 h 399"/>
                  <a:gd name="T52" fmla="*/ 69 w 547"/>
                  <a:gd name="T53" fmla="*/ 91 h 399"/>
                  <a:gd name="T54" fmla="*/ 61 w 547"/>
                  <a:gd name="T55" fmla="*/ 83 h 399"/>
                  <a:gd name="T56" fmla="*/ 409 w 547"/>
                  <a:gd name="T57" fmla="*/ 150 h 399"/>
                  <a:gd name="T58" fmla="*/ 105 w 547"/>
                  <a:gd name="T59" fmla="*/ 150 h 399"/>
                  <a:gd name="T60" fmla="*/ 97 w 547"/>
                  <a:gd name="T61" fmla="*/ 142 h 399"/>
                  <a:gd name="T62" fmla="*/ 105 w 547"/>
                  <a:gd name="T63" fmla="*/ 134 h 399"/>
                  <a:gd name="T64" fmla="*/ 409 w 547"/>
                  <a:gd name="T65" fmla="*/ 134 h 399"/>
                  <a:gd name="T66" fmla="*/ 416 w 547"/>
                  <a:gd name="T67" fmla="*/ 142 h 399"/>
                  <a:gd name="T68" fmla="*/ 409 w 547"/>
                  <a:gd name="T69" fmla="*/ 150 h 399"/>
                  <a:gd name="T70" fmla="*/ 299 w 547"/>
                  <a:gd name="T71" fmla="*/ 240 h 399"/>
                  <a:gd name="T72" fmla="*/ 291 w 547"/>
                  <a:gd name="T73" fmla="*/ 248 h 399"/>
                  <a:gd name="T74" fmla="*/ 118 w 547"/>
                  <a:gd name="T75" fmla="*/ 248 h 399"/>
                  <a:gd name="T76" fmla="*/ 110 w 547"/>
                  <a:gd name="T77" fmla="*/ 240 h 399"/>
                  <a:gd name="T78" fmla="*/ 118 w 547"/>
                  <a:gd name="T79" fmla="*/ 232 h 399"/>
                  <a:gd name="T80" fmla="*/ 291 w 547"/>
                  <a:gd name="T81" fmla="*/ 232 h 399"/>
                  <a:gd name="T82" fmla="*/ 299 w 547"/>
                  <a:gd name="T83" fmla="*/ 240 h 399"/>
                  <a:gd name="T84" fmla="*/ 299 w 547"/>
                  <a:gd name="T85" fmla="*/ 297 h 399"/>
                  <a:gd name="T86" fmla="*/ 291 w 547"/>
                  <a:gd name="T87" fmla="*/ 305 h 399"/>
                  <a:gd name="T88" fmla="*/ 118 w 547"/>
                  <a:gd name="T89" fmla="*/ 305 h 399"/>
                  <a:gd name="T90" fmla="*/ 110 w 547"/>
                  <a:gd name="T91" fmla="*/ 297 h 399"/>
                  <a:gd name="T92" fmla="*/ 118 w 547"/>
                  <a:gd name="T93" fmla="*/ 290 h 399"/>
                  <a:gd name="T94" fmla="*/ 291 w 547"/>
                  <a:gd name="T95" fmla="*/ 290 h 399"/>
                  <a:gd name="T96" fmla="*/ 299 w 547"/>
                  <a:gd name="T97" fmla="*/ 297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47" h="399">
                    <a:moveTo>
                      <a:pt x="0" y="0"/>
                    </a:moveTo>
                    <a:cubicBezTo>
                      <a:pt x="0" y="399"/>
                      <a:pt x="0" y="399"/>
                      <a:pt x="0" y="399"/>
                    </a:cubicBezTo>
                    <a:cubicBezTo>
                      <a:pt x="547" y="399"/>
                      <a:pt x="547" y="399"/>
                      <a:pt x="547" y="399"/>
                    </a:cubicBezTo>
                    <a:cubicBezTo>
                      <a:pt x="547" y="0"/>
                      <a:pt x="547" y="0"/>
                      <a:pt x="547" y="0"/>
                    </a:cubicBezTo>
                    <a:lnTo>
                      <a:pt x="0" y="0"/>
                    </a:lnTo>
                    <a:close/>
                    <a:moveTo>
                      <a:pt x="525" y="376"/>
                    </a:moveTo>
                    <a:cubicBezTo>
                      <a:pt x="22" y="376"/>
                      <a:pt x="22" y="376"/>
                      <a:pt x="22" y="376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525" y="23"/>
                      <a:pt x="525" y="23"/>
                      <a:pt x="525" y="23"/>
                    </a:cubicBezTo>
                    <a:lnTo>
                      <a:pt x="525" y="376"/>
                    </a:lnTo>
                    <a:close/>
                    <a:moveTo>
                      <a:pt x="471" y="235"/>
                    </a:moveTo>
                    <a:cubicBezTo>
                      <a:pt x="471" y="253"/>
                      <a:pt x="461" y="269"/>
                      <a:pt x="447" y="278"/>
                    </a:cubicBezTo>
                    <a:cubicBezTo>
                      <a:pt x="447" y="278"/>
                      <a:pt x="447" y="278"/>
                      <a:pt x="447" y="279"/>
                    </a:cubicBezTo>
                    <a:cubicBezTo>
                      <a:pt x="447" y="279"/>
                      <a:pt x="447" y="353"/>
                      <a:pt x="447" y="353"/>
                    </a:cubicBezTo>
                    <a:cubicBezTo>
                      <a:pt x="422" y="321"/>
                      <a:pt x="422" y="321"/>
                      <a:pt x="422" y="321"/>
                    </a:cubicBezTo>
                    <a:cubicBezTo>
                      <a:pt x="398" y="353"/>
                      <a:pt x="398" y="353"/>
                      <a:pt x="398" y="353"/>
                    </a:cubicBezTo>
                    <a:cubicBezTo>
                      <a:pt x="398" y="279"/>
                      <a:pt x="398" y="279"/>
                      <a:pt x="398" y="279"/>
                    </a:cubicBezTo>
                    <a:cubicBezTo>
                      <a:pt x="398" y="278"/>
                      <a:pt x="398" y="278"/>
                      <a:pt x="398" y="278"/>
                    </a:cubicBezTo>
                    <a:cubicBezTo>
                      <a:pt x="383" y="269"/>
                      <a:pt x="373" y="254"/>
                      <a:pt x="373" y="235"/>
                    </a:cubicBezTo>
                    <a:cubicBezTo>
                      <a:pt x="373" y="208"/>
                      <a:pt x="395" y="186"/>
                      <a:pt x="422" y="186"/>
                    </a:cubicBezTo>
                    <a:cubicBezTo>
                      <a:pt x="449" y="186"/>
                      <a:pt x="471" y="208"/>
                      <a:pt x="471" y="235"/>
                    </a:cubicBezTo>
                    <a:close/>
                    <a:moveTo>
                      <a:pt x="61" y="83"/>
                    </a:moveTo>
                    <a:cubicBezTo>
                      <a:pt x="61" y="79"/>
                      <a:pt x="64" y="75"/>
                      <a:pt x="69" y="75"/>
                    </a:cubicBezTo>
                    <a:cubicBezTo>
                      <a:pt x="467" y="75"/>
                      <a:pt x="467" y="75"/>
                      <a:pt x="467" y="75"/>
                    </a:cubicBezTo>
                    <a:cubicBezTo>
                      <a:pt x="471" y="75"/>
                      <a:pt x="475" y="79"/>
                      <a:pt x="475" y="83"/>
                    </a:cubicBezTo>
                    <a:cubicBezTo>
                      <a:pt x="475" y="88"/>
                      <a:pt x="471" y="91"/>
                      <a:pt x="467" y="91"/>
                    </a:cubicBezTo>
                    <a:cubicBezTo>
                      <a:pt x="69" y="91"/>
                      <a:pt x="69" y="91"/>
                      <a:pt x="69" y="91"/>
                    </a:cubicBezTo>
                    <a:cubicBezTo>
                      <a:pt x="64" y="91"/>
                      <a:pt x="61" y="88"/>
                      <a:pt x="61" y="83"/>
                    </a:cubicBezTo>
                    <a:close/>
                    <a:moveTo>
                      <a:pt x="409" y="150"/>
                    </a:moveTo>
                    <a:cubicBezTo>
                      <a:pt x="105" y="150"/>
                      <a:pt x="105" y="150"/>
                      <a:pt x="105" y="150"/>
                    </a:cubicBezTo>
                    <a:cubicBezTo>
                      <a:pt x="101" y="150"/>
                      <a:pt x="97" y="146"/>
                      <a:pt x="97" y="142"/>
                    </a:cubicBezTo>
                    <a:cubicBezTo>
                      <a:pt x="97" y="138"/>
                      <a:pt x="101" y="134"/>
                      <a:pt x="105" y="134"/>
                    </a:cubicBezTo>
                    <a:cubicBezTo>
                      <a:pt x="409" y="134"/>
                      <a:pt x="409" y="134"/>
                      <a:pt x="409" y="134"/>
                    </a:cubicBezTo>
                    <a:cubicBezTo>
                      <a:pt x="413" y="134"/>
                      <a:pt x="416" y="138"/>
                      <a:pt x="416" y="142"/>
                    </a:cubicBezTo>
                    <a:cubicBezTo>
                      <a:pt x="416" y="146"/>
                      <a:pt x="413" y="150"/>
                      <a:pt x="409" y="150"/>
                    </a:cubicBezTo>
                    <a:close/>
                    <a:moveTo>
                      <a:pt x="299" y="240"/>
                    </a:moveTo>
                    <a:cubicBezTo>
                      <a:pt x="299" y="244"/>
                      <a:pt x="296" y="248"/>
                      <a:pt x="291" y="248"/>
                    </a:cubicBezTo>
                    <a:cubicBezTo>
                      <a:pt x="118" y="248"/>
                      <a:pt x="118" y="248"/>
                      <a:pt x="118" y="248"/>
                    </a:cubicBezTo>
                    <a:cubicBezTo>
                      <a:pt x="114" y="248"/>
                      <a:pt x="110" y="244"/>
                      <a:pt x="110" y="240"/>
                    </a:cubicBezTo>
                    <a:cubicBezTo>
                      <a:pt x="110" y="236"/>
                      <a:pt x="114" y="232"/>
                      <a:pt x="118" y="232"/>
                    </a:cubicBezTo>
                    <a:cubicBezTo>
                      <a:pt x="291" y="232"/>
                      <a:pt x="291" y="232"/>
                      <a:pt x="291" y="232"/>
                    </a:cubicBezTo>
                    <a:cubicBezTo>
                      <a:pt x="296" y="232"/>
                      <a:pt x="299" y="236"/>
                      <a:pt x="299" y="240"/>
                    </a:cubicBezTo>
                    <a:close/>
                    <a:moveTo>
                      <a:pt x="299" y="297"/>
                    </a:moveTo>
                    <a:cubicBezTo>
                      <a:pt x="299" y="302"/>
                      <a:pt x="296" y="305"/>
                      <a:pt x="291" y="305"/>
                    </a:cubicBezTo>
                    <a:cubicBezTo>
                      <a:pt x="118" y="305"/>
                      <a:pt x="118" y="305"/>
                      <a:pt x="118" y="305"/>
                    </a:cubicBezTo>
                    <a:cubicBezTo>
                      <a:pt x="114" y="305"/>
                      <a:pt x="110" y="302"/>
                      <a:pt x="110" y="297"/>
                    </a:cubicBezTo>
                    <a:cubicBezTo>
                      <a:pt x="110" y="293"/>
                      <a:pt x="114" y="290"/>
                      <a:pt x="118" y="290"/>
                    </a:cubicBezTo>
                    <a:cubicBezTo>
                      <a:pt x="291" y="290"/>
                      <a:pt x="291" y="290"/>
                      <a:pt x="291" y="290"/>
                    </a:cubicBezTo>
                    <a:cubicBezTo>
                      <a:pt x="296" y="290"/>
                      <a:pt x="299" y="293"/>
                      <a:pt x="299" y="2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8" name="Freeform 11"/>
              <p:cNvSpPr/>
              <p:nvPr/>
            </p:nvSpPr>
            <p:spPr bwMode="auto">
              <a:xfrm>
                <a:off x="2281670" y="794535"/>
                <a:ext cx="809785" cy="445916"/>
              </a:xfrm>
              <a:custGeom>
                <a:avLst/>
                <a:gdLst>
                  <a:gd name="T0" fmla="*/ 7 w 683"/>
                  <a:gd name="T1" fmla="*/ 118 h 376"/>
                  <a:gd name="T2" fmla="*/ 334 w 683"/>
                  <a:gd name="T3" fmla="*/ 1 h 376"/>
                  <a:gd name="T4" fmla="*/ 341 w 683"/>
                  <a:gd name="T5" fmla="*/ 1 h 376"/>
                  <a:gd name="T6" fmla="*/ 675 w 683"/>
                  <a:gd name="T7" fmla="*/ 118 h 376"/>
                  <a:gd name="T8" fmla="*/ 683 w 683"/>
                  <a:gd name="T9" fmla="*/ 129 h 376"/>
                  <a:gd name="T10" fmla="*/ 675 w 683"/>
                  <a:gd name="T11" fmla="*/ 139 h 376"/>
                  <a:gd name="T12" fmla="*/ 561 w 683"/>
                  <a:gd name="T13" fmla="*/ 172 h 376"/>
                  <a:gd name="T14" fmla="*/ 338 w 683"/>
                  <a:gd name="T15" fmla="*/ 119 h 376"/>
                  <a:gd name="T16" fmla="*/ 328 w 683"/>
                  <a:gd name="T17" fmla="*/ 130 h 376"/>
                  <a:gd name="T18" fmla="*/ 338 w 683"/>
                  <a:gd name="T19" fmla="*/ 140 h 376"/>
                  <a:gd name="T20" fmla="*/ 545 w 683"/>
                  <a:gd name="T21" fmla="*/ 185 h 376"/>
                  <a:gd name="T22" fmla="*/ 545 w 683"/>
                  <a:gd name="T23" fmla="*/ 255 h 376"/>
                  <a:gd name="T24" fmla="*/ 545 w 683"/>
                  <a:gd name="T25" fmla="*/ 256 h 376"/>
                  <a:gd name="T26" fmla="*/ 337 w 683"/>
                  <a:gd name="T27" fmla="*/ 305 h 376"/>
                  <a:gd name="T28" fmla="*/ 130 w 683"/>
                  <a:gd name="T29" fmla="*/ 256 h 376"/>
                  <a:gd name="T30" fmla="*/ 130 w 683"/>
                  <a:gd name="T31" fmla="*/ 255 h 376"/>
                  <a:gd name="T32" fmla="*/ 130 w 683"/>
                  <a:gd name="T33" fmla="*/ 174 h 376"/>
                  <a:gd name="T34" fmla="*/ 71 w 683"/>
                  <a:gd name="T35" fmla="*/ 157 h 376"/>
                  <a:gd name="T36" fmla="*/ 71 w 683"/>
                  <a:gd name="T37" fmla="*/ 249 h 376"/>
                  <a:gd name="T38" fmla="*/ 92 w 683"/>
                  <a:gd name="T39" fmla="*/ 277 h 376"/>
                  <a:gd name="T40" fmla="*/ 75 w 683"/>
                  <a:gd name="T41" fmla="*/ 303 h 376"/>
                  <a:gd name="T42" fmla="*/ 82 w 683"/>
                  <a:gd name="T43" fmla="*/ 338 h 376"/>
                  <a:gd name="T44" fmla="*/ 28 w 683"/>
                  <a:gd name="T45" fmla="*/ 361 h 376"/>
                  <a:gd name="T46" fmla="*/ 39 w 683"/>
                  <a:gd name="T47" fmla="*/ 301 h 376"/>
                  <a:gd name="T48" fmla="*/ 26 w 683"/>
                  <a:gd name="T49" fmla="*/ 277 h 376"/>
                  <a:gd name="T50" fmla="*/ 46 w 683"/>
                  <a:gd name="T51" fmla="*/ 249 h 376"/>
                  <a:gd name="T52" fmla="*/ 46 w 683"/>
                  <a:gd name="T53" fmla="*/ 150 h 376"/>
                  <a:gd name="T54" fmla="*/ 8 w 683"/>
                  <a:gd name="T55" fmla="*/ 139 h 376"/>
                  <a:gd name="T56" fmla="*/ 0 w 683"/>
                  <a:gd name="T57" fmla="*/ 129 h 376"/>
                  <a:gd name="T58" fmla="*/ 7 w 683"/>
                  <a:gd name="T59" fmla="*/ 118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83" h="376">
                    <a:moveTo>
                      <a:pt x="7" y="118"/>
                    </a:moveTo>
                    <a:cubicBezTo>
                      <a:pt x="334" y="1"/>
                      <a:pt x="334" y="1"/>
                      <a:pt x="334" y="1"/>
                    </a:cubicBezTo>
                    <a:cubicBezTo>
                      <a:pt x="336" y="0"/>
                      <a:pt x="339" y="0"/>
                      <a:pt x="341" y="1"/>
                    </a:cubicBezTo>
                    <a:cubicBezTo>
                      <a:pt x="675" y="118"/>
                      <a:pt x="675" y="118"/>
                      <a:pt x="675" y="118"/>
                    </a:cubicBezTo>
                    <a:cubicBezTo>
                      <a:pt x="680" y="120"/>
                      <a:pt x="683" y="124"/>
                      <a:pt x="683" y="129"/>
                    </a:cubicBezTo>
                    <a:cubicBezTo>
                      <a:pt x="682" y="134"/>
                      <a:pt x="679" y="138"/>
                      <a:pt x="675" y="139"/>
                    </a:cubicBezTo>
                    <a:cubicBezTo>
                      <a:pt x="561" y="172"/>
                      <a:pt x="561" y="172"/>
                      <a:pt x="561" y="172"/>
                    </a:cubicBezTo>
                    <a:cubicBezTo>
                      <a:pt x="537" y="136"/>
                      <a:pt x="430" y="119"/>
                      <a:pt x="338" y="119"/>
                    </a:cubicBezTo>
                    <a:cubicBezTo>
                      <a:pt x="333" y="119"/>
                      <a:pt x="328" y="124"/>
                      <a:pt x="328" y="130"/>
                    </a:cubicBezTo>
                    <a:cubicBezTo>
                      <a:pt x="328" y="136"/>
                      <a:pt x="333" y="140"/>
                      <a:pt x="338" y="140"/>
                    </a:cubicBezTo>
                    <a:cubicBezTo>
                      <a:pt x="452" y="140"/>
                      <a:pt x="534" y="164"/>
                      <a:pt x="545" y="185"/>
                    </a:cubicBezTo>
                    <a:cubicBezTo>
                      <a:pt x="545" y="255"/>
                      <a:pt x="545" y="255"/>
                      <a:pt x="545" y="255"/>
                    </a:cubicBezTo>
                    <a:cubicBezTo>
                      <a:pt x="545" y="255"/>
                      <a:pt x="545" y="255"/>
                      <a:pt x="545" y="256"/>
                    </a:cubicBezTo>
                    <a:cubicBezTo>
                      <a:pt x="545" y="283"/>
                      <a:pt x="452" y="305"/>
                      <a:pt x="337" y="305"/>
                    </a:cubicBezTo>
                    <a:cubicBezTo>
                      <a:pt x="223" y="305"/>
                      <a:pt x="130" y="283"/>
                      <a:pt x="130" y="256"/>
                    </a:cubicBezTo>
                    <a:cubicBezTo>
                      <a:pt x="130" y="255"/>
                      <a:pt x="130" y="255"/>
                      <a:pt x="130" y="255"/>
                    </a:cubicBezTo>
                    <a:cubicBezTo>
                      <a:pt x="130" y="174"/>
                      <a:pt x="130" y="174"/>
                      <a:pt x="130" y="174"/>
                    </a:cubicBezTo>
                    <a:cubicBezTo>
                      <a:pt x="71" y="157"/>
                      <a:pt x="71" y="157"/>
                      <a:pt x="71" y="157"/>
                    </a:cubicBezTo>
                    <a:cubicBezTo>
                      <a:pt x="71" y="249"/>
                      <a:pt x="71" y="249"/>
                      <a:pt x="71" y="249"/>
                    </a:cubicBezTo>
                    <a:cubicBezTo>
                      <a:pt x="83" y="253"/>
                      <a:pt x="92" y="264"/>
                      <a:pt x="92" y="277"/>
                    </a:cubicBezTo>
                    <a:cubicBezTo>
                      <a:pt x="92" y="288"/>
                      <a:pt x="85" y="298"/>
                      <a:pt x="75" y="303"/>
                    </a:cubicBezTo>
                    <a:cubicBezTo>
                      <a:pt x="82" y="338"/>
                      <a:pt x="82" y="338"/>
                      <a:pt x="82" y="338"/>
                    </a:cubicBezTo>
                    <a:cubicBezTo>
                      <a:pt x="86" y="354"/>
                      <a:pt x="26" y="376"/>
                      <a:pt x="28" y="361"/>
                    </a:cubicBezTo>
                    <a:cubicBezTo>
                      <a:pt x="39" y="301"/>
                      <a:pt x="39" y="301"/>
                      <a:pt x="39" y="301"/>
                    </a:cubicBezTo>
                    <a:cubicBezTo>
                      <a:pt x="31" y="296"/>
                      <a:pt x="26" y="287"/>
                      <a:pt x="26" y="277"/>
                    </a:cubicBezTo>
                    <a:cubicBezTo>
                      <a:pt x="26" y="264"/>
                      <a:pt x="34" y="253"/>
                      <a:pt x="46" y="249"/>
                    </a:cubicBezTo>
                    <a:cubicBezTo>
                      <a:pt x="46" y="150"/>
                      <a:pt x="46" y="150"/>
                      <a:pt x="46" y="150"/>
                    </a:cubicBezTo>
                    <a:cubicBezTo>
                      <a:pt x="8" y="139"/>
                      <a:pt x="8" y="139"/>
                      <a:pt x="8" y="139"/>
                    </a:cubicBezTo>
                    <a:cubicBezTo>
                      <a:pt x="3" y="138"/>
                      <a:pt x="0" y="134"/>
                      <a:pt x="0" y="129"/>
                    </a:cubicBezTo>
                    <a:cubicBezTo>
                      <a:pt x="0" y="124"/>
                      <a:pt x="3" y="120"/>
                      <a:pt x="7" y="11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9" name="Freeform 12"/>
              <p:cNvSpPr>
                <a:spLocks noEditPoints="1"/>
              </p:cNvSpPr>
              <p:nvPr/>
            </p:nvSpPr>
            <p:spPr bwMode="auto">
              <a:xfrm>
                <a:off x="4415352" y="642218"/>
                <a:ext cx="575895" cy="596027"/>
              </a:xfrm>
              <a:custGeom>
                <a:avLst/>
                <a:gdLst>
                  <a:gd name="T0" fmla="*/ 485 w 485"/>
                  <a:gd name="T1" fmla="*/ 490 h 503"/>
                  <a:gd name="T2" fmla="*/ 14 w 485"/>
                  <a:gd name="T3" fmla="*/ 503 h 503"/>
                  <a:gd name="T4" fmla="*/ 0 w 485"/>
                  <a:gd name="T5" fmla="*/ 489 h 503"/>
                  <a:gd name="T6" fmla="*/ 471 w 485"/>
                  <a:gd name="T7" fmla="*/ 476 h 503"/>
                  <a:gd name="T8" fmla="*/ 17 w 485"/>
                  <a:gd name="T9" fmla="*/ 439 h 503"/>
                  <a:gd name="T10" fmla="*/ 31 w 485"/>
                  <a:gd name="T11" fmla="*/ 453 h 503"/>
                  <a:gd name="T12" fmla="*/ 468 w 485"/>
                  <a:gd name="T13" fmla="*/ 440 h 503"/>
                  <a:gd name="T14" fmla="*/ 454 w 485"/>
                  <a:gd name="T15" fmla="*/ 426 h 503"/>
                  <a:gd name="T16" fmla="*/ 17 w 485"/>
                  <a:gd name="T17" fmla="*/ 439 h 503"/>
                  <a:gd name="T18" fmla="*/ 21 w 485"/>
                  <a:gd name="T19" fmla="*/ 134 h 503"/>
                  <a:gd name="T20" fmla="*/ 247 w 485"/>
                  <a:gd name="T21" fmla="*/ 1 h 503"/>
                  <a:gd name="T22" fmla="*/ 474 w 485"/>
                  <a:gd name="T23" fmla="*/ 153 h 503"/>
                  <a:gd name="T24" fmla="*/ 25 w 485"/>
                  <a:gd name="T25" fmla="*/ 164 h 503"/>
                  <a:gd name="T26" fmla="*/ 211 w 485"/>
                  <a:gd name="T27" fmla="*/ 91 h 503"/>
                  <a:gd name="T28" fmla="*/ 274 w 485"/>
                  <a:gd name="T29" fmla="*/ 91 h 503"/>
                  <a:gd name="T30" fmla="*/ 211 w 485"/>
                  <a:gd name="T31" fmla="*/ 91 h 503"/>
                  <a:gd name="T32" fmla="*/ 52 w 485"/>
                  <a:gd name="T33" fmla="*/ 385 h 503"/>
                  <a:gd name="T34" fmla="*/ 69 w 485"/>
                  <a:gd name="T35" fmla="*/ 399 h 503"/>
                  <a:gd name="T36" fmla="*/ 147 w 485"/>
                  <a:gd name="T37" fmla="*/ 385 h 503"/>
                  <a:gd name="T38" fmla="*/ 134 w 485"/>
                  <a:gd name="T39" fmla="*/ 371 h 503"/>
                  <a:gd name="T40" fmla="*/ 129 w 485"/>
                  <a:gd name="T41" fmla="*/ 218 h 503"/>
                  <a:gd name="T42" fmla="*/ 147 w 485"/>
                  <a:gd name="T43" fmla="*/ 205 h 503"/>
                  <a:gd name="T44" fmla="*/ 136 w 485"/>
                  <a:gd name="T45" fmla="*/ 191 h 503"/>
                  <a:gd name="T46" fmla="*/ 52 w 485"/>
                  <a:gd name="T47" fmla="*/ 204 h 503"/>
                  <a:gd name="T48" fmla="*/ 66 w 485"/>
                  <a:gd name="T49" fmla="*/ 218 h 503"/>
                  <a:gd name="T50" fmla="*/ 69 w 485"/>
                  <a:gd name="T51" fmla="*/ 371 h 503"/>
                  <a:gd name="T52" fmla="*/ 209 w 485"/>
                  <a:gd name="T53" fmla="*/ 371 h 503"/>
                  <a:gd name="T54" fmla="*/ 195 w 485"/>
                  <a:gd name="T55" fmla="*/ 385 h 503"/>
                  <a:gd name="T56" fmla="*/ 276 w 485"/>
                  <a:gd name="T57" fmla="*/ 399 h 503"/>
                  <a:gd name="T58" fmla="*/ 290 w 485"/>
                  <a:gd name="T59" fmla="*/ 385 h 503"/>
                  <a:gd name="T60" fmla="*/ 272 w 485"/>
                  <a:gd name="T61" fmla="*/ 371 h 503"/>
                  <a:gd name="T62" fmla="*/ 276 w 485"/>
                  <a:gd name="T63" fmla="*/ 218 h 503"/>
                  <a:gd name="T64" fmla="*/ 290 w 485"/>
                  <a:gd name="T65" fmla="*/ 204 h 503"/>
                  <a:gd name="T66" fmla="*/ 211 w 485"/>
                  <a:gd name="T67" fmla="*/ 191 h 503"/>
                  <a:gd name="T68" fmla="*/ 195 w 485"/>
                  <a:gd name="T69" fmla="*/ 205 h 503"/>
                  <a:gd name="T70" fmla="*/ 212 w 485"/>
                  <a:gd name="T71" fmla="*/ 218 h 503"/>
                  <a:gd name="T72" fmla="*/ 209 w 485"/>
                  <a:gd name="T73" fmla="*/ 371 h 503"/>
                  <a:gd name="T74" fmla="*/ 338 w 485"/>
                  <a:gd name="T75" fmla="*/ 385 h 503"/>
                  <a:gd name="T76" fmla="*/ 354 w 485"/>
                  <a:gd name="T77" fmla="*/ 399 h 503"/>
                  <a:gd name="T78" fmla="*/ 433 w 485"/>
                  <a:gd name="T79" fmla="*/ 385 h 503"/>
                  <a:gd name="T80" fmla="*/ 419 w 485"/>
                  <a:gd name="T81" fmla="*/ 371 h 503"/>
                  <a:gd name="T82" fmla="*/ 415 w 485"/>
                  <a:gd name="T83" fmla="*/ 218 h 503"/>
                  <a:gd name="T84" fmla="*/ 433 w 485"/>
                  <a:gd name="T85" fmla="*/ 205 h 503"/>
                  <a:gd name="T86" fmla="*/ 422 w 485"/>
                  <a:gd name="T87" fmla="*/ 191 h 503"/>
                  <a:gd name="T88" fmla="*/ 338 w 485"/>
                  <a:gd name="T89" fmla="*/ 204 h 503"/>
                  <a:gd name="T90" fmla="*/ 351 w 485"/>
                  <a:gd name="T91" fmla="*/ 218 h 503"/>
                  <a:gd name="T92" fmla="*/ 354 w 485"/>
                  <a:gd name="T93" fmla="*/ 371 h 5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85" h="503">
                    <a:moveTo>
                      <a:pt x="485" y="489"/>
                    </a:moveTo>
                    <a:cubicBezTo>
                      <a:pt x="485" y="490"/>
                      <a:pt x="485" y="490"/>
                      <a:pt x="485" y="490"/>
                    </a:cubicBezTo>
                    <a:cubicBezTo>
                      <a:pt x="485" y="497"/>
                      <a:pt x="479" y="503"/>
                      <a:pt x="471" y="503"/>
                    </a:cubicBezTo>
                    <a:cubicBezTo>
                      <a:pt x="14" y="503"/>
                      <a:pt x="14" y="503"/>
                      <a:pt x="14" y="503"/>
                    </a:cubicBezTo>
                    <a:cubicBezTo>
                      <a:pt x="6" y="503"/>
                      <a:pt x="0" y="497"/>
                      <a:pt x="0" y="490"/>
                    </a:cubicBezTo>
                    <a:cubicBezTo>
                      <a:pt x="0" y="489"/>
                      <a:pt x="0" y="489"/>
                      <a:pt x="0" y="489"/>
                    </a:cubicBezTo>
                    <a:cubicBezTo>
                      <a:pt x="0" y="482"/>
                      <a:pt x="6" y="476"/>
                      <a:pt x="14" y="476"/>
                    </a:cubicBezTo>
                    <a:cubicBezTo>
                      <a:pt x="471" y="476"/>
                      <a:pt x="471" y="476"/>
                      <a:pt x="471" y="476"/>
                    </a:cubicBezTo>
                    <a:cubicBezTo>
                      <a:pt x="479" y="476"/>
                      <a:pt x="485" y="482"/>
                      <a:pt x="485" y="489"/>
                    </a:cubicBezTo>
                    <a:close/>
                    <a:moveTo>
                      <a:pt x="17" y="439"/>
                    </a:moveTo>
                    <a:cubicBezTo>
                      <a:pt x="17" y="440"/>
                      <a:pt x="17" y="440"/>
                      <a:pt x="17" y="440"/>
                    </a:cubicBezTo>
                    <a:cubicBezTo>
                      <a:pt x="17" y="447"/>
                      <a:pt x="23" y="453"/>
                      <a:pt x="31" y="453"/>
                    </a:cubicBezTo>
                    <a:cubicBezTo>
                      <a:pt x="454" y="453"/>
                      <a:pt x="454" y="453"/>
                      <a:pt x="454" y="453"/>
                    </a:cubicBezTo>
                    <a:cubicBezTo>
                      <a:pt x="462" y="453"/>
                      <a:pt x="468" y="447"/>
                      <a:pt x="468" y="440"/>
                    </a:cubicBezTo>
                    <a:cubicBezTo>
                      <a:pt x="468" y="439"/>
                      <a:pt x="468" y="439"/>
                      <a:pt x="468" y="439"/>
                    </a:cubicBezTo>
                    <a:cubicBezTo>
                      <a:pt x="468" y="432"/>
                      <a:pt x="462" y="426"/>
                      <a:pt x="454" y="426"/>
                    </a:cubicBezTo>
                    <a:cubicBezTo>
                      <a:pt x="31" y="426"/>
                      <a:pt x="31" y="426"/>
                      <a:pt x="31" y="426"/>
                    </a:cubicBezTo>
                    <a:cubicBezTo>
                      <a:pt x="23" y="426"/>
                      <a:pt x="17" y="432"/>
                      <a:pt x="17" y="439"/>
                    </a:cubicBezTo>
                    <a:close/>
                    <a:moveTo>
                      <a:pt x="11" y="153"/>
                    </a:moveTo>
                    <a:cubicBezTo>
                      <a:pt x="10" y="147"/>
                      <a:pt x="9" y="141"/>
                      <a:pt x="21" y="134"/>
                    </a:cubicBezTo>
                    <a:cubicBezTo>
                      <a:pt x="32" y="127"/>
                      <a:pt x="238" y="1"/>
                      <a:pt x="238" y="1"/>
                    </a:cubicBezTo>
                    <a:cubicBezTo>
                      <a:pt x="241" y="0"/>
                      <a:pt x="244" y="0"/>
                      <a:pt x="247" y="1"/>
                    </a:cubicBezTo>
                    <a:cubicBezTo>
                      <a:pt x="247" y="1"/>
                      <a:pt x="455" y="128"/>
                      <a:pt x="464" y="134"/>
                    </a:cubicBezTo>
                    <a:cubicBezTo>
                      <a:pt x="474" y="140"/>
                      <a:pt x="475" y="147"/>
                      <a:pt x="474" y="153"/>
                    </a:cubicBezTo>
                    <a:cubicBezTo>
                      <a:pt x="473" y="159"/>
                      <a:pt x="467" y="164"/>
                      <a:pt x="460" y="164"/>
                    </a:cubicBezTo>
                    <a:cubicBezTo>
                      <a:pt x="25" y="164"/>
                      <a:pt x="25" y="164"/>
                      <a:pt x="25" y="164"/>
                    </a:cubicBezTo>
                    <a:cubicBezTo>
                      <a:pt x="18" y="164"/>
                      <a:pt x="12" y="159"/>
                      <a:pt x="11" y="153"/>
                    </a:cubicBezTo>
                    <a:close/>
                    <a:moveTo>
                      <a:pt x="211" y="91"/>
                    </a:moveTo>
                    <a:cubicBezTo>
                      <a:pt x="211" y="108"/>
                      <a:pt x="225" y="122"/>
                      <a:pt x="243" y="122"/>
                    </a:cubicBezTo>
                    <a:cubicBezTo>
                      <a:pt x="260" y="122"/>
                      <a:pt x="274" y="108"/>
                      <a:pt x="274" y="91"/>
                    </a:cubicBezTo>
                    <a:cubicBezTo>
                      <a:pt x="274" y="74"/>
                      <a:pt x="260" y="59"/>
                      <a:pt x="243" y="59"/>
                    </a:cubicBezTo>
                    <a:cubicBezTo>
                      <a:pt x="225" y="59"/>
                      <a:pt x="211" y="74"/>
                      <a:pt x="211" y="91"/>
                    </a:cubicBezTo>
                    <a:close/>
                    <a:moveTo>
                      <a:pt x="66" y="371"/>
                    </a:moveTo>
                    <a:cubicBezTo>
                      <a:pt x="58" y="371"/>
                      <a:pt x="52" y="377"/>
                      <a:pt x="52" y="385"/>
                    </a:cubicBezTo>
                    <a:cubicBezTo>
                      <a:pt x="52" y="385"/>
                      <a:pt x="52" y="385"/>
                      <a:pt x="52" y="385"/>
                    </a:cubicBezTo>
                    <a:cubicBezTo>
                      <a:pt x="52" y="393"/>
                      <a:pt x="61" y="399"/>
                      <a:pt x="69" y="399"/>
                    </a:cubicBezTo>
                    <a:cubicBezTo>
                      <a:pt x="134" y="399"/>
                      <a:pt x="134" y="399"/>
                      <a:pt x="134" y="399"/>
                    </a:cubicBezTo>
                    <a:cubicBezTo>
                      <a:pt x="141" y="399"/>
                      <a:pt x="147" y="393"/>
                      <a:pt x="147" y="385"/>
                    </a:cubicBezTo>
                    <a:cubicBezTo>
                      <a:pt x="147" y="385"/>
                      <a:pt x="147" y="385"/>
                      <a:pt x="147" y="385"/>
                    </a:cubicBezTo>
                    <a:cubicBezTo>
                      <a:pt x="147" y="377"/>
                      <a:pt x="141" y="371"/>
                      <a:pt x="134" y="371"/>
                    </a:cubicBezTo>
                    <a:cubicBezTo>
                      <a:pt x="129" y="371"/>
                      <a:pt x="129" y="371"/>
                      <a:pt x="129" y="371"/>
                    </a:cubicBezTo>
                    <a:cubicBezTo>
                      <a:pt x="129" y="218"/>
                      <a:pt x="129" y="218"/>
                      <a:pt x="129" y="218"/>
                    </a:cubicBezTo>
                    <a:cubicBezTo>
                      <a:pt x="134" y="218"/>
                      <a:pt x="134" y="218"/>
                      <a:pt x="134" y="218"/>
                    </a:cubicBezTo>
                    <a:cubicBezTo>
                      <a:pt x="141" y="218"/>
                      <a:pt x="147" y="212"/>
                      <a:pt x="147" y="205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197"/>
                      <a:pt x="141" y="191"/>
                      <a:pt x="136" y="191"/>
                    </a:cubicBezTo>
                    <a:cubicBezTo>
                      <a:pt x="69" y="191"/>
                      <a:pt x="69" y="191"/>
                      <a:pt x="69" y="191"/>
                    </a:cubicBezTo>
                    <a:cubicBezTo>
                      <a:pt x="58" y="191"/>
                      <a:pt x="52" y="197"/>
                      <a:pt x="52" y="204"/>
                    </a:cubicBezTo>
                    <a:cubicBezTo>
                      <a:pt x="52" y="205"/>
                      <a:pt x="52" y="205"/>
                      <a:pt x="52" y="205"/>
                    </a:cubicBezTo>
                    <a:cubicBezTo>
                      <a:pt x="52" y="212"/>
                      <a:pt x="58" y="218"/>
                      <a:pt x="66" y="218"/>
                    </a:cubicBezTo>
                    <a:cubicBezTo>
                      <a:pt x="69" y="218"/>
                      <a:pt x="69" y="218"/>
                      <a:pt x="69" y="218"/>
                    </a:cubicBezTo>
                    <a:cubicBezTo>
                      <a:pt x="69" y="371"/>
                      <a:pt x="69" y="371"/>
                      <a:pt x="69" y="371"/>
                    </a:cubicBezTo>
                    <a:lnTo>
                      <a:pt x="66" y="371"/>
                    </a:lnTo>
                    <a:close/>
                    <a:moveTo>
                      <a:pt x="209" y="371"/>
                    </a:moveTo>
                    <a:cubicBezTo>
                      <a:pt x="201" y="371"/>
                      <a:pt x="195" y="377"/>
                      <a:pt x="195" y="385"/>
                    </a:cubicBezTo>
                    <a:cubicBezTo>
                      <a:pt x="195" y="385"/>
                      <a:pt x="195" y="385"/>
                      <a:pt x="195" y="385"/>
                    </a:cubicBezTo>
                    <a:cubicBezTo>
                      <a:pt x="195" y="393"/>
                      <a:pt x="204" y="399"/>
                      <a:pt x="211" y="399"/>
                    </a:cubicBezTo>
                    <a:cubicBezTo>
                      <a:pt x="276" y="399"/>
                      <a:pt x="276" y="399"/>
                      <a:pt x="276" y="399"/>
                    </a:cubicBezTo>
                    <a:cubicBezTo>
                      <a:pt x="284" y="399"/>
                      <a:pt x="290" y="393"/>
                      <a:pt x="290" y="385"/>
                    </a:cubicBezTo>
                    <a:cubicBezTo>
                      <a:pt x="290" y="385"/>
                      <a:pt x="290" y="385"/>
                      <a:pt x="290" y="385"/>
                    </a:cubicBezTo>
                    <a:cubicBezTo>
                      <a:pt x="290" y="377"/>
                      <a:pt x="284" y="371"/>
                      <a:pt x="276" y="371"/>
                    </a:cubicBezTo>
                    <a:cubicBezTo>
                      <a:pt x="272" y="371"/>
                      <a:pt x="272" y="371"/>
                      <a:pt x="272" y="371"/>
                    </a:cubicBezTo>
                    <a:cubicBezTo>
                      <a:pt x="272" y="218"/>
                      <a:pt x="272" y="218"/>
                      <a:pt x="272" y="218"/>
                    </a:cubicBezTo>
                    <a:cubicBezTo>
                      <a:pt x="276" y="218"/>
                      <a:pt x="276" y="218"/>
                      <a:pt x="276" y="218"/>
                    </a:cubicBezTo>
                    <a:cubicBezTo>
                      <a:pt x="284" y="218"/>
                      <a:pt x="290" y="212"/>
                      <a:pt x="290" y="205"/>
                    </a:cubicBezTo>
                    <a:cubicBezTo>
                      <a:pt x="290" y="204"/>
                      <a:pt x="290" y="204"/>
                      <a:pt x="290" y="204"/>
                    </a:cubicBezTo>
                    <a:cubicBezTo>
                      <a:pt x="290" y="197"/>
                      <a:pt x="284" y="191"/>
                      <a:pt x="279" y="191"/>
                    </a:cubicBezTo>
                    <a:cubicBezTo>
                      <a:pt x="211" y="191"/>
                      <a:pt x="211" y="191"/>
                      <a:pt x="211" y="191"/>
                    </a:cubicBezTo>
                    <a:cubicBezTo>
                      <a:pt x="201" y="191"/>
                      <a:pt x="195" y="197"/>
                      <a:pt x="195" y="204"/>
                    </a:cubicBezTo>
                    <a:cubicBezTo>
                      <a:pt x="195" y="205"/>
                      <a:pt x="195" y="205"/>
                      <a:pt x="195" y="205"/>
                    </a:cubicBezTo>
                    <a:cubicBezTo>
                      <a:pt x="195" y="212"/>
                      <a:pt x="201" y="218"/>
                      <a:pt x="209" y="218"/>
                    </a:cubicBezTo>
                    <a:cubicBezTo>
                      <a:pt x="212" y="218"/>
                      <a:pt x="212" y="218"/>
                      <a:pt x="212" y="218"/>
                    </a:cubicBezTo>
                    <a:cubicBezTo>
                      <a:pt x="212" y="371"/>
                      <a:pt x="212" y="371"/>
                      <a:pt x="212" y="371"/>
                    </a:cubicBezTo>
                    <a:lnTo>
                      <a:pt x="209" y="371"/>
                    </a:lnTo>
                    <a:close/>
                    <a:moveTo>
                      <a:pt x="351" y="371"/>
                    </a:moveTo>
                    <a:cubicBezTo>
                      <a:pt x="344" y="371"/>
                      <a:pt x="338" y="377"/>
                      <a:pt x="338" y="385"/>
                    </a:cubicBezTo>
                    <a:cubicBezTo>
                      <a:pt x="338" y="385"/>
                      <a:pt x="338" y="385"/>
                      <a:pt x="338" y="385"/>
                    </a:cubicBezTo>
                    <a:cubicBezTo>
                      <a:pt x="338" y="393"/>
                      <a:pt x="347" y="399"/>
                      <a:pt x="354" y="399"/>
                    </a:cubicBezTo>
                    <a:cubicBezTo>
                      <a:pt x="419" y="399"/>
                      <a:pt x="419" y="399"/>
                      <a:pt x="419" y="399"/>
                    </a:cubicBezTo>
                    <a:cubicBezTo>
                      <a:pt x="427" y="399"/>
                      <a:pt x="433" y="393"/>
                      <a:pt x="433" y="385"/>
                    </a:cubicBezTo>
                    <a:cubicBezTo>
                      <a:pt x="433" y="385"/>
                      <a:pt x="433" y="385"/>
                      <a:pt x="433" y="385"/>
                    </a:cubicBezTo>
                    <a:cubicBezTo>
                      <a:pt x="433" y="377"/>
                      <a:pt x="427" y="371"/>
                      <a:pt x="419" y="371"/>
                    </a:cubicBezTo>
                    <a:cubicBezTo>
                      <a:pt x="415" y="371"/>
                      <a:pt x="415" y="371"/>
                      <a:pt x="415" y="371"/>
                    </a:cubicBezTo>
                    <a:cubicBezTo>
                      <a:pt x="415" y="218"/>
                      <a:pt x="415" y="218"/>
                      <a:pt x="415" y="218"/>
                    </a:cubicBezTo>
                    <a:cubicBezTo>
                      <a:pt x="419" y="218"/>
                      <a:pt x="419" y="218"/>
                      <a:pt x="419" y="218"/>
                    </a:cubicBezTo>
                    <a:cubicBezTo>
                      <a:pt x="427" y="218"/>
                      <a:pt x="433" y="212"/>
                      <a:pt x="433" y="205"/>
                    </a:cubicBezTo>
                    <a:cubicBezTo>
                      <a:pt x="433" y="204"/>
                      <a:pt x="433" y="204"/>
                      <a:pt x="433" y="204"/>
                    </a:cubicBezTo>
                    <a:cubicBezTo>
                      <a:pt x="433" y="197"/>
                      <a:pt x="427" y="191"/>
                      <a:pt x="422" y="191"/>
                    </a:cubicBezTo>
                    <a:cubicBezTo>
                      <a:pt x="354" y="191"/>
                      <a:pt x="354" y="191"/>
                      <a:pt x="354" y="191"/>
                    </a:cubicBezTo>
                    <a:cubicBezTo>
                      <a:pt x="344" y="191"/>
                      <a:pt x="338" y="197"/>
                      <a:pt x="338" y="204"/>
                    </a:cubicBezTo>
                    <a:cubicBezTo>
                      <a:pt x="338" y="205"/>
                      <a:pt x="338" y="205"/>
                      <a:pt x="338" y="205"/>
                    </a:cubicBezTo>
                    <a:cubicBezTo>
                      <a:pt x="338" y="212"/>
                      <a:pt x="344" y="218"/>
                      <a:pt x="351" y="218"/>
                    </a:cubicBezTo>
                    <a:cubicBezTo>
                      <a:pt x="354" y="218"/>
                      <a:pt x="354" y="218"/>
                      <a:pt x="354" y="218"/>
                    </a:cubicBezTo>
                    <a:cubicBezTo>
                      <a:pt x="354" y="371"/>
                      <a:pt x="354" y="371"/>
                      <a:pt x="354" y="371"/>
                    </a:cubicBezTo>
                    <a:lnTo>
                      <a:pt x="351" y="37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0" name="Freeform 13"/>
              <p:cNvSpPr>
                <a:spLocks noEditPoints="1"/>
              </p:cNvSpPr>
              <p:nvPr/>
            </p:nvSpPr>
            <p:spPr bwMode="auto">
              <a:xfrm>
                <a:off x="3356234" y="2984381"/>
                <a:ext cx="703871" cy="509935"/>
              </a:xfrm>
              <a:custGeom>
                <a:avLst/>
                <a:gdLst>
                  <a:gd name="T0" fmla="*/ 390 w 594"/>
                  <a:gd name="T1" fmla="*/ 126 h 431"/>
                  <a:gd name="T2" fmla="*/ 373 w 594"/>
                  <a:gd name="T3" fmla="*/ 143 h 431"/>
                  <a:gd name="T4" fmla="*/ 344 w 594"/>
                  <a:gd name="T5" fmla="*/ 284 h 431"/>
                  <a:gd name="T6" fmla="*/ 220 w 594"/>
                  <a:gd name="T7" fmla="*/ 255 h 431"/>
                  <a:gd name="T8" fmla="*/ 220 w 594"/>
                  <a:gd name="T9" fmla="*/ 126 h 431"/>
                  <a:gd name="T10" fmla="*/ 204 w 594"/>
                  <a:gd name="T11" fmla="*/ 93 h 431"/>
                  <a:gd name="T12" fmla="*/ 270 w 594"/>
                  <a:gd name="T13" fmla="*/ 124 h 431"/>
                  <a:gd name="T14" fmla="*/ 260 w 594"/>
                  <a:gd name="T15" fmla="*/ 140 h 431"/>
                  <a:gd name="T16" fmla="*/ 260 w 594"/>
                  <a:gd name="T17" fmla="*/ 246 h 431"/>
                  <a:gd name="T18" fmla="*/ 317 w 594"/>
                  <a:gd name="T19" fmla="*/ 246 h 431"/>
                  <a:gd name="T20" fmla="*/ 333 w 594"/>
                  <a:gd name="T21" fmla="*/ 229 h 431"/>
                  <a:gd name="T22" fmla="*/ 333 w 594"/>
                  <a:gd name="T23" fmla="*/ 124 h 431"/>
                  <a:gd name="T24" fmla="*/ 323 w 594"/>
                  <a:gd name="T25" fmla="*/ 93 h 431"/>
                  <a:gd name="T26" fmla="*/ 406 w 594"/>
                  <a:gd name="T27" fmla="*/ 76 h 431"/>
                  <a:gd name="T28" fmla="*/ 306 w 594"/>
                  <a:gd name="T29" fmla="*/ 140 h 431"/>
                  <a:gd name="T30" fmla="*/ 317 w 594"/>
                  <a:gd name="T31" fmla="*/ 229 h 431"/>
                  <a:gd name="T32" fmla="*/ 276 w 594"/>
                  <a:gd name="T33" fmla="*/ 140 h 431"/>
                  <a:gd name="T34" fmla="*/ 287 w 594"/>
                  <a:gd name="T35" fmla="*/ 76 h 431"/>
                  <a:gd name="T36" fmla="*/ 187 w 594"/>
                  <a:gd name="T37" fmla="*/ 143 h 431"/>
                  <a:gd name="T38" fmla="*/ 203 w 594"/>
                  <a:gd name="T39" fmla="*/ 261 h 431"/>
                  <a:gd name="T40" fmla="*/ 351 w 594"/>
                  <a:gd name="T41" fmla="*/ 300 h 431"/>
                  <a:gd name="T42" fmla="*/ 390 w 594"/>
                  <a:gd name="T43" fmla="*/ 143 h 431"/>
                  <a:gd name="T44" fmla="*/ 406 w 594"/>
                  <a:gd name="T45" fmla="*/ 76 h 431"/>
                  <a:gd name="T46" fmla="*/ 560 w 594"/>
                  <a:gd name="T47" fmla="*/ 43 h 431"/>
                  <a:gd name="T48" fmla="*/ 71 w 594"/>
                  <a:gd name="T49" fmla="*/ 0 h 431"/>
                  <a:gd name="T50" fmla="*/ 32 w 594"/>
                  <a:gd name="T51" fmla="*/ 369 h 431"/>
                  <a:gd name="T52" fmla="*/ 0 w 594"/>
                  <a:gd name="T53" fmla="*/ 384 h 431"/>
                  <a:gd name="T54" fmla="*/ 552 w 594"/>
                  <a:gd name="T55" fmla="*/ 431 h 431"/>
                  <a:gd name="T56" fmla="*/ 594 w 594"/>
                  <a:gd name="T57" fmla="*/ 369 h 431"/>
                  <a:gd name="T58" fmla="*/ 327 w 594"/>
                  <a:gd name="T59" fmla="*/ 407 h 431"/>
                  <a:gd name="T60" fmla="*/ 245 w 594"/>
                  <a:gd name="T61" fmla="*/ 394 h 431"/>
                  <a:gd name="T62" fmla="*/ 327 w 594"/>
                  <a:gd name="T63" fmla="*/ 382 h 431"/>
                  <a:gd name="T64" fmla="*/ 327 w 594"/>
                  <a:gd name="T65" fmla="*/ 407 h 431"/>
                  <a:gd name="T66" fmla="*/ 506 w 594"/>
                  <a:gd name="T67" fmla="*/ 337 h 431"/>
                  <a:gd name="T68" fmla="*/ 65 w 594"/>
                  <a:gd name="T69" fmla="*/ 318 h 431"/>
                  <a:gd name="T70" fmla="*/ 88 w 594"/>
                  <a:gd name="T71" fmla="*/ 38 h 431"/>
                  <a:gd name="T72" fmla="*/ 524 w 594"/>
                  <a:gd name="T73" fmla="*/ 57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94" h="431">
                    <a:moveTo>
                      <a:pt x="390" y="93"/>
                    </a:moveTo>
                    <a:cubicBezTo>
                      <a:pt x="390" y="126"/>
                      <a:pt x="390" y="126"/>
                      <a:pt x="390" y="126"/>
                    </a:cubicBezTo>
                    <a:cubicBezTo>
                      <a:pt x="373" y="126"/>
                      <a:pt x="373" y="126"/>
                      <a:pt x="373" y="126"/>
                    </a:cubicBezTo>
                    <a:cubicBezTo>
                      <a:pt x="373" y="143"/>
                      <a:pt x="373" y="143"/>
                      <a:pt x="373" y="143"/>
                    </a:cubicBezTo>
                    <a:cubicBezTo>
                      <a:pt x="373" y="255"/>
                      <a:pt x="373" y="255"/>
                      <a:pt x="373" y="255"/>
                    </a:cubicBezTo>
                    <a:cubicBezTo>
                      <a:pt x="344" y="284"/>
                      <a:pt x="344" y="284"/>
                      <a:pt x="344" y="284"/>
                    </a:cubicBezTo>
                    <a:cubicBezTo>
                      <a:pt x="248" y="284"/>
                      <a:pt x="248" y="284"/>
                      <a:pt x="248" y="284"/>
                    </a:cubicBezTo>
                    <a:cubicBezTo>
                      <a:pt x="220" y="255"/>
                      <a:pt x="220" y="255"/>
                      <a:pt x="220" y="255"/>
                    </a:cubicBezTo>
                    <a:cubicBezTo>
                      <a:pt x="220" y="143"/>
                      <a:pt x="220" y="143"/>
                      <a:pt x="220" y="143"/>
                    </a:cubicBezTo>
                    <a:cubicBezTo>
                      <a:pt x="220" y="126"/>
                      <a:pt x="220" y="126"/>
                      <a:pt x="220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93"/>
                      <a:pt x="204" y="93"/>
                      <a:pt x="204" y="93"/>
                    </a:cubicBezTo>
                    <a:cubicBezTo>
                      <a:pt x="270" y="93"/>
                      <a:pt x="270" y="93"/>
                      <a:pt x="270" y="93"/>
                    </a:cubicBezTo>
                    <a:cubicBezTo>
                      <a:pt x="270" y="124"/>
                      <a:pt x="270" y="124"/>
                      <a:pt x="270" y="124"/>
                    </a:cubicBezTo>
                    <a:cubicBezTo>
                      <a:pt x="260" y="124"/>
                      <a:pt x="260" y="124"/>
                      <a:pt x="260" y="124"/>
                    </a:cubicBezTo>
                    <a:cubicBezTo>
                      <a:pt x="260" y="140"/>
                      <a:pt x="260" y="140"/>
                      <a:pt x="260" y="140"/>
                    </a:cubicBezTo>
                    <a:cubicBezTo>
                      <a:pt x="260" y="229"/>
                      <a:pt x="260" y="229"/>
                      <a:pt x="260" y="229"/>
                    </a:cubicBezTo>
                    <a:cubicBezTo>
                      <a:pt x="260" y="246"/>
                      <a:pt x="260" y="246"/>
                      <a:pt x="260" y="246"/>
                    </a:cubicBezTo>
                    <a:cubicBezTo>
                      <a:pt x="276" y="246"/>
                      <a:pt x="276" y="246"/>
                      <a:pt x="276" y="246"/>
                    </a:cubicBezTo>
                    <a:cubicBezTo>
                      <a:pt x="317" y="246"/>
                      <a:pt x="317" y="246"/>
                      <a:pt x="317" y="246"/>
                    </a:cubicBezTo>
                    <a:cubicBezTo>
                      <a:pt x="333" y="246"/>
                      <a:pt x="333" y="246"/>
                      <a:pt x="333" y="246"/>
                    </a:cubicBezTo>
                    <a:cubicBezTo>
                      <a:pt x="333" y="229"/>
                      <a:pt x="333" y="229"/>
                      <a:pt x="333" y="229"/>
                    </a:cubicBezTo>
                    <a:cubicBezTo>
                      <a:pt x="333" y="140"/>
                      <a:pt x="333" y="140"/>
                      <a:pt x="333" y="140"/>
                    </a:cubicBezTo>
                    <a:cubicBezTo>
                      <a:pt x="333" y="124"/>
                      <a:pt x="333" y="124"/>
                      <a:pt x="333" y="124"/>
                    </a:cubicBezTo>
                    <a:cubicBezTo>
                      <a:pt x="323" y="124"/>
                      <a:pt x="323" y="124"/>
                      <a:pt x="323" y="124"/>
                    </a:cubicBezTo>
                    <a:cubicBezTo>
                      <a:pt x="323" y="93"/>
                      <a:pt x="323" y="93"/>
                      <a:pt x="323" y="93"/>
                    </a:cubicBezTo>
                    <a:cubicBezTo>
                      <a:pt x="390" y="93"/>
                      <a:pt x="390" y="93"/>
                      <a:pt x="390" y="93"/>
                    </a:cubicBezTo>
                    <a:close/>
                    <a:moveTo>
                      <a:pt x="406" y="76"/>
                    </a:moveTo>
                    <a:cubicBezTo>
                      <a:pt x="306" y="76"/>
                      <a:pt x="306" y="76"/>
                      <a:pt x="306" y="76"/>
                    </a:cubicBezTo>
                    <a:cubicBezTo>
                      <a:pt x="306" y="140"/>
                      <a:pt x="306" y="140"/>
                      <a:pt x="306" y="140"/>
                    </a:cubicBezTo>
                    <a:cubicBezTo>
                      <a:pt x="317" y="140"/>
                      <a:pt x="317" y="140"/>
                      <a:pt x="317" y="140"/>
                    </a:cubicBezTo>
                    <a:cubicBezTo>
                      <a:pt x="317" y="229"/>
                      <a:pt x="317" y="229"/>
                      <a:pt x="317" y="229"/>
                    </a:cubicBezTo>
                    <a:cubicBezTo>
                      <a:pt x="276" y="229"/>
                      <a:pt x="276" y="229"/>
                      <a:pt x="276" y="229"/>
                    </a:cubicBezTo>
                    <a:cubicBezTo>
                      <a:pt x="276" y="140"/>
                      <a:pt x="276" y="140"/>
                      <a:pt x="276" y="140"/>
                    </a:cubicBezTo>
                    <a:cubicBezTo>
                      <a:pt x="287" y="140"/>
                      <a:pt x="287" y="140"/>
                      <a:pt x="287" y="140"/>
                    </a:cubicBezTo>
                    <a:cubicBezTo>
                      <a:pt x="287" y="76"/>
                      <a:pt x="287" y="76"/>
                      <a:pt x="287" y="76"/>
                    </a:cubicBezTo>
                    <a:cubicBezTo>
                      <a:pt x="187" y="76"/>
                      <a:pt x="187" y="76"/>
                      <a:pt x="187" y="76"/>
                    </a:cubicBezTo>
                    <a:cubicBezTo>
                      <a:pt x="187" y="143"/>
                      <a:pt x="187" y="143"/>
                      <a:pt x="187" y="143"/>
                    </a:cubicBezTo>
                    <a:cubicBezTo>
                      <a:pt x="203" y="143"/>
                      <a:pt x="203" y="143"/>
                      <a:pt x="203" y="143"/>
                    </a:cubicBezTo>
                    <a:cubicBezTo>
                      <a:pt x="203" y="261"/>
                      <a:pt x="203" y="261"/>
                      <a:pt x="203" y="261"/>
                    </a:cubicBezTo>
                    <a:cubicBezTo>
                      <a:pt x="241" y="300"/>
                      <a:pt x="241" y="300"/>
                      <a:pt x="241" y="300"/>
                    </a:cubicBezTo>
                    <a:cubicBezTo>
                      <a:pt x="351" y="300"/>
                      <a:pt x="351" y="300"/>
                      <a:pt x="351" y="300"/>
                    </a:cubicBezTo>
                    <a:cubicBezTo>
                      <a:pt x="390" y="261"/>
                      <a:pt x="390" y="261"/>
                      <a:pt x="390" y="261"/>
                    </a:cubicBezTo>
                    <a:cubicBezTo>
                      <a:pt x="390" y="143"/>
                      <a:pt x="390" y="143"/>
                      <a:pt x="390" y="143"/>
                    </a:cubicBezTo>
                    <a:cubicBezTo>
                      <a:pt x="406" y="143"/>
                      <a:pt x="406" y="143"/>
                      <a:pt x="406" y="143"/>
                    </a:cubicBezTo>
                    <a:cubicBezTo>
                      <a:pt x="406" y="76"/>
                      <a:pt x="406" y="76"/>
                      <a:pt x="406" y="76"/>
                    </a:cubicBezTo>
                    <a:close/>
                    <a:moveTo>
                      <a:pt x="560" y="369"/>
                    </a:moveTo>
                    <a:cubicBezTo>
                      <a:pt x="560" y="43"/>
                      <a:pt x="560" y="43"/>
                      <a:pt x="560" y="43"/>
                    </a:cubicBezTo>
                    <a:cubicBezTo>
                      <a:pt x="560" y="19"/>
                      <a:pt x="542" y="0"/>
                      <a:pt x="521" y="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49" y="0"/>
                      <a:pt x="32" y="19"/>
                      <a:pt x="32" y="43"/>
                    </a:cubicBezTo>
                    <a:cubicBezTo>
                      <a:pt x="32" y="369"/>
                      <a:pt x="32" y="369"/>
                      <a:pt x="32" y="369"/>
                    </a:cubicBezTo>
                    <a:cubicBezTo>
                      <a:pt x="0" y="369"/>
                      <a:pt x="0" y="369"/>
                      <a:pt x="0" y="369"/>
                    </a:cubicBezTo>
                    <a:cubicBezTo>
                      <a:pt x="0" y="384"/>
                      <a:pt x="0" y="384"/>
                      <a:pt x="0" y="384"/>
                    </a:cubicBezTo>
                    <a:cubicBezTo>
                      <a:pt x="0" y="410"/>
                      <a:pt x="19" y="431"/>
                      <a:pt x="42" y="431"/>
                    </a:cubicBezTo>
                    <a:cubicBezTo>
                      <a:pt x="552" y="431"/>
                      <a:pt x="552" y="431"/>
                      <a:pt x="552" y="431"/>
                    </a:cubicBezTo>
                    <a:cubicBezTo>
                      <a:pt x="575" y="431"/>
                      <a:pt x="594" y="410"/>
                      <a:pt x="594" y="384"/>
                    </a:cubicBezTo>
                    <a:cubicBezTo>
                      <a:pt x="594" y="369"/>
                      <a:pt x="594" y="369"/>
                      <a:pt x="594" y="369"/>
                    </a:cubicBezTo>
                    <a:lnTo>
                      <a:pt x="560" y="369"/>
                    </a:lnTo>
                    <a:close/>
                    <a:moveTo>
                      <a:pt x="327" y="407"/>
                    </a:moveTo>
                    <a:cubicBezTo>
                      <a:pt x="256" y="407"/>
                      <a:pt x="256" y="407"/>
                      <a:pt x="256" y="407"/>
                    </a:cubicBezTo>
                    <a:cubicBezTo>
                      <a:pt x="250" y="407"/>
                      <a:pt x="245" y="401"/>
                      <a:pt x="245" y="394"/>
                    </a:cubicBezTo>
                    <a:cubicBezTo>
                      <a:pt x="245" y="387"/>
                      <a:pt x="250" y="382"/>
                      <a:pt x="256" y="382"/>
                    </a:cubicBezTo>
                    <a:cubicBezTo>
                      <a:pt x="327" y="382"/>
                      <a:pt x="327" y="382"/>
                      <a:pt x="327" y="382"/>
                    </a:cubicBezTo>
                    <a:cubicBezTo>
                      <a:pt x="334" y="382"/>
                      <a:pt x="339" y="387"/>
                      <a:pt x="339" y="394"/>
                    </a:cubicBezTo>
                    <a:cubicBezTo>
                      <a:pt x="339" y="401"/>
                      <a:pt x="334" y="407"/>
                      <a:pt x="327" y="407"/>
                    </a:cubicBezTo>
                    <a:close/>
                    <a:moveTo>
                      <a:pt x="524" y="318"/>
                    </a:moveTo>
                    <a:cubicBezTo>
                      <a:pt x="524" y="328"/>
                      <a:pt x="516" y="337"/>
                      <a:pt x="506" y="337"/>
                    </a:cubicBezTo>
                    <a:cubicBezTo>
                      <a:pt x="82" y="337"/>
                      <a:pt x="82" y="337"/>
                      <a:pt x="82" y="337"/>
                    </a:cubicBezTo>
                    <a:cubicBezTo>
                      <a:pt x="73" y="337"/>
                      <a:pt x="65" y="328"/>
                      <a:pt x="65" y="318"/>
                    </a:cubicBezTo>
                    <a:cubicBezTo>
                      <a:pt x="65" y="57"/>
                      <a:pt x="65" y="57"/>
                      <a:pt x="65" y="57"/>
                    </a:cubicBezTo>
                    <a:cubicBezTo>
                      <a:pt x="65" y="47"/>
                      <a:pt x="73" y="38"/>
                      <a:pt x="88" y="38"/>
                    </a:cubicBezTo>
                    <a:cubicBezTo>
                      <a:pt x="512" y="38"/>
                      <a:pt x="512" y="38"/>
                      <a:pt x="512" y="38"/>
                    </a:cubicBezTo>
                    <a:cubicBezTo>
                      <a:pt x="516" y="38"/>
                      <a:pt x="524" y="47"/>
                      <a:pt x="524" y="57"/>
                    </a:cubicBezTo>
                    <a:lnTo>
                      <a:pt x="524" y="31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1" name="Freeform 14"/>
              <p:cNvSpPr>
                <a:spLocks noEditPoints="1"/>
              </p:cNvSpPr>
              <p:nvPr/>
            </p:nvSpPr>
            <p:spPr bwMode="auto">
              <a:xfrm>
                <a:off x="434834" y="2929194"/>
                <a:ext cx="472190" cy="600442"/>
              </a:xfrm>
              <a:custGeom>
                <a:avLst/>
                <a:gdLst>
                  <a:gd name="T0" fmla="*/ 193 w 399"/>
                  <a:gd name="T1" fmla="*/ 238 h 507"/>
                  <a:gd name="T2" fmla="*/ 184 w 399"/>
                  <a:gd name="T3" fmla="*/ 275 h 507"/>
                  <a:gd name="T4" fmla="*/ 149 w 399"/>
                  <a:gd name="T5" fmla="*/ 284 h 507"/>
                  <a:gd name="T6" fmla="*/ 198 w 399"/>
                  <a:gd name="T7" fmla="*/ 223 h 507"/>
                  <a:gd name="T8" fmla="*/ 250 w 399"/>
                  <a:gd name="T9" fmla="*/ 344 h 507"/>
                  <a:gd name="T10" fmla="*/ 252 w 399"/>
                  <a:gd name="T11" fmla="*/ 349 h 507"/>
                  <a:gd name="T12" fmla="*/ 276 w 399"/>
                  <a:gd name="T13" fmla="*/ 331 h 507"/>
                  <a:gd name="T14" fmla="*/ 287 w 399"/>
                  <a:gd name="T15" fmla="*/ 303 h 507"/>
                  <a:gd name="T16" fmla="*/ 284 w 399"/>
                  <a:gd name="T17" fmla="*/ 300 h 507"/>
                  <a:gd name="T18" fmla="*/ 256 w 399"/>
                  <a:gd name="T19" fmla="*/ 330 h 507"/>
                  <a:gd name="T20" fmla="*/ 348 w 399"/>
                  <a:gd name="T21" fmla="*/ 507 h 507"/>
                  <a:gd name="T22" fmla="*/ 0 w 399"/>
                  <a:gd name="T23" fmla="*/ 457 h 507"/>
                  <a:gd name="T24" fmla="*/ 58 w 399"/>
                  <a:gd name="T25" fmla="*/ 0 h 507"/>
                  <a:gd name="T26" fmla="*/ 392 w 399"/>
                  <a:gd name="T27" fmla="*/ 13 h 507"/>
                  <a:gd name="T28" fmla="*/ 56 w 399"/>
                  <a:gd name="T29" fmla="*/ 26 h 507"/>
                  <a:gd name="T30" fmla="*/ 53 w 399"/>
                  <a:gd name="T31" fmla="*/ 83 h 507"/>
                  <a:gd name="T32" fmla="*/ 399 w 399"/>
                  <a:gd name="T33" fmla="*/ 106 h 507"/>
                  <a:gd name="T34" fmla="*/ 204 w 399"/>
                  <a:gd name="T35" fmla="*/ 271 h 507"/>
                  <a:gd name="T36" fmla="*/ 219 w 399"/>
                  <a:gd name="T37" fmla="*/ 215 h 507"/>
                  <a:gd name="T38" fmla="*/ 219 w 399"/>
                  <a:gd name="T39" fmla="*/ 194 h 507"/>
                  <a:gd name="T40" fmla="*/ 195 w 399"/>
                  <a:gd name="T41" fmla="*/ 202 h 507"/>
                  <a:gd name="T42" fmla="*/ 136 w 399"/>
                  <a:gd name="T43" fmla="*/ 272 h 507"/>
                  <a:gd name="T44" fmla="*/ 108 w 399"/>
                  <a:gd name="T45" fmla="*/ 297 h 507"/>
                  <a:gd name="T46" fmla="*/ 86 w 399"/>
                  <a:gd name="T47" fmla="*/ 313 h 507"/>
                  <a:gd name="T48" fmla="*/ 94 w 399"/>
                  <a:gd name="T49" fmla="*/ 320 h 507"/>
                  <a:gd name="T50" fmla="*/ 109 w 399"/>
                  <a:gd name="T51" fmla="*/ 315 h 507"/>
                  <a:gd name="T52" fmla="*/ 91 w 399"/>
                  <a:gd name="T53" fmla="*/ 348 h 507"/>
                  <a:gd name="T54" fmla="*/ 84 w 399"/>
                  <a:gd name="T55" fmla="*/ 375 h 507"/>
                  <a:gd name="T56" fmla="*/ 100 w 399"/>
                  <a:gd name="T57" fmla="*/ 369 h 507"/>
                  <a:gd name="T58" fmla="*/ 111 w 399"/>
                  <a:gd name="T59" fmla="*/ 348 h 507"/>
                  <a:gd name="T60" fmla="*/ 180 w 399"/>
                  <a:gd name="T61" fmla="*/ 293 h 507"/>
                  <a:gd name="T62" fmla="*/ 173 w 399"/>
                  <a:gd name="T63" fmla="*/ 363 h 507"/>
                  <a:gd name="T64" fmla="*/ 185 w 399"/>
                  <a:gd name="T65" fmla="*/ 378 h 507"/>
                  <a:gd name="T66" fmla="*/ 192 w 399"/>
                  <a:gd name="T67" fmla="*/ 366 h 507"/>
                  <a:gd name="T68" fmla="*/ 200 w 399"/>
                  <a:gd name="T69" fmla="*/ 290 h 507"/>
                  <a:gd name="T70" fmla="*/ 215 w 399"/>
                  <a:gd name="T71" fmla="*/ 289 h 507"/>
                  <a:gd name="T72" fmla="*/ 221 w 399"/>
                  <a:gd name="T73" fmla="*/ 279 h 507"/>
                  <a:gd name="T74" fmla="*/ 205 w 399"/>
                  <a:gd name="T75" fmla="*/ 271 h 507"/>
                  <a:gd name="T76" fmla="*/ 312 w 399"/>
                  <a:gd name="T77" fmla="*/ 213 h 507"/>
                  <a:gd name="T78" fmla="*/ 303 w 399"/>
                  <a:gd name="T79" fmla="*/ 204 h 507"/>
                  <a:gd name="T80" fmla="*/ 284 w 399"/>
                  <a:gd name="T81" fmla="*/ 231 h 507"/>
                  <a:gd name="T82" fmla="*/ 227 w 399"/>
                  <a:gd name="T83" fmla="*/ 362 h 507"/>
                  <a:gd name="T84" fmla="*/ 236 w 399"/>
                  <a:gd name="T85" fmla="*/ 370 h 507"/>
                  <a:gd name="T86" fmla="*/ 243 w 399"/>
                  <a:gd name="T87" fmla="*/ 362 h 507"/>
                  <a:gd name="T88" fmla="*/ 255 w 399"/>
                  <a:gd name="T89" fmla="*/ 367 h 507"/>
                  <a:gd name="T90" fmla="*/ 299 w 399"/>
                  <a:gd name="T91" fmla="*/ 324 h 507"/>
                  <a:gd name="T92" fmla="*/ 300 w 399"/>
                  <a:gd name="T93" fmla="*/ 288 h 507"/>
                  <a:gd name="T94" fmla="*/ 274 w 399"/>
                  <a:gd name="T95" fmla="*/ 288 h 507"/>
                  <a:gd name="T96" fmla="*/ 310 w 399"/>
                  <a:gd name="T97" fmla="*/ 221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99" h="507">
                    <a:moveTo>
                      <a:pt x="198" y="223"/>
                    </a:moveTo>
                    <a:cubicBezTo>
                      <a:pt x="193" y="238"/>
                      <a:pt x="193" y="238"/>
                      <a:pt x="193" y="238"/>
                    </a:cubicBezTo>
                    <a:cubicBezTo>
                      <a:pt x="191" y="247"/>
                      <a:pt x="189" y="253"/>
                      <a:pt x="188" y="256"/>
                    </a:cubicBezTo>
                    <a:cubicBezTo>
                      <a:pt x="186" y="265"/>
                      <a:pt x="184" y="271"/>
                      <a:pt x="184" y="275"/>
                    </a:cubicBezTo>
                    <a:cubicBezTo>
                      <a:pt x="174" y="277"/>
                      <a:pt x="168" y="278"/>
                      <a:pt x="165" y="279"/>
                    </a:cubicBezTo>
                    <a:cubicBezTo>
                      <a:pt x="158" y="281"/>
                      <a:pt x="153" y="283"/>
                      <a:pt x="149" y="284"/>
                    </a:cubicBezTo>
                    <a:cubicBezTo>
                      <a:pt x="157" y="270"/>
                      <a:pt x="170" y="254"/>
                      <a:pt x="187" y="234"/>
                    </a:cubicBezTo>
                    <a:cubicBezTo>
                      <a:pt x="191" y="230"/>
                      <a:pt x="194" y="226"/>
                      <a:pt x="198" y="223"/>
                    </a:cubicBezTo>
                    <a:close/>
                    <a:moveTo>
                      <a:pt x="256" y="330"/>
                    </a:moveTo>
                    <a:cubicBezTo>
                      <a:pt x="254" y="335"/>
                      <a:pt x="252" y="340"/>
                      <a:pt x="250" y="344"/>
                    </a:cubicBezTo>
                    <a:cubicBezTo>
                      <a:pt x="249" y="346"/>
                      <a:pt x="249" y="346"/>
                      <a:pt x="249" y="346"/>
                    </a:cubicBezTo>
                    <a:cubicBezTo>
                      <a:pt x="250" y="347"/>
                      <a:pt x="251" y="348"/>
                      <a:pt x="252" y="349"/>
                    </a:cubicBezTo>
                    <a:cubicBezTo>
                      <a:pt x="253" y="350"/>
                      <a:pt x="254" y="350"/>
                      <a:pt x="255" y="350"/>
                    </a:cubicBezTo>
                    <a:cubicBezTo>
                      <a:pt x="262" y="350"/>
                      <a:pt x="269" y="344"/>
                      <a:pt x="276" y="331"/>
                    </a:cubicBezTo>
                    <a:cubicBezTo>
                      <a:pt x="280" y="325"/>
                      <a:pt x="282" y="320"/>
                      <a:pt x="284" y="314"/>
                    </a:cubicBezTo>
                    <a:cubicBezTo>
                      <a:pt x="286" y="309"/>
                      <a:pt x="287" y="305"/>
                      <a:pt x="287" y="303"/>
                    </a:cubicBezTo>
                    <a:cubicBezTo>
                      <a:pt x="287" y="302"/>
                      <a:pt x="286" y="301"/>
                      <a:pt x="286" y="300"/>
                    </a:cubicBezTo>
                    <a:cubicBezTo>
                      <a:pt x="285" y="300"/>
                      <a:pt x="284" y="300"/>
                      <a:pt x="284" y="300"/>
                    </a:cubicBezTo>
                    <a:cubicBezTo>
                      <a:pt x="280" y="300"/>
                      <a:pt x="276" y="302"/>
                      <a:pt x="271" y="307"/>
                    </a:cubicBezTo>
                    <a:cubicBezTo>
                      <a:pt x="266" y="313"/>
                      <a:pt x="261" y="320"/>
                      <a:pt x="256" y="330"/>
                    </a:cubicBezTo>
                    <a:close/>
                    <a:moveTo>
                      <a:pt x="398" y="457"/>
                    </a:moveTo>
                    <a:cubicBezTo>
                      <a:pt x="398" y="484"/>
                      <a:pt x="375" y="507"/>
                      <a:pt x="348" y="507"/>
                    </a:cubicBezTo>
                    <a:cubicBezTo>
                      <a:pt x="50" y="507"/>
                      <a:pt x="50" y="507"/>
                      <a:pt x="50" y="507"/>
                    </a:cubicBezTo>
                    <a:cubicBezTo>
                      <a:pt x="22" y="507"/>
                      <a:pt x="0" y="484"/>
                      <a:pt x="0" y="457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2" y="0"/>
                      <a:pt x="58" y="0"/>
                    </a:cubicBezTo>
                    <a:cubicBezTo>
                      <a:pt x="378" y="0"/>
                      <a:pt x="378" y="0"/>
                      <a:pt x="378" y="0"/>
                    </a:cubicBezTo>
                    <a:cubicBezTo>
                      <a:pt x="385" y="0"/>
                      <a:pt x="392" y="6"/>
                      <a:pt x="392" y="13"/>
                    </a:cubicBezTo>
                    <a:cubicBezTo>
                      <a:pt x="392" y="20"/>
                      <a:pt x="385" y="26"/>
                      <a:pt x="378" y="26"/>
                    </a:cubicBezTo>
                    <a:cubicBezTo>
                      <a:pt x="378" y="26"/>
                      <a:pt x="56" y="26"/>
                      <a:pt x="56" y="26"/>
                    </a:cubicBezTo>
                    <a:cubicBezTo>
                      <a:pt x="36" y="26"/>
                      <a:pt x="26" y="40"/>
                      <a:pt x="26" y="53"/>
                    </a:cubicBezTo>
                    <a:cubicBezTo>
                      <a:pt x="26" y="67"/>
                      <a:pt x="36" y="83"/>
                      <a:pt x="53" y="83"/>
                    </a:cubicBezTo>
                    <a:cubicBezTo>
                      <a:pt x="53" y="83"/>
                      <a:pt x="376" y="83"/>
                      <a:pt x="376" y="83"/>
                    </a:cubicBezTo>
                    <a:cubicBezTo>
                      <a:pt x="388" y="84"/>
                      <a:pt x="399" y="94"/>
                      <a:pt x="399" y="106"/>
                    </a:cubicBezTo>
                    <a:cubicBezTo>
                      <a:pt x="399" y="106"/>
                      <a:pt x="398" y="457"/>
                      <a:pt x="398" y="457"/>
                    </a:cubicBezTo>
                    <a:close/>
                    <a:moveTo>
                      <a:pt x="204" y="271"/>
                    </a:moveTo>
                    <a:cubicBezTo>
                      <a:pt x="205" y="266"/>
                      <a:pt x="207" y="258"/>
                      <a:pt x="209" y="249"/>
                    </a:cubicBezTo>
                    <a:cubicBezTo>
                      <a:pt x="212" y="237"/>
                      <a:pt x="215" y="225"/>
                      <a:pt x="219" y="215"/>
                    </a:cubicBezTo>
                    <a:cubicBezTo>
                      <a:pt x="221" y="208"/>
                      <a:pt x="222" y="204"/>
                      <a:pt x="222" y="201"/>
                    </a:cubicBezTo>
                    <a:cubicBezTo>
                      <a:pt x="222" y="199"/>
                      <a:pt x="221" y="196"/>
                      <a:pt x="219" y="194"/>
                    </a:cubicBezTo>
                    <a:cubicBezTo>
                      <a:pt x="217" y="192"/>
                      <a:pt x="214" y="191"/>
                      <a:pt x="212" y="191"/>
                    </a:cubicBezTo>
                    <a:cubicBezTo>
                      <a:pt x="207" y="191"/>
                      <a:pt x="202" y="194"/>
                      <a:pt x="195" y="202"/>
                    </a:cubicBezTo>
                    <a:cubicBezTo>
                      <a:pt x="184" y="213"/>
                      <a:pt x="173" y="225"/>
                      <a:pt x="162" y="238"/>
                    </a:cubicBezTo>
                    <a:cubicBezTo>
                      <a:pt x="148" y="256"/>
                      <a:pt x="139" y="267"/>
                      <a:pt x="136" y="272"/>
                    </a:cubicBezTo>
                    <a:cubicBezTo>
                      <a:pt x="128" y="285"/>
                      <a:pt x="124" y="290"/>
                      <a:pt x="123" y="292"/>
                    </a:cubicBezTo>
                    <a:cubicBezTo>
                      <a:pt x="119" y="293"/>
                      <a:pt x="115" y="295"/>
                      <a:pt x="108" y="297"/>
                    </a:cubicBezTo>
                    <a:cubicBezTo>
                      <a:pt x="100" y="300"/>
                      <a:pt x="94" y="302"/>
                      <a:pt x="90" y="305"/>
                    </a:cubicBezTo>
                    <a:cubicBezTo>
                      <a:pt x="88" y="306"/>
                      <a:pt x="86" y="308"/>
                      <a:pt x="86" y="313"/>
                    </a:cubicBezTo>
                    <a:cubicBezTo>
                      <a:pt x="87" y="315"/>
                      <a:pt x="87" y="316"/>
                      <a:pt x="88" y="317"/>
                    </a:cubicBezTo>
                    <a:cubicBezTo>
                      <a:pt x="89" y="319"/>
                      <a:pt x="91" y="320"/>
                      <a:pt x="94" y="320"/>
                    </a:cubicBezTo>
                    <a:cubicBezTo>
                      <a:pt x="96" y="320"/>
                      <a:pt x="98" y="320"/>
                      <a:pt x="100" y="319"/>
                    </a:cubicBezTo>
                    <a:cubicBezTo>
                      <a:pt x="103" y="318"/>
                      <a:pt x="106" y="316"/>
                      <a:pt x="109" y="315"/>
                    </a:cubicBezTo>
                    <a:cubicBezTo>
                      <a:pt x="108" y="317"/>
                      <a:pt x="107" y="319"/>
                      <a:pt x="105" y="322"/>
                    </a:cubicBezTo>
                    <a:cubicBezTo>
                      <a:pt x="99" y="333"/>
                      <a:pt x="94" y="342"/>
                      <a:pt x="91" y="348"/>
                    </a:cubicBezTo>
                    <a:cubicBezTo>
                      <a:pt x="82" y="364"/>
                      <a:pt x="82" y="368"/>
                      <a:pt x="82" y="370"/>
                    </a:cubicBezTo>
                    <a:cubicBezTo>
                      <a:pt x="82" y="372"/>
                      <a:pt x="83" y="373"/>
                      <a:pt x="84" y="375"/>
                    </a:cubicBezTo>
                    <a:cubicBezTo>
                      <a:pt x="86" y="377"/>
                      <a:pt x="88" y="377"/>
                      <a:pt x="90" y="377"/>
                    </a:cubicBezTo>
                    <a:cubicBezTo>
                      <a:pt x="94" y="377"/>
                      <a:pt x="97" y="375"/>
                      <a:pt x="100" y="369"/>
                    </a:cubicBezTo>
                    <a:cubicBezTo>
                      <a:pt x="102" y="365"/>
                      <a:pt x="104" y="362"/>
                      <a:pt x="105" y="360"/>
                    </a:cubicBezTo>
                    <a:cubicBezTo>
                      <a:pt x="111" y="348"/>
                      <a:pt x="111" y="348"/>
                      <a:pt x="111" y="348"/>
                    </a:cubicBezTo>
                    <a:cubicBezTo>
                      <a:pt x="120" y="331"/>
                      <a:pt x="128" y="317"/>
                      <a:pt x="135" y="306"/>
                    </a:cubicBezTo>
                    <a:cubicBezTo>
                      <a:pt x="147" y="301"/>
                      <a:pt x="162" y="297"/>
                      <a:pt x="180" y="293"/>
                    </a:cubicBezTo>
                    <a:cubicBezTo>
                      <a:pt x="179" y="298"/>
                      <a:pt x="178" y="305"/>
                      <a:pt x="177" y="314"/>
                    </a:cubicBezTo>
                    <a:cubicBezTo>
                      <a:pt x="174" y="334"/>
                      <a:pt x="173" y="351"/>
                      <a:pt x="173" y="363"/>
                    </a:cubicBezTo>
                    <a:cubicBezTo>
                      <a:pt x="174" y="367"/>
                      <a:pt x="174" y="370"/>
                      <a:pt x="176" y="372"/>
                    </a:cubicBezTo>
                    <a:cubicBezTo>
                      <a:pt x="179" y="377"/>
                      <a:pt x="182" y="378"/>
                      <a:pt x="185" y="378"/>
                    </a:cubicBezTo>
                    <a:cubicBezTo>
                      <a:pt x="187" y="378"/>
                      <a:pt x="188" y="377"/>
                      <a:pt x="190" y="376"/>
                    </a:cubicBezTo>
                    <a:cubicBezTo>
                      <a:pt x="191" y="374"/>
                      <a:pt x="192" y="371"/>
                      <a:pt x="192" y="366"/>
                    </a:cubicBezTo>
                    <a:cubicBezTo>
                      <a:pt x="192" y="364"/>
                      <a:pt x="192" y="356"/>
                      <a:pt x="194" y="335"/>
                    </a:cubicBezTo>
                    <a:cubicBezTo>
                      <a:pt x="197" y="311"/>
                      <a:pt x="199" y="296"/>
                      <a:pt x="200" y="290"/>
                    </a:cubicBezTo>
                    <a:cubicBezTo>
                      <a:pt x="203" y="289"/>
                      <a:pt x="206" y="289"/>
                      <a:pt x="210" y="289"/>
                    </a:cubicBezTo>
                    <a:cubicBezTo>
                      <a:pt x="213" y="289"/>
                      <a:pt x="214" y="289"/>
                      <a:pt x="215" y="289"/>
                    </a:cubicBezTo>
                    <a:cubicBezTo>
                      <a:pt x="217" y="288"/>
                      <a:pt x="218" y="287"/>
                      <a:pt x="219" y="285"/>
                    </a:cubicBezTo>
                    <a:cubicBezTo>
                      <a:pt x="221" y="283"/>
                      <a:pt x="221" y="281"/>
                      <a:pt x="221" y="279"/>
                    </a:cubicBezTo>
                    <a:cubicBezTo>
                      <a:pt x="221" y="276"/>
                      <a:pt x="219" y="271"/>
                      <a:pt x="211" y="271"/>
                    </a:cubicBezTo>
                    <a:cubicBezTo>
                      <a:pt x="210" y="271"/>
                      <a:pt x="207" y="271"/>
                      <a:pt x="205" y="271"/>
                    </a:cubicBezTo>
                    <a:cubicBezTo>
                      <a:pt x="205" y="271"/>
                      <a:pt x="204" y="271"/>
                      <a:pt x="204" y="271"/>
                    </a:cubicBezTo>
                    <a:close/>
                    <a:moveTo>
                      <a:pt x="312" y="213"/>
                    </a:moveTo>
                    <a:cubicBezTo>
                      <a:pt x="312" y="211"/>
                      <a:pt x="311" y="209"/>
                      <a:pt x="310" y="208"/>
                    </a:cubicBezTo>
                    <a:cubicBezTo>
                      <a:pt x="308" y="205"/>
                      <a:pt x="306" y="204"/>
                      <a:pt x="303" y="204"/>
                    </a:cubicBezTo>
                    <a:cubicBezTo>
                      <a:pt x="301" y="204"/>
                      <a:pt x="299" y="206"/>
                      <a:pt x="297" y="209"/>
                    </a:cubicBezTo>
                    <a:cubicBezTo>
                      <a:pt x="295" y="211"/>
                      <a:pt x="291" y="218"/>
                      <a:pt x="284" y="231"/>
                    </a:cubicBezTo>
                    <a:cubicBezTo>
                      <a:pt x="267" y="262"/>
                      <a:pt x="253" y="293"/>
                      <a:pt x="241" y="324"/>
                    </a:cubicBezTo>
                    <a:cubicBezTo>
                      <a:pt x="227" y="358"/>
                      <a:pt x="227" y="360"/>
                      <a:pt x="227" y="362"/>
                    </a:cubicBezTo>
                    <a:cubicBezTo>
                      <a:pt x="228" y="363"/>
                      <a:pt x="228" y="365"/>
                      <a:pt x="230" y="367"/>
                    </a:cubicBezTo>
                    <a:cubicBezTo>
                      <a:pt x="231" y="369"/>
                      <a:pt x="234" y="370"/>
                      <a:pt x="236" y="370"/>
                    </a:cubicBezTo>
                    <a:cubicBezTo>
                      <a:pt x="238" y="370"/>
                      <a:pt x="239" y="369"/>
                      <a:pt x="240" y="368"/>
                    </a:cubicBezTo>
                    <a:cubicBezTo>
                      <a:pt x="240" y="368"/>
                      <a:pt x="241" y="367"/>
                      <a:pt x="243" y="362"/>
                    </a:cubicBezTo>
                    <a:cubicBezTo>
                      <a:pt x="244" y="363"/>
                      <a:pt x="246" y="364"/>
                      <a:pt x="247" y="365"/>
                    </a:cubicBezTo>
                    <a:cubicBezTo>
                      <a:pt x="250" y="366"/>
                      <a:pt x="252" y="367"/>
                      <a:pt x="255" y="367"/>
                    </a:cubicBezTo>
                    <a:cubicBezTo>
                      <a:pt x="263" y="367"/>
                      <a:pt x="271" y="363"/>
                      <a:pt x="278" y="355"/>
                    </a:cubicBezTo>
                    <a:cubicBezTo>
                      <a:pt x="287" y="345"/>
                      <a:pt x="294" y="335"/>
                      <a:pt x="299" y="324"/>
                    </a:cubicBezTo>
                    <a:cubicBezTo>
                      <a:pt x="303" y="314"/>
                      <a:pt x="305" y="305"/>
                      <a:pt x="304" y="298"/>
                    </a:cubicBezTo>
                    <a:cubicBezTo>
                      <a:pt x="304" y="294"/>
                      <a:pt x="302" y="291"/>
                      <a:pt x="300" y="288"/>
                    </a:cubicBezTo>
                    <a:cubicBezTo>
                      <a:pt x="297" y="284"/>
                      <a:pt x="293" y="283"/>
                      <a:pt x="289" y="283"/>
                    </a:cubicBezTo>
                    <a:cubicBezTo>
                      <a:pt x="284" y="283"/>
                      <a:pt x="280" y="284"/>
                      <a:pt x="274" y="288"/>
                    </a:cubicBezTo>
                    <a:cubicBezTo>
                      <a:pt x="281" y="273"/>
                      <a:pt x="290" y="255"/>
                      <a:pt x="302" y="235"/>
                    </a:cubicBezTo>
                    <a:cubicBezTo>
                      <a:pt x="307" y="226"/>
                      <a:pt x="310" y="222"/>
                      <a:pt x="310" y="221"/>
                    </a:cubicBezTo>
                    <a:cubicBezTo>
                      <a:pt x="312" y="218"/>
                      <a:pt x="312" y="215"/>
                      <a:pt x="312" y="21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2" name="Freeform 15"/>
              <p:cNvSpPr>
                <a:spLocks noEditPoints="1"/>
              </p:cNvSpPr>
              <p:nvPr/>
            </p:nvSpPr>
            <p:spPr bwMode="auto">
              <a:xfrm>
                <a:off x="1328464" y="4046192"/>
                <a:ext cx="657536" cy="642384"/>
              </a:xfrm>
              <a:custGeom>
                <a:avLst/>
                <a:gdLst>
                  <a:gd name="T0" fmla="*/ 490 w 553"/>
                  <a:gd name="T1" fmla="*/ 106 h 540"/>
                  <a:gd name="T2" fmla="*/ 63 w 553"/>
                  <a:gd name="T3" fmla="*/ 297 h 540"/>
                  <a:gd name="T4" fmla="*/ 29 w 553"/>
                  <a:gd name="T5" fmla="*/ 432 h 540"/>
                  <a:gd name="T6" fmla="*/ 504 w 553"/>
                  <a:gd name="T7" fmla="*/ 454 h 540"/>
                  <a:gd name="T8" fmla="*/ 524 w 553"/>
                  <a:gd name="T9" fmla="*/ 343 h 540"/>
                  <a:gd name="T10" fmla="*/ 113 w 553"/>
                  <a:gd name="T11" fmla="*/ 399 h 540"/>
                  <a:gd name="T12" fmla="*/ 113 w 553"/>
                  <a:gd name="T13" fmla="*/ 334 h 540"/>
                  <a:gd name="T14" fmla="*/ 113 w 553"/>
                  <a:gd name="T15" fmla="*/ 399 h 540"/>
                  <a:gd name="T16" fmla="*/ 131 w 553"/>
                  <a:gd name="T17" fmla="*/ 159 h 540"/>
                  <a:gd name="T18" fmla="*/ 262 w 553"/>
                  <a:gd name="T19" fmla="*/ 146 h 540"/>
                  <a:gd name="T20" fmla="*/ 143 w 553"/>
                  <a:gd name="T21" fmla="*/ 249 h 540"/>
                  <a:gd name="T22" fmla="*/ 357 w 553"/>
                  <a:gd name="T23" fmla="*/ 406 h 540"/>
                  <a:gd name="T24" fmla="*/ 186 w 553"/>
                  <a:gd name="T25" fmla="*/ 397 h 540"/>
                  <a:gd name="T26" fmla="*/ 357 w 553"/>
                  <a:gd name="T27" fmla="*/ 387 h 540"/>
                  <a:gd name="T28" fmla="*/ 357 w 553"/>
                  <a:gd name="T29" fmla="*/ 406 h 540"/>
                  <a:gd name="T30" fmla="*/ 196 w 553"/>
                  <a:gd name="T31" fmla="*/ 363 h 540"/>
                  <a:gd name="T32" fmla="*/ 196 w 553"/>
                  <a:gd name="T33" fmla="*/ 344 h 540"/>
                  <a:gd name="T34" fmla="*/ 367 w 553"/>
                  <a:gd name="T35" fmla="*/ 354 h 540"/>
                  <a:gd name="T36" fmla="*/ 357 w 553"/>
                  <a:gd name="T37" fmla="*/ 321 h 540"/>
                  <a:gd name="T38" fmla="*/ 186 w 553"/>
                  <a:gd name="T39" fmla="*/ 311 h 540"/>
                  <a:gd name="T40" fmla="*/ 357 w 553"/>
                  <a:gd name="T41" fmla="*/ 302 h 540"/>
                  <a:gd name="T42" fmla="*/ 357 w 553"/>
                  <a:gd name="T43" fmla="*/ 321 h 540"/>
                  <a:gd name="T44" fmla="*/ 291 w 553"/>
                  <a:gd name="T45" fmla="*/ 146 h 540"/>
                  <a:gd name="T46" fmla="*/ 422 w 553"/>
                  <a:gd name="T47" fmla="*/ 159 h 540"/>
                  <a:gd name="T48" fmla="*/ 410 w 553"/>
                  <a:gd name="T49" fmla="*/ 249 h 540"/>
                  <a:gd name="T50" fmla="*/ 440 w 553"/>
                  <a:gd name="T51" fmla="*/ 399 h 540"/>
                  <a:gd name="T52" fmla="*/ 440 w 553"/>
                  <a:gd name="T53" fmla="*/ 334 h 540"/>
                  <a:gd name="T54" fmla="*/ 440 w 553"/>
                  <a:gd name="T55" fmla="*/ 399 h 540"/>
                  <a:gd name="T56" fmla="*/ 553 w 553"/>
                  <a:gd name="T57" fmla="*/ 223 h 540"/>
                  <a:gd name="T58" fmla="*/ 521 w 553"/>
                  <a:gd name="T59" fmla="*/ 236 h 540"/>
                  <a:gd name="T60" fmla="*/ 509 w 553"/>
                  <a:gd name="T61" fmla="*/ 171 h 540"/>
                  <a:gd name="T62" fmla="*/ 541 w 553"/>
                  <a:gd name="T63" fmla="*/ 159 h 540"/>
                  <a:gd name="T64" fmla="*/ 32 w 553"/>
                  <a:gd name="T65" fmla="*/ 236 h 540"/>
                  <a:gd name="T66" fmla="*/ 0 w 553"/>
                  <a:gd name="T67" fmla="*/ 223 h 540"/>
                  <a:gd name="T68" fmla="*/ 12 w 553"/>
                  <a:gd name="T69" fmla="*/ 148 h 540"/>
                  <a:gd name="T70" fmla="*/ 44 w 553"/>
                  <a:gd name="T71" fmla="*/ 160 h 540"/>
                  <a:gd name="T72" fmla="*/ 32 w 553"/>
                  <a:gd name="T73" fmla="*/ 236 h 540"/>
                  <a:gd name="T74" fmla="*/ 277 w 553"/>
                  <a:gd name="T75" fmla="*/ 0 h 540"/>
                  <a:gd name="T76" fmla="*/ 490 w 553"/>
                  <a:gd name="T77" fmla="*/ 87 h 540"/>
                  <a:gd name="T78" fmla="*/ 128 w 553"/>
                  <a:gd name="T79" fmla="*/ 53 h 540"/>
                  <a:gd name="T80" fmla="*/ 158 w 553"/>
                  <a:gd name="T81" fmla="*/ 53 h 540"/>
                  <a:gd name="T82" fmla="*/ 195 w 553"/>
                  <a:gd name="T83" fmla="*/ 68 h 540"/>
                  <a:gd name="T84" fmla="*/ 195 w 553"/>
                  <a:gd name="T85" fmla="*/ 38 h 540"/>
                  <a:gd name="T86" fmla="*/ 195 w 553"/>
                  <a:gd name="T87" fmla="*/ 68 h 540"/>
                  <a:gd name="T88" fmla="*/ 341 w 553"/>
                  <a:gd name="T89" fmla="*/ 53 h 540"/>
                  <a:gd name="T90" fmla="*/ 371 w 553"/>
                  <a:gd name="T91" fmla="*/ 53 h 540"/>
                  <a:gd name="T92" fmla="*/ 408 w 553"/>
                  <a:gd name="T93" fmla="*/ 68 h 540"/>
                  <a:gd name="T94" fmla="*/ 408 w 553"/>
                  <a:gd name="T95" fmla="*/ 38 h 540"/>
                  <a:gd name="T96" fmla="*/ 408 w 553"/>
                  <a:gd name="T97" fmla="*/ 68 h 540"/>
                  <a:gd name="T98" fmla="*/ 472 w 553"/>
                  <a:gd name="T99" fmla="*/ 471 h 540"/>
                  <a:gd name="T100" fmla="*/ 450 w 553"/>
                  <a:gd name="T101" fmla="*/ 540 h 540"/>
                  <a:gd name="T102" fmla="*/ 398 w 553"/>
                  <a:gd name="T103" fmla="*/ 518 h 540"/>
                  <a:gd name="T104" fmla="*/ 81 w 553"/>
                  <a:gd name="T105" fmla="*/ 471 h 540"/>
                  <a:gd name="T106" fmla="*/ 155 w 553"/>
                  <a:gd name="T107" fmla="*/ 518 h 540"/>
                  <a:gd name="T108" fmla="*/ 103 w 553"/>
                  <a:gd name="T109" fmla="*/ 540 h 540"/>
                  <a:gd name="T110" fmla="*/ 81 w 553"/>
                  <a:gd name="T111" fmla="*/ 471 h 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553" h="540">
                    <a:moveTo>
                      <a:pt x="490" y="298"/>
                    </a:moveTo>
                    <a:cubicBezTo>
                      <a:pt x="490" y="228"/>
                      <a:pt x="490" y="154"/>
                      <a:pt x="490" y="106"/>
                    </a:cubicBezTo>
                    <a:cubicBezTo>
                      <a:pt x="63" y="106"/>
                      <a:pt x="63" y="106"/>
                      <a:pt x="63" y="106"/>
                    </a:cubicBezTo>
                    <a:cubicBezTo>
                      <a:pt x="63" y="154"/>
                      <a:pt x="63" y="228"/>
                      <a:pt x="63" y="297"/>
                    </a:cubicBezTo>
                    <a:cubicBezTo>
                      <a:pt x="46" y="304"/>
                      <a:pt x="29" y="322"/>
                      <a:pt x="29" y="343"/>
                    </a:cubicBezTo>
                    <a:cubicBezTo>
                      <a:pt x="29" y="432"/>
                      <a:pt x="29" y="432"/>
                      <a:pt x="29" y="432"/>
                    </a:cubicBezTo>
                    <a:cubicBezTo>
                      <a:pt x="29" y="443"/>
                      <a:pt x="38" y="454"/>
                      <a:pt x="49" y="454"/>
                    </a:cubicBezTo>
                    <a:cubicBezTo>
                      <a:pt x="504" y="454"/>
                      <a:pt x="504" y="454"/>
                      <a:pt x="504" y="454"/>
                    </a:cubicBezTo>
                    <a:cubicBezTo>
                      <a:pt x="517" y="454"/>
                      <a:pt x="524" y="445"/>
                      <a:pt x="524" y="432"/>
                    </a:cubicBezTo>
                    <a:cubicBezTo>
                      <a:pt x="524" y="343"/>
                      <a:pt x="524" y="343"/>
                      <a:pt x="524" y="343"/>
                    </a:cubicBezTo>
                    <a:cubicBezTo>
                      <a:pt x="524" y="322"/>
                      <a:pt x="506" y="305"/>
                      <a:pt x="490" y="298"/>
                    </a:cubicBezTo>
                    <a:close/>
                    <a:moveTo>
                      <a:pt x="113" y="399"/>
                    </a:moveTo>
                    <a:cubicBezTo>
                      <a:pt x="95" y="399"/>
                      <a:pt x="80" y="385"/>
                      <a:pt x="80" y="367"/>
                    </a:cubicBezTo>
                    <a:cubicBezTo>
                      <a:pt x="80" y="348"/>
                      <a:pt x="95" y="334"/>
                      <a:pt x="113" y="334"/>
                    </a:cubicBezTo>
                    <a:cubicBezTo>
                      <a:pt x="131" y="334"/>
                      <a:pt x="146" y="348"/>
                      <a:pt x="146" y="367"/>
                    </a:cubicBezTo>
                    <a:cubicBezTo>
                      <a:pt x="146" y="385"/>
                      <a:pt x="131" y="399"/>
                      <a:pt x="113" y="399"/>
                    </a:cubicBezTo>
                    <a:close/>
                    <a:moveTo>
                      <a:pt x="131" y="236"/>
                    </a:moveTo>
                    <a:cubicBezTo>
                      <a:pt x="131" y="159"/>
                      <a:pt x="131" y="159"/>
                      <a:pt x="131" y="159"/>
                    </a:cubicBezTo>
                    <a:cubicBezTo>
                      <a:pt x="131" y="152"/>
                      <a:pt x="136" y="146"/>
                      <a:pt x="143" y="146"/>
                    </a:cubicBezTo>
                    <a:cubicBezTo>
                      <a:pt x="262" y="146"/>
                      <a:pt x="262" y="146"/>
                      <a:pt x="262" y="146"/>
                    </a:cubicBezTo>
                    <a:cubicBezTo>
                      <a:pt x="262" y="249"/>
                      <a:pt x="262" y="249"/>
                      <a:pt x="262" y="249"/>
                    </a:cubicBezTo>
                    <a:cubicBezTo>
                      <a:pt x="143" y="249"/>
                      <a:pt x="143" y="249"/>
                      <a:pt x="143" y="249"/>
                    </a:cubicBezTo>
                    <a:cubicBezTo>
                      <a:pt x="136" y="249"/>
                      <a:pt x="131" y="244"/>
                      <a:pt x="131" y="236"/>
                    </a:cubicBezTo>
                    <a:close/>
                    <a:moveTo>
                      <a:pt x="357" y="406"/>
                    </a:moveTo>
                    <a:cubicBezTo>
                      <a:pt x="196" y="406"/>
                      <a:pt x="196" y="406"/>
                      <a:pt x="196" y="406"/>
                    </a:cubicBezTo>
                    <a:cubicBezTo>
                      <a:pt x="191" y="406"/>
                      <a:pt x="186" y="402"/>
                      <a:pt x="186" y="397"/>
                    </a:cubicBezTo>
                    <a:cubicBezTo>
                      <a:pt x="186" y="392"/>
                      <a:pt x="191" y="387"/>
                      <a:pt x="196" y="387"/>
                    </a:cubicBezTo>
                    <a:cubicBezTo>
                      <a:pt x="357" y="387"/>
                      <a:pt x="357" y="387"/>
                      <a:pt x="357" y="387"/>
                    </a:cubicBezTo>
                    <a:cubicBezTo>
                      <a:pt x="362" y="387"/>
                      <a:pt x="367" y="392"/>
                      <a:pt x="367" y="397"/>
                    </a:cubicBezTo>
                    <a:cubicBezTo>
                      <a:pt x="367" y="402"/>
                      <a:pt x="362" y="406"/>
                      <a:pt x="357" y="406"/>
                    </a:cubicBezTo>
                    <a:close/>
                    <a:moveTo>
                      <a:pt x="357" y="363"/>
                    </a:moveTo>
                    <a:cubicBezTo>
                      <a:pt x="196" y="363"/>
                      <a:pt x="196" y="363"/>
                      <a:pt x="196" y="363"/>
                    </a:cubicBezTo>
                    <a:cubicBezTo>
                      <a:pt x="191" y="363"/>
                      <a:pt x="186" y="359"/>
                      <a:pt x="186" y="354"/>
                    </a:cubicBezTo>
                    <a:cubicBezTo>
                      <a:pt x="186" y="349"/>
                      <a:pt x="191" y="344"/>
                      <a:pt x="196" y="344"/>
                    </a:cubicBezTo>
                    <a:cubicBezTo>
                      <a:pt x="357" y="344"/>
                      <a:pt x="357" y="344"/>
                      <a:pt x="357" y="344"/>
                    </a:cubicBezTo>
                    <a:cubicBezTo>
                      <a:pt x="362" y="344"/>
                      <a:pt x="367" y="349"/>
                      <a:pt x="367" y="354"/>
                    </a:cubicBezTo>
                    <a:cubicBezTo>
                      <a:pt x="367" y="359"/>
                      <a:pt x="362" y="363"/>
                      <a:pt x="357" y="363"/>
                    </a:cubicBezTo>
                    <a:close/>
                    <a:moveTo>
                      <a:pt x="357" y="321"/>
                    </a:moveTo>
                    <a:cubicBezTo>
                      <a:pt x="196" y="321"/>
                      <a:pt x="196" y="321"/>
                      <a:pt x="196" y="321"/>
                    </a:cubicBezTo>
                    <a:cubicBezTo>
                      <a:pt x="191" y="321"/>
                      <a:pt x="186" y="317"/>
                      <a:pt x="186" y="311"/>
                    </a:cubicBezTo>
                    <a:cubicBezTo>
                      <a:pt x="186" y="306"/>
                      <a:pt x="191" y="302"/>
                      <a:pt x="196" y="302"/>
                    </a:cubicBezTo>
                    <a:cubicBezTo>
                      <a:pt x="357" y="302"/>
                      <a:pt x="357" y="302"/>
                      <a:pt x="357" y="302"/>
                    </a:cubicBezTo>
                    <a:cubicBezTo>
                      <a:pt x="362" y="302"/>
                      <a:pt x="367" y="306"/>
                      <a:pt x="367" y="311"/>
                    </a:cubicBezTo>
                    <a:cubicBezTo>
                      <a:pt x="367" y="317"/>
                      <a:pt x="362" y="321"/>
                      <a:pt x="357" y="321"/>
                    </a:cubicBezTo>
                    <a:close/>
                    <a:moveTo>
                      <a:pt x="291" y="249"/>
                    </a:moveTo>
                    <a:cubicBezTo>
                      <a:pt x="291" y="146"/>
                      <a:pt x="291" y="146"/>
                      <a:pt x="291" y="146"/>
                    </a:cubicBezTo>
                    <a:cubicBezTo>
                      <a:pt x="410" y="146"/>
                      <a:pt x="410" y="146"/>
                      <a:pt x="410" y="146"/>
                    </a:cubicBezTo>
                    <a:cubicBezTo>
                      <a:pt x="417" y="146"/>
                      <a:pt x="422" y="152"/>
                      <a:pt x="422" y="159"/>
                    </a:cubicBezTo>
                    <a:cubicBezTo>
                      <a:pt x="422" y="236"/>
                      <a:pt x="422" y="236"/>
                      <a:pt x="422" y="236"/>
                    </a:cubicBezTo>
                    <a:cubicBezTo>
                      <a:pt x="422" y="244"/>
                      <a:pt x="417" y="249"/>
                      <a:pt x="410" y="249"/>
                    </a:cubicBezTo>
                    <a:lnTo>
                      <a:pt x="291" y="249"/>
                    </a:lnTo>
                    <a:close/>
                    <a:moveTo>
                      <a:pt x="440" y="399"/>
                    </a:moveTo>
                    <a:cubicBezTo>
                      <a:pt x="422" y="399"/>
                      <a:pt x="407" y="385"/>
                      <a:pt x="407" y="367"/>
                    </a:cubicBezTo>
                    <a:cubicBezTo>
                      <a:pt x="407" y="348"/>
                      <a:pt x="422" y="334"/>
                      <a:pt x="440" y="334"/>
                    </a:cubicBezTo>
                    <a:cubicBezTo>
                      <a:pt x="458" y="334"/>
                      <a:pt x="473" y="348"/>
                      <a:pt x="473" y="367"/>
                    </a:cubicBezTo>
                    <a:cubicBezTo>
                      <a:pt x="473" y="385"/>
                      <a:pt x="458" y="399"/>
                      <a:pt x="440" y="399"/>
                    </a:cubicBezTo>
                    <a:close/>
                    <a:moveTo>
                      <a:pt x="553" y="171"/>
                    </a:moveTo>
                    <a:cubicBezTo>
                      <a:pt x="553" y="223"/>
                      <a:pt x="553" y="223"/>
                      <a:pt x="553" y="223"/>
                    </a:cubicBezTo>
                    <a:cubicBezTo>
                      <a:pt x="553" y="230"/>
                      <a:pt x="548" y="236"/>
                      <a:pt x="541" y="236"/>
                    </a:cubicBezTo>
                    <a:cubicBezTo>
                      <a:pt x="521" y="236"/>
                      <a:pt x="521" y="236"/>
                      <a:pt x="521" y="236"/>
                    </a:cubicBezTo>
                    <a:cubicBezTo>
                      <a:pt x="514" y="236"/>
                      <a:pt x="509" y="230"/>
                      <a:pt x="509" y="223"/>
                    </a:cubicBezTo>
                    <a:cubicBezTo>
                      <a:pt x="509" y="171"/>
                      <a:pt x="509" y="171"/>
                      <a:pt x="509" y="171"/>
                    </a:cubicBezTo>
                    <a:cubicBezTo>
                      <a:pt x="509" y="164"/>
                      <a:pt x="514" y="159"/>
                      <a:pt x="521" y="159"/>
                    </a:cubicBezTo>
                    <a:cubicBezTo>
                      <a:pt x="541" y="159"/>
                      <a:pt x="541" y="159"/>
                      <a:pt x="541" y="159"/>
                    </a:cubicBezTo>
                    <a:cubicBezTo>
                      <a:pt x="548" y="159"/>
                      <a:pt x="553" y="164"/>
                      <a:pt x="553" y="171"/>
                    </a:cubicBezTo>
                    <a:close/>
                    <a:moveTo>
                      <a:pt x="32" y="236"/>
                    </a:moveTo>
                    <a:cubicBezTo>
                      <a:pt x="12" y="236"/>
                      <a:pt x="12" y="236"/>
                      <a:pt x="12" y="236"/>
                    </a:cubicBezTo>
                    <a:cubicBezTo>
                      <a:pt x="5" y="236"/>
                      <a:pt x="0" y="230"/>
                      <a:pt x="0" y="223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0" y="153"/>
                      <a:pt x="5" y="148"/>
                      <a:pt x="12" y="148"/>
                    </a:cubicBezTo>
                    <a:cubicBezTo>
                      <a:pt x="32" y="148"/>
                      <a:pt x="32" y="148"/>
                      <a:pt x="32" y="148"/>
                    </a:cubicBezTo>
                    <a:cubicBezTo>
                      <a:pt x="39" y="148"/>
                      <a:pt x="44" y="153"/>
                      <a:pt x="44" y="160"/>
                    </a:cubicBezTo>
                    <a:cubicBezTo>
                      <a:pt x="44" y="223"/>
                      <a:pt x="44" y="223"/>
                      <a:pt x="44" y="223"/>
                    </a:cubicBezTo>
                    <a:cubicBezTo>
                      <a:pt x="44" y="230"/>
                      <a:pt x="39" y="236"/>
                      <a:pt x="32" y="236"/>
                    </a:cubicBezTo>
                    <a:close/>
                    <a:moveTo>
                      <a:pt x="490" y="87"/>
                    </a:moveTo>
                    <a:cubicBezTo>
                      <a:pt x="490" y="36"/>
                      <a:pt x="407" y="0"/>
                      <a:pt x="277" y="0"/>
                    </a:cubicBezTo>
                    <a:cubicBezTo>
                      <a:pt x="147" y="0"/>
                      <a:pt x="63" y="38"/>
                      <a:pt x="63" y="87"/>
                    </a:cubicBezTo>
                    <a:cubicBezTo>
                      <a:pt x="63" y="88"/>
                      <a:pt x="490" y="88"/>
                      <a:pt x="490" y="87"/>
                    </a:cubicBezTo>
                    <a:close/>
                    <a:moveTo>
                      <a:pt x="143" y="68"/>
                    </a:moveTo>
                    <a:cubicBezTo>
                      <a:pt x="134" y="68"/>
                      <a:pt x="128" y="62"/>
                      <a:pt x="128" y="53"/>
                    </a:cubicBezTo>
                    <a:cubicBezTo>
                      <a:pt x="128" y="45"/>
                      <a:pt x="134" y="38"/>
                      <a:pt x="143" y="38"/>
                    </a:cubicBezTo>
                    <a:cubicBezTo>
                      <a:pt x="151" y="38"/>
                      <a:pt x="158" y="45"/>
                      <a:pt x="158" y="53"/>
                    </a:cubicBezTo>
                    <a:cubicBezTo>
                      <a:pt x="158" y="62"/>
                      <a:pt x="151" y="68"/>
                      <a:pt x="143" y="68"/>
                    </a:cubicBezTo>
                    <a:close/>
                    <a:moveTo>
                      <a:pt x="195" y="68"/>
                    </a:moveTo>
                    <a:cubicBezTo>
                      <a:pt x="187" y="68"/>
                      <a:pt x="180" y="62"/>
                      <a:pt x="180" y="53"/>
                    </a:cubicBezTo>
                    <a:cubicBezTo>
                      <a:pt x="180" y="45"/>
                      <a:pt x="187" y="38"/>
                      <a:pt x="195" y="38"/>
                    </a:cubicBezTo>
                    <a:cubicBezTo>
                      <a:pt x="203" y="38"/>
                      <a:pt x="210" y="45"/>
                      <a:pt x="210" y="53"/>
                    </a:cubicBezTo>
                    <a:cubicBezTo>
                      <a:pt x="210" y="62"/>
                      <a:pt x="203" y="68"/>
                      <a:pt x="195" y="68"/>
                    </a:cubicBezTo>
                    <a:close/>
                    <a:moveTo>
                      <a:pt x="356" y="68"/>
                    </a:moveTo>
                    <a:cubicBezTo>
                      <a:pt x="348" y="68"/>
                      <a:pt x="341" y="62"/>
                      <a:pt x="341" y="53"/>
                    </a:cubicBezTo>
                    <a:cubicBezTo>
                      <a:pt x="341" y="45"/>
                      <a:pt x="348" y="38"/>
                      <a:pt x="356" y="38"/>
                    </a:cubicBezTo>
                    <a:cubicBezTo>
                      <a:pt x="364" y="38"/>
                      <a:pt x="371" y="45"/>
                      <a:pt x="371" y="53"/>
                    </a:cubicBezTo>
                    <a:cubicBezTo>
                      <a:pt x="371" y="62"/>
                      <a:pt x="364" y="68"/>
                      <a:pt x="356" y="68"/>
                    </a:cubicBezTo>
                    <a:close/>
                    <a:moveTo>
                      <a:pt x="408" y="68"/>
                    </a:moveTo>
                    <a:cubicBezTo>
                      <a:pt x="400" y="68"/>
                      <a:pt x="393" y="62"/>
                      <a:pt x="393" y="53"/>
                    </a:cubicBezTo>
                    <a:cubicBezTo>
                      <a:pt x="393" y="45"/>
                      <a:pt x="400" y="38"/>
                      <a:pt x="408" y="38"/>
                    </a:cubicBezTo>
                    <a:cubicBezTo>
                      <a:pt x="416" y="38"/>
                      <a:pt x="423" y="45"/>
                      <a:pt x="423" y="53"/>
                    </a:cubicBezTo>
                    <a:cubicBezTo>
                      <a:pt x="423" y="62"/>
                      <a:pt x="416" y="68"/>
                      <a:pt x="408" y="68"/>
                    </a:cubicBezTo>
                    <a:close/>
                    <a:moveTo>
                      <a:pt x="398" y="471"/>
                    </a:moveTo>
                    <a:cubicBezTo>
                      <a:pt x="472" y="471"/>
                      <a:pt x="472" y="471"/>
                      <a:pt x="472" y="471"/>
                    </a:cubicBezTo>
                    <a:cubicBezTo>
                      <a:pt x="472" y="518"/>
                      <a:pt x="472" y="518"/>
                      <a:pt x="472" y="518"/>
                    </a:cubicBezTo>
                    <a:cubicBezTo>
                      <a:pt x="472" y="530"/>
                      <a:pt x="462" y="540"/>
                      <a:pt x="450" y="540"/>
                    </a:cubicBezTo>
                    <a:cubicBezTo>
                      <a:pt x="420" y="540"/>
                      <a:pt x="420" y="540"/>
                      <a:pt x="420" y="540"/>
                    </a:cubicBezTo>
                    <a:cubicBezTo>
                      <a:pt x="408" y="540"/>
                      <a:pt x="398" y="530"/>
                      <a:pt x="398" y="518"/>
                    </a:cubicBezTo>
                    <a:lnTo>
                      <a:pt x="398" y="471"/>
                    </a:lnTo>
                    <a:close/>
                    <a:moveTo>
                      <a:pt x="81" y="471"/>
                    </a:moveTo>
                    <a:cubicBezTo>
                      <a:pt x="155" y="471"/>
                      <a:pt x="155" y="471"/>
                      <a:pt x="155" y="471"/>
                    </a:cubicBezTo>
                    <a:cubicBezTo>
                      <a:pt x="155" y="518"/>
                      <a:pt x="155" y="518"/>
                      <a:pt x="155" y="518"/>
                    </a:cubicBezTo>
                    <a:cubicBezTo>
                      <a:pt x="155" y="530"/>
                      <a:pt x="145" y="540"/>
                      <a:pt x="133" y="540"/>
                    </a:cubicBezTo>
                    <a:cubicBezTo>
                      <a:pt x="103" y="540"/>
                      <a:pt x="103" y="540"/>
                      <a:pt x="103" y="540"/>
                    </a:cubicBezTo>
                    <a:cubicBezTo>
                      <a:pt x="91" y="540"/>
                      <a:pt x="81" y="530"/>
                      <a:pt x="81" y="518"/>
                    </a:cubicBezTo>
                    <a:lnTo>
                      <a:pt x="81" y="47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3" name="Freeform 16"/>
              <p:cNvSpPr>
                <a:spLocks noEditPoints="1"/>
              </p:cNvSpPr>
              <p:nvPr/>
            </p:nvSpPr>
            <p:spPr bwMode="auto">
              <a:xfrm>
                <a:off x="4523470" y="4013079"/>
                <a:ext cx="372898" cy="640177"/>
              </a:xfrm>
              <a:custGeom>
                <a:avLst/>
                <a:gdLst>
                  <a:gd name="T0" fmla="*/ 287 w 314"/>
                  <a:gd name="T1" fmla="*/ 134 h 540"/>
                  <a:gd name="T2" fmla="*/ 314 w 314"/>
                  <a:gd name="T3" fmla="*/ 144 h 540"/>
                  <a:gd name="T4" fmla="*/ 275 w 314"/>
                  <a:gd name="T5" fmla="*/ 254 h 540"/>
                  <a:gd name="T6" fmla="*/ 244 w 314"/>
                  <a:gd name="T7" fmla="*/ 254 h 540"/>
                  <a:gd name="T8" fmla="*/ 287 w 314"/>
                  <a:gd name="T9" fmla="*/ 134 h 540"/>
                  <a:gd name="T10" fmla="*/ 306 w 314"/>
                  <a:gd name="T11" fmla="*/ 50 h 540"/>
                  <a:gd name="T12" fmla="*/ 298 w 314"/>
                  <a:gd name="T13" fmla="*/ 47 h 540"/>
                  <a:gd name="T14" fmla="*/ 258 w 314"/>
                  <a:gd name="T15" fmla="*/ 88 h 540"/>
                  <a:gd name="T16" fmla="*/ 311 w 314"/>
                  <a:gd name="T17" fmla="*/ 107 h 540"/>
                  <a:gd name="T18" fmla="*/ 306 w 314"/>
                  <a:gd name="T19" fmla="*/ 50 h 540"/>
                  <a:gd name="T20" fmla="*/ 213 w 314"/>
                  <a:gd name="T21" fmla="*/ 254 h 540"/>
                  <a:gd name="T22" fmla="*/ 260 w 314"/>
                  <a:gd name="T23" fmla="*/ 124 h 540"/>
                  <a:gd name="T24" fmla="*/ 233 w 314"/>
                  <a:gd name="T25" fmla="*/ 114 h 540"/>
                  <a:gd name="T26" fmla="*/ 183 w 314"/>
                  <a:gd name="T27" fmla="*/ 254 h 540"/>
                  <a:gd name="T28" fmla="*/ 213 w 314"/>
                  <a:gd name="T29" fmla="*/ 254 h 540"/>
                  <a:gd name="T30" fmla="*/ 7 w 314"/>
                  <a:gd name="T31" fmla="*/ 68 h 540"/>
                  <a:gd name="T32" fmla="*/ 42 w 314"/>
                  <a:gd name="T33" fmla="*/ 7 h 540"/>
                  <a:gd name="T34" fmla="*/ 103 w 314"/>
                  <a:gd name="T35" fmla="*/ 42 h 540"/>
                  <a:gd name="T36" fmla="*/ 159 w 314"/>
                  <a:gd name="T37" fmla="*/ 254 h 540"/>
                  <a:gd name="T38" fmla="*/ 56 w 314"/>
                  <a:gd name="T39" fmla="*/ 254 h 540"/>
                  <a:gd name="T40" fmla="*/ 7 w 314"/>
                  <a:gd name="T41" fmla="*/ 68 h 540"/>
                  <a:gd name="T42" fmla="*/ 43 w 314"/>
                  <a:gd name="T43" fmla="*/ 59 h 540"/>
                  <a:gd name="T44" fmla="*/ 78 w 314"/>
                  <a:gd name="T45" fmla="*/ 187 h 540"/>
                  <a:gd name="T46" fmla="*/ 93 w 314"/>
                  <a:gd name="T47" fmla="*/ 195 h 540"/>
                  <a:gd name="T48" fmla="*/ 102 w 314"/>
                  <a:gd name="T49" fmla="*/ 181 h 540"/>
                  <a:gd name="T50" fmla="*/ 67 w 314"/>
                  <a:gd name="T51" fmla="*/ 53 h 540"/>
                  <a:gd name="T52" fmla="*/ 52 w 314"/>
                  <a:gd name="T53" fmla="*/ 44 h 540"/>
                  <a:gd name="T54" fmla="*/ 43 w 314"/>
                  <a:gd name="T55" fmla="*/ 59 h 540"/>
                  <a:gd name="T56" fmla="*/ 292 w 314"/>
                  <a:gd name="T57" fmla="*/ 274 h 540"/>
                  <a:gd name="T58" fmla="*/ 22 w 314"/>
                  <a:gd name="T59" fmla="*/ 274 h 540"/>
                  <a:gd name="T60" fmla="*/ 6 w 314"/>
                  <a:gd name="T61" fmla="*/ 286 h 540"/>
                  <a:gd name="T62" fmla="*/ 22 w 314"/>
                  <a:gd name="T63" fmla="*/ 298 h 540"/>
                  <a:gd name="T64" fmla="*/ 52 w 314"/>
                  <a:gd name="T65" fmla="*/ 516 h 540"/>
                  <a:gd name="T66" fmla="*/ 38 w 314"/>
                  <a:gd name="T67" fmla="*/ 528 h 540"/>
                  <a:gd name="T68" fmla="*/ 55 w 314"/>
                  <a:gd name="T69" fmla="*/ 540 h 540"/>
                  <a:gd name="T70" fmla="*/ 260 w 314"/>
                  <a:gd name="T71" fmla="*/ 540 h 540"/>
                  <a:gd name="T72" fmla="*/ 276 w 314"/>
                  <a:gd name="T73" fmla="*/ 528 h 540"/>
                  <a:gd name="T74" fmla="*/ 262 w 314"/>
                  <a:gd name="T75" fmla="*/ 516 h 540"/>
                  <a:gd name="T76" fmla="*/ 293 w 314"/>
                  <a:gd name="T77" fmla="*/ 298 h 540"/>
                  <a:gd name="T78" fmla="*/ 309 w 314"/>
                  <a:gd name="T79" fmla="*/ 286 h 540"/>
                  <a:gd name="T80" fmla="*/ 292 w 314"/>
                  <a:gd name="T81" fmla="*/ 274 h 540"/>
                  <a:gd name="T82" fmla="*/ 94 w 314"/>
                  <a:gd name="T83" fmla="*/ 508 h 540"/>
                  <a:gd name="T84" fmla="*/ 92 w 314"/>
                  <a:gd name="T85" fmla="*/ 508 h 540"/>
                  <a:gd name="T86" fmla="*/ 81 w 314"/>
                  <a:gd name="T87" fmla="*/ 498 h 540"/>
                  <a:gd name="T88" fmla="*/ 55 w 314"/>
                  <a:gd name="T89" fmla="*/ 312 h 540"/>
                  <a:gd name="T90" fmla="*/ 64 w 314"/>
                  <a:gd name="T91" fmla="*/ 300 h 540"/>
                  <a:gd name="T92" fmla="*/ 77 w 314"/>
                  <a:gd name="T93" fmla="*/ 309 h 540"/>
                  <a:gd name="T94" fmla="*/ 104 w 314"/>
                  <a:gd name="T95" fmla="*/ 495 h 540"/>
                  <a:gd name="T96" fmla="*/ 94 w 314"/>
                  <a:gd name="T97" fmla="*/ 508 h 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14" h="540">
                    <a:moveTo>
                      <a:pt x="287" y="134"/>
                    </a:moveTo>
                    <a:cubicBezTo>
                      <a:pt x="314" y="144"/>
                      <a:pt x="314" y="144"/>
                      <a:pt x="314" y="144"/>
                    </a:cubicBezTo>
                    <a:cubicBezTo>
                      <a:pt x="275" y="254"/>
                      <a:pt x="275" y="254"/>
                      <a:pt x="275" y="254"/>
                    </a:cubicBezTo>
                    <a:cubicBezTo>
                      <a:pt x="244" y="254"/>
                      <a:pt x="244" y="254"/>
                      <a:pt x="244" y="254"/>
                    </a:cubicBezTo>
                    <a:lnTo>
                      <a:pt x="287" y="134"/>
                    </a:lnTo>
                    <a:close/>
                    <a:moveTo>
                      <a:pt x="306" y="50"/>
                    </a:moveTo>
                    <a:cubicBezTo>
                      <a:pt x="306" y="44"/>
                      <a:pt x="302" y="42"/>
                      <a:pt x="298" y="47"/>
                    </a:cubicBezTo>
                    <a:cubicBezTo>
                      <a:pt x="258" y="88"/>
                      <a:pt x="258" y="88"/>
                      <a:pt x="258" y="88"/>
                    </a:cubicBezTo>
                    <a:cubicBezTo>
                      <a:pt x="311" y="107"/>
                      <a:pt x="311" y="107"/>
                      <a:pt x="311" y="107"/>
                    </a:cubicBezTo>
                    <a:lnTo>
                      <a:pt x="306" y="50"/>
                    </a:lnTo>
                    <a:close/>
                    <a:moveTo>
                      <a:pt x="213" y="254"/>
                    </a:moveTo>
                    <a:cubicBezTo>
                      <a:pt x="260" y="124"/>
                      <a:pt x="260" y="124"/>
                      <a:pt x="260" y="124"/>
                    </a:cubicBezTo>
                    <a:cubicBezTo>
                      <a:pt x="233" y="114"/>
                      <a:pt x="233" y="114"/>
                      <a:pt x="233" y="114"/>
                    </a:cubicBezTo>
                    <a:cubicBezTo>
                      <a:pt x="183" y="254"/>
                      <a:pt x="183" y="254"/>
                      <a:pt x="183" y="254"/>
                    </a:cubicBezTo>
                    <a:lnTo>
                      <a:pt x="213" y="254"/>
                    </a:lnTo>
                    <a:close/>
                    <a:moveTo>
                      <a:pt x="7" y="68"/>
                    </a:moveTo>
                    <a:cubicBezTo>
                      <a:pt x="0" y="42"/>
                      <a:pt x="16" y="14"/>
                      <a:pt x="42" y="7"/>
                    </a:cubicBezTo>
                    <a:cubicBezTo>
                      <a:pt x="69" y="0"/>
                      <a:pt x="96" y="16"/>
                      <a:pt x="103" y="42"/>
                    </a:cubicBezTo>
                    <a:cubicBezTo>
                      <a:pt x="159" y="254"/>
                      <a:pt x="159" y="254"/>
                      <a:pt x="159" y="254"/>
                    </a:cubicBezTo>
                    <a:cubicBezTo>
                      <a:pt x="56" y="254"/>
                      <a:pt x="56" y="254"/>
                      <a:pt x="56" y="254"/>
                    </a:cubicBezTo>
                    <a:lnTo>
                      <a:pt x="7" y="68"/>
                    </a:lnTo>
                    <a:close/>
                    <a:moveTo>
                      <a:pt x="43" y="59"/>
                    </a:moveTo>
                    <a:cubicBezTo>
                      <a:pt x="78" y="187"/>
                      <a:pt x="78" y="187"/>
                      <a:pt x="78" y="187"/>
                    </a:cubicBezTo>
                    <a:cubicBezTo>
                      <a:pt x="79" y="193"/>
                      <a:pt x="86" y="197"/>
                      <a:pt x="93" y="195"/>
                    </a:cubicBezTo>
                    <a:cubicBezTo>
                      <a:pt x="99" y="194"/>
                      <a:pt x="103" y="187"/>
                      <a:pt x="102" y="181"/>
                    </a:cubicBezTo>
                    <a:cubicBezTo>
                      <a:pt x="67" y="53"/>
                      <a:pt x="67" y="53"/>
                      <a:pt x="67" y="53"/>
                    </a:cubicBezTo>
                    <a:cubicBezTo>
                      <a:pt x="66" y="46"/>
                      <a:pt x="59" y="43"/>
                      <a:pt x="52" y="44"/>
                    </a:cubicBezTo>
                    <a:cubicBezTo>
                      <a:pt x="46" y="46"/>
                      <a:pt x="42" y="53"/>
                      <a:pt x="43" y="59"/>
                    </a:cubicBezTo>
                    <a:close/>
                    <a:moveTo>
                      <a:pt x="292" y="274"/>
                    </a:moveTo>
                    <a:cubicBezTo>
                      <a:pt x="22" y="274"/>
                      <a:pt x="22" y="274"/>
                      <a:pt x="22" y="274"/>
                    </a:cubicBezTo>
                    <a:cubicBezTo>
                      <a:pt x="13" y="274"/>
                      <a:pt x="6" y="279"/>
                      <a:pt x="6" y="286"/>
                    </a:cubicBezTo>
                    <a:cubicBezTo>
                      <a:pt x="6" y="292"/>
                      <a:pt x="13" y="297"/>
                      <a:pt x="22" y="298"/>
                    </a:cubicBezTo>
                    <a:cubicBezTo>
                      <a:pt x="52" y="516"/>
                      <a:pt x="52" y="516"/>
                      <a:pt x="52" y="516"/>
                    </a:cubicBezTo>
                    <a:cubicBezTo>
                      <a:pt x="44" y="517"/>
                      <a:pt x="38" y="522"/>
                      <a:pt x="38" y="528"/>
                    </a:cubicBezTo>
                    <a:cubicBezTo>
                      <a:pt x="38" y="534"/>
                      <a:pt x="46" y="540"/>
                      <a:pt x="55" y="540"/>
                    </a:cubicBezTo>
                    <a:cubicBezTo>
                      <a:pt x="260" y="540"/>
                      <a:pt x="260" y="540"/>
                      <a:pt x="260" y="540"/>
                    </a:cubicBezTo>
                    <a:cubicBezTo>
                      <a:pt x="269" y="540"/>
                      <a:pt x="276" y="534"/>
                      <a:pt x="276" y="528"/>
                    </a:cubicBezTo>
                    <a:cubicBezTo>
                      <a:pt x="276" y="522"/>
                      <a:pt x="270" y="517"/>
                      <a:pt x="262" y="516"/>
                    </a:cubicBezTo>
                    <a:cubicBezTo>
                      <a:pt x="293" y="298"/>
                      <a:pt x="293" y="298"/>
                      <a:pt x="293" y="298"/>
                    </a:cubicBezTo>
                    <a:cubicBezTo>
                      <a:pt x="302" y="297"/>
                      <a:pt x="309" y="292"/>
                      <a:pt x="309" y="286"/>
                    </a:cubicBezTo>
                    <a:cubicBezTo>
                      <a:pt x="309" y="279"/>
                      <a:pt x="301" y="274"/>
                      <a:pt x="292" y="274"/>
                    </a:cubicBezTo>
                    <a:close/>
                    <a:moveTo>
                      <a:pt x="94" y="508"/>
                    </a:moveTo>
                    <a:cubicBezTo>
                      <a:pt x="94" y="508"/>
                      <a:pt x="93" y="508"/>
                      <a:pt x="92" y="508"/>
                    </a:cubicBezTo>
                    <a:cubicBezTo>
                      <a:pt x="87" y="508"/>
                      <a:pt x="82" y="504"/>
                      <a:pt x="81" y="498"/>
                    </a:cubicBezTo>
                    <a:cubicBezTo>
                      <a:pt x="55" y="312"/>
                      <a:pt x="55" y="312"/>
                      <a:pt x="55" y="312"/>
                    </a:cubicBezTo>
                    <a:cubicBezTo>
                      <a:pt x="54" y="306"/>
                      <a:pt x="58" y="300"/>
                      <a:pt x="64" y="300"/>
                    </a:cubicBezTo>
                    <a:cubicBezTo>
                      <a:pt x="70" y="299"/>
                      <a:pt x="76" y="303"/>
                      <a:pt x="77" y="309"/>
                    </a:cubicBezTo>
                    <a:cubicBezTo>
                      <a:pt x="104" y="495"/>
                      <a:pt x="104" y="495"/>
                      <a:pt x="104" y="495"/>
                    </a:cubicBezTo>
                    <a:cubicBezTo>
                      <a:pt x="105" y="501"/>
                      <a:pt x="100" y="507"/>
                      <a:pt x="94" y="50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4" name="Freeform 17"/>
              <p:cNvSpPr>
                <a:spLocks noEditPoints="1"/>
              </p:cNvSpPr>
              <p:nvPr/>
            </p:nvSpPr>
            <p:spPr bwMode="auto">
              <a:xfrm>
                <a:off x="2391995" y="2962306"/>
                <a:ext cx="529559" cy="523180"/>
              </a:xfrm>
              <a:custGeom>
                <a:avLst/>
                <a:gdLst>
                  <a:gd name="T0" fmla="*/ 294 w 447"/>
                  <a:gd name="T1" fmla="*/ 356 h 441"/>
                  <a:gd name="T2" fmla="*/ 289 w 447"/>
                  <a:gd name="T3" fmla="*/ 375 h 441"/>
                  <a:gd name="T4" fmla="*/ 236 w 447"/>
                  <a:gd name="T5" fmla="*/ 405 h 441"/>
                  <a:gd name="T6" fmla="*/ 217 w 447"/>
                  <a:gd name="T7" fmla="*/ 400 h 441"/>
                  <a:gd name="T8" fmla="*/ 209 w 447"/>
                  <a:gd name="T9" fmla="*/ 387 h 441"/>
                  <a:gd name="T10" fmla="*/ 160 w 447"/>
                  <a:gd name="T11" fmla="*/ 350 h 441"/>
                  <a:gd name="T12" fmla="*/ 162 w 447"/>
                  <a:gd name="T13" fmla="*/ 349 h 441"/>
                  <a:gd name="T14" fmla="*/ 276 w 447"/>
                  <a:gd name="T15" fmla="*/ 283 h 441"/>
                  <a:gd name="T16" fmla="*/ 278 w 447"/>
                  <a:gd name="T17" fmla="*/ 281 h 441"/>
                  <a:gd name="T18" fmla="*/ 286 w 447"/>
                  <a:gd name="T19" fmla="*/ 343 h 441"/>
                  <a:gd name="T20" fmla="*/ 294 w 447"/>
                  <a:gd name="T21" fmla="*/ 356 h 441"/>
                  <a:gd name="T22" fmla="*/ 312 w 447"/>
                  <a:gd name="T23" fmla="*/ 424 h 441"/>
                  <a:gd name="T24" fmla="*/ 305 w 447"/>
                  <a:gd name="T25" fmla="*/ 433 h 441"/>
                  <a:gd name="T26" fmla="*/ 273 w 447"/>
                  <a:gd name="T27" fmla="*/ 439 h 441"/>
                  <a:gd name="T28" fmla="*/ 258 w 447"/>
                  <a:gd name="T29" fmla="*/ 435 h 441"/>
                  <a:gd name="T30" fmla="*/ 252 w 447"/>
                  <a:gd name="T31" fmla="*/ 423 h 441"/>
                  <a:gd name="T32" fmla="*/ 255 w 447"/>
                  <a:gd name="T33" fmla="*/ 411 h 441"/>
                  <a:gd name="T34" fmla="*/ 284 w 447"/>
                  <a:gd name="T35" fmla="*/ 394 h 441"/>
                  <a:gd name="T36" fmla="*/ 296 w 447"/>
                  <a:gd name="T37" fmla="*/ 397 h 441"/>
                  <a:gd name="T38" fmla="*/ 312 w 447"/>
                  <a:gd name="T39" fmla="*/ 424 h 441"/>
                  <a:gd name="T40" fmla="*/ 447 w 447"/>
                  <a:gd name="T41" fmla="*/ 421 h 441"/>
                  <a:gd name="T42" fmla="*/ 431 w 447"/>
                  <a:gd name="T43" fmla="*/ 437 h 441"/>
                  <a:gd name="T44" fmla="*/ 358 w 447"/>
                  <a:gd name="T45" fmla="*/ 437 h 441"/>
                  <a:gd name="T46" fmla="*/ 342 w 447"/>
                  <a:gd name="T47" fmla="*/ 421 h 441"/>
                  <a:gd name="T48" fmla="*/ 358 w 447"/>
                  <a:gd name="T49" fmla="*/ 406 h 441"/>
                  <a:gd name="T50" fmla="*/ 431 w 447"/>
                  <a:gd name="T51" fmla="*/ 406 h 441"/>
                  <a:gd name="T52" fmla="*/ 447 w 447"/>
                  <a:gd name="T53" fmla="*/ 421 h 441"/>
                  <a:gd name="T54" fmla="*/ 267 w 447"/>
                  <a:gd name="T55" fmla="*/ 267 h 441"/>
                  <a:gd name="T56" fmla="*/ 153 w 447"/>
                  <a:gd name="T57" fmla="*/ 333 h 441"/>
                  <a:gd name="T58" fmla="*/ 117 w 447"/>
                  <a:gd name="T59" fmla="*/ 322 h 441"/>
                  <a:gd name="T60" fmla="*/ 6 w 447"/>
                  <a:gd name="T61" fmla="*/ 89 h 441"/>
                  <a:gd name="T62" fmla="*/ 16 w 447"/>
                  <a:gd name="T63" fmla="*/ 51 h 441"/>
                  <a:gd name="T64" fmla="*/ 92 w 447"/>
                  <a:gd name="T65" fmla="*/ 7 h 441"/>
                  <a:gd name="T66" fmla="*/ 129 w 447"/>
                  <a:gd name="T67" fmla="*/ 18 h 441"/>
                  <a:gd name="T68" fmla="*/ 276 w 447"/>
                  <a:gd name="T69" fmla="*/ 230 h 441"/>
                  <a:gd name="T70" fmla="*/ 267 w 447"/>
                  <a:gd name="T71" fmla="*/ 267 h 441"/>
                  <a:gd name="T72" fmla="*/ 241 w 447"/>
                  <a:gd name="T73" fmla="*/ 229 h 441"/>
                  <a:gd name="T74" fmla="*/ 109 w 447"/>
                  <a:gd name="T75" fmla="*/ 38 h 441"/>
                  <a:gd name="T76" fmla="*/ 97 w 447"/>
                  <a:gd name="T77" fmla="*/ 35 h 441"/>
                  <a:gd name="T78" fmla="*/ 95 w 447"/>
                  <a:gd name="T79" fmla="*/ 48 h 441"/>
                  <a:gd name="T80" fmla="*/ 227 w 447"/>
                  <a:gd name="T81" fmla="*/ 239 h 441"/>
                  <a:gd name="T82" fmla="*/ 234 w 447"/>
                  <a:gd name="T83" fmla="*/ 243 h 441"/>
                  <a:gd name="T84" fmla="*/ 239 w 447"/>
                  <a:gd name="T85" fmla="*/ 242 h 441"/>
                  <a:gd name="T86" fmla="*/ 241 w 447"/>
                  <a:gd name="T87" fmla="*/ 229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47" h="441">
                    <a:moveTo>
                      <a:pt x="294" y="356"/>
                    </a:moveTo>
                    <a:cubicBezTo>
                      <a:pt x="298" y="363"/>
                      <a:pt x="295" y="371"/>
                      <a:pt x="289" y="375"/>
                    </a:cubicBezTo>
                    <a:cubicBezTo>
                      <a:pt x="236" y="405"/>
                      <a:pt x="236" y="405"/>
                      <a:pt x="236" y="405"/>
                    </a:cubicBezTo>
                    <a:cubicBezTo>
                      <a:pt x="229" y="409"/>
                      <a:pt x="221" y="407"/>
                      <a:pt x="217" y="400"/>
                    </a:cubicBezTo>
                    <a:cubicBezTo>
                      <a:pt x="209" y="387"/>
                      <a:pt x="209" y="387"/>
                      <a:pt x="209" y="387"/>
                    </a:cubicBezTo>
                    <a:cubicBezTo>
                      <a:pt x="199" y="369"/>
                      <a:pt x="180" y="357"/>
                      <a:pt x="160" y="350"/>
                    </a:cubicBezTo>
                    <a:cubicBezTo>
                      <a:pt x="161" y="349"/>
                      <a:pt x="162" y="349"/>
                      <a:pt x="162" y="349"/>
                    </a:cubicBezTo>
                    <a:cubicBezTo>
                      <a:pt x="276" y="283"/>
                      <a:pt x="276" y="283"/>
                      <a:pt x="276" y="283"/>
                    </a:cubicBezTo>
                    <a:cubicBezTo>
                      <a:pt x="277" y="282"/>
                      <a:pt x="278" y="282"/>
                      <a:pt x="278" y="281"/>
                    </a:cubicBezTo>
                    <a:cubicBezTo>
                      <a:pt x="275" y="302"/>
                      <a:pt x="275" y="324"/>
                      <a:pt x="286" y="343"/>
                    </a:cubicBezTo>
                    <a:lnTo>
                      <a:pt x="294" y="356"/>
                    </a:lnTo>
                    <a:close/>
                    <a:moveTo>
                      <a:pt x="312" y="424"/>
                    </a:moveTo>
                    <a:cubicBezTo>
                      <a:pt x="315" y="430"/>
                      <a:pt x="312" y="432"/>
                      <a:pt x="305" y="433"/>
                    </a:cubicBezTo>
                    <a:cubicBezTo>
                      <a:pt x="273" y="439"/>
                      <a:pt x="273" y="439"/>
                      <a:pt x="273" y="439"/>
                    </a:cubicBezTo>
                    <a:cubicBezTo>
                      <a:pt x="266" y="441"/>
                      <a:pt x="262" y="441"/>
                      <a:pt x="258" y="435"/>
                    </a:cubicBezTo>
                    <a:cubicBezTo>
                      <a:pt x="252" y="423"/>
                      <a:pt x="252" y="423"/>
                      <a:pt x="252" y="423"/>
                    </a:cubicBezTo>
                    <a:cubicBezTo>
                      <a:pt x="248" y="417"/>
                      <a:pt x="249" y="414"/>
                      <a:pt x="255" y="411"/>
                    </a:cubicBezTo>
                    <a:cubicBezTo>
                      <a:pt x="284" y="394"/>
                      <a:pt x="284" y="394"/>
                      <a:pt x="284" y="394"/>
                    </a:cubicBezTo>
                    <a:cubicBezTo>
                      <a:pt x="290" y="390"/>
                      <a:pt x="293" y="391"/>
                      <a:pt x="296" y="397"/>
                    </a:cubicBezTo>
                    <a:lnTo>
                      <a:pt x="312" y="424"/>
                    </a:lnTo>
                    <a:close/>
                    <a:moveTo>
                      <a:pt x="447" y="421"/>
                    </a:moveTo>
                    <a:cubicBezTo>
                      <a:pt x="447" y="430"/>
                      <a:pt x="440" y="437"/>
                      <a:pt x="431" y="437"/>
                    </a:cubicBezTo>
                    <a:cubicBezTo>
                      <a:pt x="358" y="437"/>
                      <a:pt x="358" y="437"/>
                      <a:pt x="358" y="437"/>
                    </a:cubicBezTo>
                    <a:cubicBezTo>
                      <a:pt x="349" y="437"/>
                      <a:pt x="342" y="430"/>
                      <a:pt x="342" y="421"/>
                    </a:cubicBezTo>
                    <a:cubicBezTo>
                      <a:pt x="342" y="413"/>
                      <a:pt x="349" y="406"/>
                      <a:pt x="358" y="406"/>
                    </a:cubicBezTo>
                    <a:cubicBezTo>
                      <a:pt x="431" y="406"/>
                      <a:pt x="431" y="406"/>
                      <a:pt x="431" y="406"/>
                    </a:cubicBezTo>
                    <a:cubicBezTo>
                      <a:pt x="440" y="406"/>
                      <a:pt x="447" y="413"/>
                      <a:pt x="447" y="421"/>
                    </a:cubicBezTo>
                    <a:close/>
                    <a:moveTo>
                      <a:pt x="267" y="267"/>
                    </a:moveTo>
                    <a:cubicBezTo>
                      <a:pt x="153" y="333"/>
                      <a:pt x="153" y="333"/>
                      <a:pt x="153" y="333"/>
                    </a:cubicBezTo>
                    <a:cubicBezTo>
                      <a:pt x="140" y="341"/>
                      <a:pt x="124" y="336"/>
                      <a:pt x="117" y="322"/>
                    </a:cubicBezTo>
                    <a:cubicBezTo>
                      <a:pt x="6" y="89"/>
                      <a:pt x="6" y="89"/>
                      <a:pt x="6" y="89"/>
                    </a:cubicBezTo>
                    <a:cubicBezTo>
                      <a:pt x="0" y="75"/>
                      <a:pt x="3" y="59"/>
                      <a:pt x="16" y="51"/>
                    </a:cubicBezTo>
                    <a:cubicBezTo>
                      <a:pt x="92" y="7"/>
                      <a:pt x="92" y="7"/>
                      <a:pt x="92" y="7"/>
                    </a:cubicBezTo>
                    <a:cubicBezTo>
                      <a:pt x="105" y="0"/>
                      <a:pt x="121" y="5"/>
                      <a:pt x="129" y="18"/>
                    </a:cubicBezTo>
                    <a:cubicBezTo>
                      <a:pt x="276" y="230"/>
                      <a:pt x="276" y="230"/>
                      <a:pt x="276" y="230"/>
                    </a:cubicBezTo>
                    <a:cubicBezTo>
                      <a:pt x="284" y="243"/>
                      <a:pt x="280" y="260"/>
                      <a:pt x="267" y="267"/>
                    </a:cubicBezTo>
                    <a:close/>
                    <a:moveTo>
                      <a:pt x="241" y="229"/>
                    </a:moveTo>
                    <a:cubicBezTo>
                      <a:pt x="109" y="38"/>
                      <a:pt x="109" y="38"/>
                      <a:pt x="109" y="38"/>
                    </a:cubicBezTo>
                    <a:cubicBezTo>
                      <a:pt x="106" y="33"/>
                      <a:pt x="101" y="32"/>
                      <a:pt x="97" y="35"/>
                    </a:cubicBezTo>
                    <a:cubicBezTo>
                      <a:pt x="93" y="38"/>
                      <a:pt x="92" y="44"/>
                      <a:pt x="95" y="48"/>
                    </a:cubicBezTo>
                    <a:cubicBezTo>
                      <a:pt x="227" y="239"/>
                      <a:pt x="227" y="239"/>
                      <a:pt x="227" y="239"/>
                    </a:cubicBezTo>
                    <a:cubicBezTo>
                      <a:pt x="228" y="242"/>
                      <a:pt x="231" y="243"/>
                      <a:pt x="234" y="243"/>
                    </a:cubicBezTo>
                    <a:cubicBezTo>
                      <a:pt x="236" y="243"/>
                      <a:pt x="237" y="243"/>
                      <a:pt x="239" y="242"/>
                    </a:cubicBezTo>
                    <a:cubicBezTo>
                      <a:pt x="243" y="239"/>
                      <a:pt x="244" y="233"/>
                      <a:pt x="241" y="22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5" name="Freeform 18"/>
              <p:cNvSpPr>
                <a:spLocks noEditPoints="1"/>
              </p:cNvSpPr>
              <p:nvPr/>
            </p:nvSpPr>
            <p:spPr bwMode="auto">
              <a:xfrm>
                <a:off x="3429048" y="4041777"/>
                <a:ext cx="540592" cy="649007"/>
              </a:xfrm>
              <a:custGeom>
                <a:avLst/>
                <a:gdLst>
                  <a:gd name="T0" fmla="*/ 456 w 456"/>
                  <a:gd name="T1" fmla="*/ 528 h 548"/>
                  <a:gd name="T2" fmla="*/ 436 w 456"/>
                  <a:gd name="T3" fmla="*/ 548 h 548"/>
                  <a:gd name="T4" fmla="*/ 84 w 456"/>
                  <a:gd name="T5" fmla="*/ 548 h 548"/>
                  <a:gd name="T6" fmla="*/ 0 w 456"/>
                  <a:gd name="T7" fmla="*/ 464 h 548"/>
                  <a:gd name="T8" fmla="*/ 84 w 456"/>
                  <a:gd name="T9" fmla="*/ 380 h 548"/>
                  <a:gd name="T10" fmla="*/ 436 w 456"/>
                  <a:gd name="T11" fmla="*/ 380 h 548"/>
                  <a:gd name="T12" fmla="*/ 456 w 456"/>
                  <a:gd name="T13" fmla="*/ 399 h 548"/>
                  <a:gd name="T14" fmla="*/ 436 w 456"/>
                  <a:gd name="T15" fmla="*/ 419 h 548"/>
                  <a:gd name="T16" fmla="*/ 90 w 456"/>
                  <a:gd name="T17" fmla="*/ 419 h 548"/>
                  <a:gd name="T18" fmla="*/ 45 w 456"/>
                  <a:gd name="T19" fmla="*/ 464 h 548"/>
                  <a:gd name="T20" fmla="*/ 90 w 456"/>
                  <a:gd name="T21" fmla="*/ 509 h 548"/>
                  <a:gd name="T22" fmla="*/ 436 w 456"/>
                  <a:gd name="T23" fmla="*/ 509 h 548"/>
                  <a:gd name="T24" fmla="*/ 456 w 456"/>
                  <a:gd name="T25" fmla="*/ 528 h 548"/>
                  <a:gd name="T26" fmla="*/ 235 w 456"/>
                  <a:gd name="T27" fmla="*/ 78 h 548"/>
                  <a:gd name="T28" fmla="*/ 309 w 456"/>
                  <a:gd name="T29" fmla="*/ 6 h 548"/>
                  <a:gd name="T30" fmla="*/ 309 w 456"/>
                  <a:gd name="T31" fmla="*/ 0 h 548"/>
                  <a:gd name="T32" fmla="*/ 303 w 456"/>
                  <a:gd name="T33" fmla="*/ 0 h 548"/>
                  <a:gd name="T34" fmla="*/ 228 w 456"/>
                  <a:gd name="T35" fmla="*/ 72 h 548"/>
                  <a:gd name="T36" fmla="*/ 229 w 456"/>
                  <a:gd name="T37" fmla="*/ 77 h 548"/>
                  <a:gd name="T38" fmla="*/ 235 w 456"/>
                  <a:gd name="T39" fmla="*/ 78 h 548"/>
                  <a:gd name="T40" fmla="*/ 372 w 456"/>
                  <a:gd name="T41" fmla="*/ 137 h 548"/>
                  <a:gd name="T42" fmla="*/ 295 w 456"/>
                  <a:gd name="T43" fmla="*/ 85 h 548"/>
                  <a:gd name="T44" fmla="*/ 232 w 456"/>
                  <a:gd name="T45" fmla="*/ 98 h 548"/>
                  <a:gd name="T46" fmla="*/ 170 w 456"/>
                  <a:gd name="T47" fmla="*/ 85 h 548"/>
                  <a:gd name="T48" fmla="*/ 93 w 456"/>
                  <a:gd name="T49" fmla="*/ 137 h 548"/>
                  <a:gd name="T50" fmla="*/ 175 w 456"/>
                  <a:gd name="T51" fmla="*/ 341 h 548"/>
                  <a:gd name="T52" fmla="*/ 232 w 456"/>
                  <a:gd name="T53" fmla="*/ 328 h 548"/>
                  <a:gd name="T54" fmla="*/ 290 w 456"/>
                  <a:gd name="T55" fmla="*/ 341 h 548"/>
                  <a:gd name="T56" fmla="*/ 372 w 456"/>
                  <a:gd name="T57" fmla="*/ 137 h 548"/>
                  <a:gd name="T58" fmla="*/ 172 w 456"/>
                  <a:gd name="T59" fmla="*/ 126 h 548"/>
                  <a:gd name="T60" fmla="*/ 168 w 456"/>
                  <a:gd name="T61" fmla="*/ 126 h 548"/>
                  <a:gd name="T62" fmla="*/ 128 w 456"/>
                  <a:gd name="T63" fmla="*/ 161 h 548"/>
                  <a:gd name="T64" fmla="*/ 119 w 456"/>
                  <a:gd name="T65" fmla="*/ 169 h 548"/>
                  <a:gd name="T66" fmla="*/ 118 w 456"/>
                  <a:gd name="T67" fmla="*/ 169 h 548"/>
                  <a:gd name="T68" fmla="*/ 116 w 456"/>
                  <a:gd name="T69" fmla="*/ 168 h 548"/>
                  <a:gd name="T70" fmla="*/ 109 w 456"/>
                  <a:gd name="T71" fmla="*/ 157 h 548"/>
                  <a:gd name="T72" fmla="*/ 168 w 456"/>
                  <a:gd name="T73" fmla="*/ 106 h 548"/>
                  <a:gd name="T74" fmla="*/ 173 w 456"/>
                  <a:gd name="T75" fmla="*/ 106 h 548"/>
                  <a:gd name="T76" fmla="*/ 181 w 456"/>
                  <a:gd name="T77" fmla="*/ 117 h 548"/>
                  <a:gd name="T78" fmla="*/ 172 w 456"/>
                  <a:gd name="T79" fmla="*/ 126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56" h="548">
                    <a:moveTo>
                      <a:pt x="456" y="528"/>
                    </a:moveTo>
                    <a:cubicBezTo>
                      <a:pt x="456" y="539"/>
                      <a:pt x="447" y="548"/>
                      <a:pt x="436" y="548"/>
                    </a:cubicBezTo>
                    <a:cubicBezTo>
                      <a:pt x="84" y="548"/>
                      <a:pt x="84" y="548"/>
                      <a:pt x="84" y="548"/>
                    </a:cubicBezTo>
                    <a:cubicBezTo>
                      <a:pt x="38" y="548"/>
                      <a:pt x="0" y="510"/>
                      <a:pt x="0" y="464"/>
                    </a:cubicBezTo>
                    <a:cubicBezTo>
                      <a:pt x="0" y="417"/>
                      <a:pt x="38" y="380"/>
                      <a:pt x="84" y="380"/>
                    </a:cubicBezTo>
                    <a:cubicBezTo>
                      <a:pt x="436" y="380"/>
                      <a:pt x="436" y="380"/>
                      <a:pt x="436" y="380"/>
                    </a:cubicBezTo>
                    <a:cubicBezTo>
                      <a:pt x="447" y="380"/>
                      <a:pt x="456" y="389"/>
                      <a:pt x="456" y="399"/>
                    </a:cubicBezTo>
                    <a:cubicBezTo>
                      <a:pt x="456" y="410"/>
                      <a:pt x="447" y="419"/>
                      <a:pt x="436" y="419"/>
                    </a:cubicBezTo>
                    <a:cubicBezTo>
                      <a:pt x="90" y="419"/>
                      <a:pt x="90" y="419"/>
                      <a:pt x="90" y="419"/>
                    </a:cubicBezTo>
                    <a:cubicBezTo>
                      <a:pt x="65" y="419"/>
                      <a:pt x="45" y="439"/>
                      <a:pt x="45" y="464"/>
                    </a:cubicBezTo>
                    <a:cubicBezTo>
                      <a:pt x="45" y="488"/>
                      <a:pt x="65" y="509"/>
                      <a:pt x="90" y="509"/>
                    </a:cubicBezTo>
                    <a:cubicBezTo>
                      <a:pt x="436" y="509"/>
                      <a:pt x="436" y="509"/>
                      <a:pt x="436" y="509"/>
                    </a:cubicBezTo>
                    <a:cubicBezTo>
                      <a:pt x="447" y="509"/>
                      <a:pt x="456" y="518"/>
                      <a:pt x="456" y="528"/>
                    </a:cubicBezTo>
                    <a:close/>
                    <a:moveTo>
                      <a:pt x="235" y="78"/>
                    </a:moveTo>
                    <a:cubicBezTo>
                      <a:pt x="276" y="78"/>
                      <a:pt x="309" y="45"/>
                      <a:pt x="309" y="6"/>
                    </a:cubicBezTo>
                    <a:cubicBezTo>
                      <a:pt x="309" y="4"/>
                      <a:pt x="309" y="2"/>
                      <a:pt x="309" y="0"/>
                    </a:cubicBezTo>
                    <a:cubicBezTo>
                      <a:pt x="307" y="0"/>
                      <a:pt x="305" y="0"/>
                      <a:pt x="303" y="0"/>
                    </a:cubicBezTo>
                    <a:cubicBezTo>
                      <a:pt x="262" y="0"/>
                      <a:pt x="228" y="32"/>
                      <a:pt x="228" y="72"/>
                    </a:cubicBezTo>
                    <a:cubicBezTo>
                      <a:pt x="228" y="74"/>
                      <a:pt x="228" y="76"/>
                      <a:pt x="229" y="77"/>
                    </a:cubicBezTo>
                    <a:cubicBezTo>
                      <a:pt x="231" y="78"/>
                      <a:pt x="233" y="78"/>
                      <a:pt x="235" y="78"/>
                    </a:cubicBezTo>
                    <a:close/>
                    <a:moveTo>
                      <a:pt x="372" y="137"/>
                    </a:moveTo>
                    <a:cubicBezTo>
                      <a:pt x="357" y="102"/>
                      <a:pt x="321" y="85"/>
                      <a:pt x="295" y="85"/>
                    </a:cubicBezTo>
                    <a:cubicBezTo>
                      <a:pt x="263" y="85"/>
                      <a:pt x="257" y="98"/>
                      <a:pt x="232" y="98"/>
                    </a:cubicBezTo>
                    <a:cubicBezTo>
                      <a:pt x="208" y="98"/>
                      <a:pt x="202" y="85"/>
                      <a:pt x="170" y="85"/>
                    </a:cubicBezTo>
                    <a:cubicBezTo>
                      <a:pt x="143" y="85"/>
                      <a:pt x="108" y="102"/>
                      <a:pt x="93" y="137"/>
                    </a:cubicBezTo>
                    <a:cubicBezTo>
                      <a:pt x="62" y="207"/>
                      <a:pt x="114" y="341"/>
                      <a:pt x="175" y="341"/>
                    </a:cubicBezTo>
                    <a:cubicBezTo>
                      <a:pt x="199" y="341"/>
                      <a:pt x="210" y="328"/>
                      <a:pt x="232" y="328"/>
                    </a:cubicBezTo>
                    <a:cubicBezTo>
                      <a:pt x="255" y="328"/>
                      <a:pt x="265" y="341"/>
                      <a:pt x="290" y="341"/>
                    </a:cubicBezTo>
                    <a:cubicBezTo>
                      <a:pt x="351" y="341"/>
                      <a:pt x="403" y="207"/>
                      <a:pt x="372" y="137"/>
                    </a:cubicBezTo>
                    <a:close/>
                    <a:moveTo>
                      <a:pt x="172" y="126"/>
                    </a:moveTo>
                    <a:cubicBezTo>
                      <a:pt x="170" y="126"/>
                      <a:pt x="169" y="126"/>
                      <a:pt x="168" y="126"/>
                    </a:cubicBezTo>
                    <a:cubicBezTo>
                      <a:pt x="154" y="126"/>
                      <a:pt x="132" y="138"/>
                      <a:pt x="128" y="161"/>
                    </a:cubicBezTo>
                    <a:cubicBezTo>
                      <a:pt x="127" y="165"/>
                      <a:pt x="123" y="169"/>
                      <a:pt x="119" y="169"/>
                    </a:cubicBezTo>
                    <a:cubicBezTo>
                      <a:pt x="118" y="169"/>
                      <a:pt x="118" y="169"/>
                      <a:pt x="118" y="169"/>
                    </a:cubicBezTo>
                    <a:cubicBezTo>
                      <a:pt x="118" y="169"/>
                      <a:pt x="117" y="169"/>
                      <a:pt x="116" y="168"/>
                    </a:cubicBezTo>
                    <a:cubicBezTo>
                      <a:pt x="111" y="167"/>
                      <a:pt x="108" y="162"/>
                      <a:pt x="109" y="157"/>
                    </a:cubicBezTo>
                    <a:cubicBezTo>
                      <a:pt x="115" y="125"/>
                      <a:pt x="144" y="106"/>
                      <a:pt x="168" y="106"/>
                    </a:cubicBezTo>
                    <a:cubicBezTo>
                      <a:pt x="170" y="106"/>
                      <a:pt x="171" y="106"/>
                      <a:pt x="173" y="106"/>
                    </a:cubicBezTo>
                    <a:cubicBezTo>
                      <a:pt x="178" y="107"/>
                      <a:pt x="182" y="112"/>
                      <a:pt x="181" y="117"/>
                    </a:cubicBezTo>
                    <a:cubicBezTo>
                      <a:pt x="181" y="122"/>
                      <a:pt x="177" y="126"/>
                      <a:pt x="172" y="12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6" name="Freeform 19"/>
              <p:cNvSpPr>
                <a:spLocks noEditPoints="1"/>
              </p:cNvSpPr>
              <p:nvPr/>
            </p:nvSpPr>
            <p:spPr bwMode="auto">
              <a:xfrm>
                <a:off x="1332877" y="2951269"/>
                <a:ext cx="608993" cy="598233"/>
              </a:xfrm>
              <a:custGeom>
                <a:avLst/>
                <a:gdLst>
                  <a:gd name="T0" fmla="*/ 261 w 512"/>
                  <a:gd name="T1" fmla="*/ 3 h 504"/>
                  <a:gd name="T2" fmla="*/ 227 w 512"/>
                  <a:gd name="T3" fmla="*/ 2 h 504"/>
                  <a:gd name="T4" fmla="*/ 265 w 512"/>
                  <a:gd name="T5" fmla="*/ 266 h 504"/>
                  <a:gd name="T6" fmla="*/ 1 w 512"/>
                  <a:gd name="T7" fmla="*/ 227 h 504"/>
                  <a:gd name="T8" fmla="*/ 3 w 512"/>
                  <a:gd name="T9" fmla="*/ 261 h 504"/>
                  <a:gd name="T10" fmla="*/ 45 w 512"/>
                  <a:gd name="T11" fmla="*/ 298 h 504"/>
                  <a:gd name="T12" fmla="*/ 326 w 512"/>
                  <a:gd name="T13" fmla="*/ 327 h 504"/>
                  <a:gd name="T14" fmla="*/ 326 w 512"/>
                  <a:gd name="T15" fmla="*/ 326 h 504"/>
                  <a:gd name="T16" fmla="*/ 327 w 512"/>
                  <a:gd name="T17" fmla="*/ 327 h 504"/>
                  <a:gd name="T18" fmla="*/ 297 w 512"/>
                  <a:gd name="T19" fmla="*/ 45 h 504"/>
                  <a:gd name="T20" fmla="*/ 261 w 512"/>
                  <a:gd name="T21" fmla="*/ 3 h 504"/>
                  <a:gd name="T22" fmla="*/ 299 w 512"/>
                  <a:gd name="T23" fmla="*/ 300 h 504"/>
                  <a:gd name="T24" fmla="*/ 278 w 512"/>
                  <a:gd name="T25" fmla="*/ 300 h 504"/>
                  <a:gd name="T26" fmla="*/ 278 w 512"/>
                  <a:gd name="T27" fmla="*/ 279 h 504"/>
                  <a:gd name="T28" fmla="*/ 299 w 512"/>
                  <a:gd name="T29" fmla="*/ 279 h 504"/>
                  <a:gd name="T30" fmla="*/ 299 w 512"/>
                  <a:gd name="T31" fmla="*/ 300 h 504"/>
                  <a:gd name="T32" fmla="*/ 258 w 512"/>
                  <a:gd name="T33" fmla="*/ 370 h 504"/>
                  <a:gd name="T34" fmla="*/ 258 w 512"/>
                  <a:gd name="T35" fmla="*/ 475 h 504"/>
                  <a:gd name="T36" fmla="*/ 363 w 512"/>
                  <a:gd name="T37" fmla="*/ 475 h 504"/>
                  <a:gd name="T38" fmla="*/ 364 w 512"/>
                  <a:gd name="T39" fmla="*/ 370 h 504"/>
                  <a:gd name="T40" fmla="*/ 258 w 512"/>
                  <a:gd name="T41" fmla="*/ 370 h 504"/>
                  <a:gd name="T42" fmla="*/ 338 w 512"/>
                  <a:gd name="T43" fmla="*/ 450 h 504"/>
                  <a:gd name="T44" fmla="*/ 283 w 512"/>
                  <a:gd name="T45" fmla="*/ 450 h 504"/>
                  <a:gd name="T46" fmla="*/ 283 w 512"/>
                  <a:gd name="T47" fmla="*/ 395 h 504"/>
                  <a:gd name="T48" fmla="*/ 338 w 512"/>
                  <a:gd name="T49" fmla="*/ 395 h 504"/>
                  <a:gd name="T50" fmla="*/ 338 w 512"/>
                  <a:gd name="T51" fmla="*/ 450 h 504"/>
                  <a:gd name="T52" fmla="*/ 378 w 512"/>
                  <a:gd name="T53" fmla="*/ 250 h 504"/>
                  <a:gd name="T54" fmla="*/ 378 w 512"/>
                  <a:gd name="T55" fmla="*/ 355 h 504"/>
                  <a:gd name="T56" fmla="*/ 483 w 512"/>
                  <a:gd name="T57" fmla="*/ 355 h 504"/>
                  <a:gd name="T58" fmla="*/ 483 w 512"/>
                  <a:gd name="T59" fmla="*/ 250 h 504"/>
                  <a:gd name="T60" fmla="*/ 378 w 512"/>
                  <a:gd name="T61" fmla="*/ 250 h 504"/>
                  <a:gd name="T62" fmla="*/ 458 w 512"/>
                  <a:gd name="T63" fmla="*/ 330 h 504"/>
                  <a:gd name="T64" fmla="*/ 403 w 512"/>
                  <a:gd name="T65" fmla="*/ 330 h 504"/>
                  <a:gd name="T66" fmla="*/ 403 w 512"/>
                  <a:gd name="T67" fmla="*/ 275 h 504"/>
                  <a:gd name="T68" fmla="*/ 458 w 512"/>
                  <a:gd name="T69" fmla="*/ 275 h 504"/>
                  <a:gd name="T70" fmla="*/ 458 w 512"/>
                  <a:gd name="T71" fmla="*/ 330 h 5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12" h="504">
                    <a:moveTo>
                      <a:pt x="261" y="3"/>
                    </a:moveTo>
                    <a:cubicBezTo>
                      <a:pt x="251" y="1"/>
                      <a:pt x="236" y="0"/>
                      <a:pt x="227" y="2"/>
                    </a:cubicBezTo>
                    <a:cubicBezTo>
                      <a:pt x="226" y="4"/>
                      <a:pt x="253" y="181"/>
                      <a:pt x="265" y="266"/>
                    </a:cubicBezTo>
                    <a:cubicBezTo>
                      <a:pt x="180" y="253"/>
                      <a:pt x="3" y="226"/>
                      <a:pt x="1" y="227"/>
                    </a:cubicBezTo>
                    <a:cubicBezTo>
                      <a:pt x="0" y="236"/>
                      <a:pt x="0" y="251"/>
                      <a:pt x="3" y="261"/>
                    </a:cubicBezTo>
                    <a:cubicBezTo>
                      <a:pt x="9" y="283"/>
                      <a:pt x="25" y="296"/>
                      <a:pt x="45" y="298"/>
                    </a:cubicBezTo>
                    <a:cubicBezTo>
                      <a:pt x="116" y="305"/>
                      <a:pt x="326" y="327"/>
                      <a:pt x="326" y="327"/>
                    </a:cubicBezTo>
                    <a:cubicBezTo>
                      <a:pt x="326" y="326"/>
                      <a:pt x="326" y="326"/>
                      <a:pt x="326" y="326"/>
                    </a:cubicBezTo>
                    <a:cubicBezTo>
                      <a:pt x="327" y="327"/>
                      <a:pt x="327" y="327"/>
                      <a:pt x="327" y="327"/>
                    </a:cubicBezTo>
                    <a:cubicBezTo>
                      <a:pt x="327" y="327"/>
                      <a:pt x="304" y="117"/>
                      <a:pt x="297" y="45"/>
                    </a:cubicBezTo>
                    <a:cubicBezTo>
                      <a:pt x="295" y="25"/>
                      <a:pt x="283" y="9"/>
                      <a:pt x="261" y="3"/>
                    </a:cubicBezTo>
                    <a:close/>
                    <a:moveTo>
                      <a:pt x="299" y="300"/>
                    </a:moveTo>
                    <a:cubicBezTo>
                      <a:pt x="293" y="306"/>
                      <a:pt x="284" y="306"/>
                      <a:pt x="278" y="300"/>
                    </a:cubicBezTo>
                    <a:cubicBezTo>
                      <a:pt x="272" y="294"/>
                      <a:pt x="272" y="285"/>
                      <a:pt x="278" y="279"/>
                    </a:cubicBezTo>
                    <a:cubicBezTo>
                      <a:pt x="284" y="274"/>
                      <a:pt x="293" y="274"/>
                      <a:pt x="299" y="279"/>
                    </a:cubicBezTo>
                    <a:cubicBezTo>
                      <a:pt x="304" y="285"/>
                      <a:pt x="304" y="294"/>
                      <a:pt x="299" y="300"/>
                    </a:cubicBezTo>
                    <a:close/>
                    <a:moveTo>
                      <a:pt x="258" y="370"/>
                    </a:moveTo>
                    <a:cubicBezTo>
                      <a:pt x="229" y="399"/>
                      <a:pt x="229" y="446"/>
                      <a:pt x="258" y="475"/>
                    </a:cubicBezTo>
                    <a:cubicBezTo>
                      <a:pt x="287" y="504"/>
                      <a:pt x="334" y="504"/>
                      <a:pt x="363" y="475"/>
                    </a:cubicBezTo>
                    <a:cubicBezTo>
                      <a:pt x="392" y="446"/>
                      <a:pt x="393" y="399"/>
                      <a:pt x="364" y="370"/>
                    </a:cubicBezTo>
                    <a:cubicBezTo>
                      <a:pt x="334" y="341"/>
                      <a:pt x="287" y="341"/>
                      <a:pt x="258" y="370"/>
                    </a:cubicBezTo>
                    <a:close/>
                    <a:moveTo>
                      <a:pt x="338" y="450"/>
                    </a:moveTo>
                    <a:cubicBezTo>
                      <a:pt x="323" y="465"/>
                      <a:pt x="298" y="465"/>
                      <a:pt x="283" y="450"/>
                    </a:cubicBezTo>
                    <a:cubicBezTo>
                      <a:pt x="268" y="435"/>
                      <a:pt x="268" y="410"/>
                      <a:pt x="283" y="395"/>
                    </a:cubicBezTo>
                    <a:cubicBezTo>
                      <a:pt x="298" y="380"/>
                      <a:pt x="323" y="380"/>
                      <a:pt x="338" y="395"/>
                    </a:cubicBezTo>
                    <a:cubicBezTo>
                      <a:pt x="353" y="410"/>
                      <a:pt x="353" y="435"/>
                      <a:pt x="338" y="450"/>
                    </a:cubicBezTo>
                    <a:close/>
                    <a:moveTo>
                      <a:pt x="378" y="250"/>
                    </a:moveTo>
                    <a:cubicBezTo>
                      <a:pt x="349" y="279"/>
                      <a:pt x="349" y="326"/>
                      <a:pt x="378" y="355"/>
                    </a:cubicBezTo>
                    <a:cubicBezTo>
                      <a:pt x="407" y="384"/>
                      <a:pt x="454" y="385"/>
                      <a:pt x="483" y="355"/>
                    </a:cubicBezTo>
                    <a:cubicBezTo>
                      <a:pt x="512" y="326"/>
                      <a:pt x="512" y="279"/>
                      <a:pt x="483" y="250"/>
                    </a:cubicBezTo>
                    <a:cubicBezTo>
                      <a:pt x="454" y="221"/>
                      <a:pt x="407" y="221"/>
                      <a:pt x="378" y="250"/>
                    </a:cubicBezTo>
                    <a:close/>
                    <a:moveTo>
                      <a:pt x="458" y="330"/>
                    </a:moveTo>
                    <a:cubicBezTo>
                      <a:pt x="443" y="345"/>
                      <a:pt x="418" y="345"/>
                      <a:pt x="403" y="330"/>
                    </a:cubicBezTo>
                    <a:cubicBezTo>
                      <a:pt x="388" y="315"/>
                      <a:pt x="388" y="290"/>
                      <a:pt x="403" y="275"/>
                    </a:cubicBezTo>
                    <a:cubicBezTo>
                      <a:pt x="418" y="260"/>
                      <a:pt x="443" y="260"/>
                      <a:pt x="458" y="275"/>
                    </a:cubicBezTo>
                    <a:cubicBezTo>
                      <a:pt x="473" y="290"/>
                      <a:pt x="473" y="315"/>
                      <a:pt x="458" y="33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7" name="Freeform 20"/>
              <p:cNvSpPr>
                <a:spLocks noEditPoints="1"/>
              </p:cNvSpPr>
              <p:nvPr/>
            </p:nvSpPr>
            <p:spPr bwMode="auto">
              <a:xfrm>
                <a:off x="2467016" y="4046192"/>
                <a:ext cx="525146" cy="631347"/>
              </a:xfrm>
              <a:custGeom>
                <a:avLst/>
                <a:gdLst>
                  <a:gd name="T0" fmla="*/ 109 w 442"/>
                  <a:gd name="T1" fmla="*/ 531 h 531"/>
                  <a:gd name="T2" fmla="*/ 350 w 442"/>
                  <a:gd name="T3" fmla="*/ 518 h 531"/>
                  <a:gd name="T4" fmla="*/ 358 w 442"/>
                  <a:gd name="T5" fmla="*/ 338 h 531"/>
                  <a:gd name="T6" fmla="*/ 86 w 442"/>
                  <a:gd name="T7" fmla="*/ 187 h 531"/>
                  <a:gd name="T8" fmla="*/ 104 w 442"/>
                  <a:gd name="T9" fmla="*/ 194 h 531"/>
                  <a:gd name="T10" fmla="*/ 111 w 442"/>
                  <a:gd name="T11" fmla="*/ 183 h 531"/>
                  <a:gd name="T12" fmla="*/ 117 w 442"/>
                  <a:gd name="T13" fmla="*/ 176 h 531"/>
                  <a:gd name="T14" fmla="*/ 86 w 442"/>
                  <a:gd name="T15" fmla="*/ 187 h 531"/>
                  <a:gd name="T16" fmla="*/ 221 w 442"/>
                  <a:gd name="T17" fmla="*/ 88 h 531"/>
                  <a:gd name="T18" fmla="*/ 224 w 442"/>
                  <a:gd name="T19" fmla="*/ 69 h 531"/>
                  <a:gd name="T20" fmla="*/ 238 w 442"/>
                  <a:gd name="T21" fmla="*/ 101 h 531"/>
                  <a:gd name="T22" fmla="*/ 220 w 442"/>
                  <a:gd name="T23" fmla="*/ 137 h 531"/>
                  <a:gd name="T24" fmla="*/ 233 w 442"/>
                  <a:gd name="T25" fmla="*/ 158 h 531"/>
                  <a:gd name="T26" fmla="*/ 238 w 442"/>
                  <a:gd name="T27" fmla="*/ 131 h 531"/>
                  <a:gd name="T28" fmla="*/ 242 w 442"/>
                  <a:gd name="T29" fmla="*/ 125 h 531"/>
                  <a:gd name="T30" fmla="*/ 285 w 442"/>
                  <a:gd name="T31" fmla="*/ 122 h 531"/>
                  <a:gd name="T32" fmla="*/ 251 w 442"/>
                  <a:gd name="T33" fmla="*/ 149 h 531"/>
                  <a:gd name="T34" fmla="*/ 262 w 442"/>
                  <a:gd name="T35" fmla="*/ 213 h 531"/>
                  <a:gd name="T36" fmla="*/ 293 w 442"/>
                  <a:gd name="T37" fmla="*/ 201 h 531"/>
                  <a:gd name="T38" fmla="*/ 359 w 442"/>
                  <a:gd name="T39" fmla="*/ 255 h 531"/>
                  <a:gd name="T40" fmla="*/ 353 w 442"/>
                  <a:gd name="T41" fmla="*/ 218 h 531"/>
                  <a:gd name="T42" fmla="*/ 322 w 442"/>
                  <a:gd name="T43" fmla="*/ 163 h 531"/>
                  <a:gd name="T44" fmla="*/ 325 w 442"/>
                  <a:gd name="T45" fmla="*/ 128 h 531"/>
                  <a:gd name="T46" fmla="*/ 305 w 442"/>
                  <a:gd name="T47" fmla="*/ 125 h 531"/>
                  <a:gd name="T48" fmla="*/ 324 w 442"/>
                  <a:gd name="T49" fmla="*/ 119 h 531"/>
                  <a:gd name="T50" fmla="*/ 350 w 442"/>
                  <a:gd name="T51" fmla="*/ 122 h 531"/>
                  <a:gd name="T52" fmla="*/ 243 w 442"/>
                  <a:gd name="T53" fmla="*/ 44 h 531"/>
                  <a:gd name="T54" fmla="*/ 238 w 442"/>
                  <a:gd name="T55" fmla="*/ 56 h 531"/>
                  <a:gd name="T56" fmla="*/ 209 w 442"/>
                  <a:gd name="T57" fmla="*/ 70 h 531"/>
                  <a:gd name="T58" fmla="*/ 197 w 442"/>
                  <a:gd name="T59" fmla="*/ 312 h 531"/>
                  <a:gd name="T60" fmla="*/ 255 w 442"/>
                  <a:gd name="T61" fmla="*/ 348 h 531"/>
                  <a:gd name="T62" fmla="*/ 272 w 442"/>
                  <a:gd name="T63" fmla="*/ 355 h 531"/>
                  <a:gd name="T64" fmla="*/ 267 w 442"/>
                  <a:gd name="T65" fmla="*/ 345 h 531"/>
                  <a:gd name="T66" fmla="*/ 269 w 442"/>
                  <a:gd name="T67" fmla="*/ 324 h 531"/>
                  <a:gd name="T68" fmla="*/ 274 w 442"/>
                  <a:gd name="T69" fmla="*/ 314 h 531"/>
                  <a:gd name="T70" fmla="*/ 269 w 442"/>
                  <a:gd name="T71" fmla="*/ 294 h 531"/>
                  <a:gd name="T72" fmla="*/ 251 w 442"/>
                  <a:gd name="T73" fmla="*/ 261 h 531"/>
                  <a:gd name="T74" fmla="*/ 218 w 442"/>
                  <a:gd name="T75" fmla="*/ 271 h 531"/>
                  <a:gd name="T76" fmla="*/ 153 w 442"/>
                  <a:gd name="T77" fmla="*/ 198 h 531"/>
                  <a:gd name="T78" fmla="*/ 164 w 442"/>
                  <a:gd name="T79" fmla="*/ 194 h 531"/>
                  <a:gd name="T80" fmla="*/ 107 w 442"/>
                  <a:gd name="T81" fmla="*/ 209 h 531"/>
                  <a:gd name="T82" fmla="*/ 90 w 442"/>
                  <a:gd name="T83" fmla="*/ 209 h 531"/>
                  <a:gd name="T84" fmla="*/ 130 w 442"/>
                  <a:gd name="T85" fmla="*/ 308 h 531"/>
                  <a:gd name="T86" fmla="*/ 155 w 442"/>
                  <a:gd name="T87" fmla="*/ 284 h 531"/>
                  <a:gd name="T88" fmla="*/ 123 w 442"/>
                  <a:gd name="T89" fmla="*/ 299 h 531"/>
                  <a:gd name="T90" fmla="*/ 118 w 442"/>
                  <a:gd name="T91" fmla="*/ 272 h 531"/>
                  <a:gd name="T92" fmla="*/ 139 w 442"/>
                  <a:gd name="T93" fmla="*/ 261 h 531"/>
                  <a:gd name="T94" fmla="*/ 150 w 442"/>
                  <a:gd name="T95" fmla="*/ 212 h 531"/>
                  <a:gd name="T96" fmla="*/ 120 w 442"/>
                  <a:gd name="T97" fmla="*/ 104 h 531"/>
                  <a:gd name="T98" fmla="*/ 122 w 442"/>
                  <a:gd name="T99" fmla="*/ 146 h 531"/>
                  <a:gd name="T100" fmla="*/ 130 w 442"/>
                  <a:gd name="T101" fmla="*/ 143 h 531"/>
                  <a:gd name="T102" fmla="*/ 131 w 442"/>
                  <a:gd name="T103" fmla="*/ 151 h 531"/>
                  <a:gd name="T104" fmla="*/ 149 w 442"/>
                  <a:gd name="T105" fmla="*/ 124 h 531"/>
                  <a:gd name="T106" fmla="*/ 151 w 442"/>
                  <a:gd name="T107" fmla="*/ 110 h 531"/>
                  <a:gd name="T108" fmla="*/ 129 w 442"/>
                  <a:gd name="T109" fmla="*/ 105 h 531"/>
                  <a:gd name="T110" fmla="*/ 121 w 442"/>
                  <a:gd name="T111" fmla="*/ 104 h 531"/>
                  <a:gd name="T112" fmla="*/ 394 w 442"/>
                  <a:gd name="T113" fmla="*/ 354 h 531"/>
                  <a:gd name="T114" fmla="*/ 37 w 442"/>
                  <a:gd name="T115" fmla="*/ 241 h 531"/>
                  <a:gd name="T116" fmla="*/ 127 w 442"/>
                  <a:gd name="T117" fmla="*/ 9 h 531"/>
                  <a:gd name="T118" fmla="*/ 5 w 442"/>
                  <a:gd name="T119" fmla="*/ 247 h 531"/>
                  <a:gd name="T120" fmla="*/ 416 w 442"/>
                  <a:gd name="T121" fmla="*/ 377 h 5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42" h="531">
                    <a:moveTo>
                      <a:pt x="350" y="518"/>
                    </a:moveTo>
                    <a:cubicBezTo>
                      <a:pt x="353" y="523"/>
                      <a:pt x="349" y="531"/>
                      <a:pt x="342" y="531"/>
                    </a:cubicBezTo>
                    <a:cubicBezTo>
                      <a:pt x="109" y="531"/>
                      <a:pt x="109" y="531"/>
                      <a:pt x="109" y="531"/>
                    </a:cubicBezTo>
                    <a:cubicBezTo>
                      <a:pt x="102" y="531"/>
                      <a:pt x="101" y="522"/>
                      <a:pt x="103" y="518"/>
                    </a:cubicBezTo>
                    <a:cubicBezTo>
                      <a:pt x="119" y="492"/>
                      <a:pt x="171" y="469"/>
                      <a:pt x="226" y="469"/>
                    </a:cubicBezTo>
                    <a:cubicBezTo>
                      <a:pt x="279" y="469"/>
                      <a:pt x="331" y="490"/>
                      <a:pt x="350" y="518"/>
                    </a:cubicBezTo>
                    <a:close/>
                    <a:moveTo>
                      <a:pt x="133" y="70"/>
                    </a:moveTo>
                    <a:cubicBezTo>
                      <a:pt x="207" y="8"/>
                      <a:pt x="317" y="17"/>
                      <a:pt x="379" y="92"/>
                    </a:cubicBezTo>
                    <a:cubicBezTo>
                      <a:pt x="442" y="166"/>
                      <a:pt x="432" y="276"/>
                      <a:pt x="358" y="338"/>
                    </a:cubicBezTo>
                    <a:cubicBezTo>
                      <a:pt x="284" y="401"/>
                      <a:pt x="173" y="391"/>
                      <a:pt x="111" y="317"/>
                    </a:cubicBezTo>
                    <a:cubicBezTo>
                      <a:pt x="49" y="243"/>
                      <a:pt x="58" y="132"/>
                      <a:pt x="133" y="70"/>
                    </a:cubicBezTo>
                    <a:close/>
                    <a:moveTo>
                      <a:pt x="86" y="187"/>
                    </a:moveTo>
                    <a:cubicBezTo>
                      <a:pt x="88" y="185"/>
                      <a:pt x="90" y="184"/>
                      <a:pt x="93" y="184"/>
                    </a:cubicBezTo>
                    <a:cubicBezTo>
                      <a:pt x="96" y="184"/>
                      <a:pt x="98" y="185"/>
                      <a:pt x="100" y="187"/>
                    </a:cubicBezTo>
                    <a:cubicBezTo>
                      <a:pt x="102" y="189"/>
                      <a:pt x="103" y="191"/>
                      <a:pt x="104" y="194"/>
                    </a:cubicBezTo>
                    <a:cubicBezTo>
                      <a:pt x="106" y="193"/>
                      <a:pt x="108" y="192"/>
                      <a:pt x="110" y="191"/>
                    </a:cubicBezTo>
                    <a:cubicBezTo>
                      <a:pt x="112" y="190"/>
                      <a:pt x="115" y="189"/>
                      <a:pt x="115" y="188"/>
                    </a:cubicBezTo>
                    <a:cubicBezTo>
                      <a:pt x="115" y="188"/>
                      <a:pt x="115" y="187"/>
                      <a:pt x="111" y="183"/>
                    </a:cubicBezTo>
                    <a:cubicBezTo>
                      <a:pt x="110" y="182"/>
                      <a:pt x="110" y="181"/>
                      <a:pt x="110" y="180"/>
                    </a:cubicBezTo>
                    <a:cubicBezTo>
                      <a:pt x="111" y="179"/>
                      <a:pt x="111" y="179"/>
                      <a:pt x="112" y="178"/>
                    </a:cubicBezTo>
                    <a:cubicBezTo>
                      <a:pt x="115" y="178"/>
                      <a:pt x="116" y="177"/>
                      <a:pt x="117" y="176"/>
                    </a:cubicBezTo>
                    <a:cubicBezTo>
                      <a:pt x="117" y="176"/>
                      <a:pt x="117" y="175"/>
                      <a:pt x="117" y="175"/>
                    </a:cubicBezTo>
                    <a:cubicBezTo>
                      <a:pt x="106" y="176"/>
                      <a:pt x="95" y="179"/>
                      <a:pt x="86" y="184"/>
                    </a:cubicBezTo>
                    <a:cubicBezTo>
                      <a:pt x="86" y="185"/>
                      <a:pt x="86" y="186"/>
                      <a:pt x="86" y="187"/>
                    </a:cubicBezTo>
                    <a:close/>
                    <a:moveTo>
                      <a:pt x="214" y="101"/>
                    </a:moveTo>
                    <a:cubicBezTo>
                      <a:pt x="216" y="100"/>
                      <a:pt x="220" y="99"/>
                      <a:pt x="223" y="100"/>
                    </a:cubicBezTo>
                    <a:cubicBezTo>
                      <a:pt x="222" y="97"/>
                      <a:pt x="221" y="92"/>
                      <a:pt x="221" y="88"/>
                    </a:cubicBezTo>
                    <a:cubicBezTo>
                      <a:pt x="218" y="73"/>
                      <a:pt x="217" y="70"/>
                      <a:pt x="219" y="68"/>
                    </a:cubicBezTo>
                    <a:cubicBezTo>
                      <a:pt x="219" y="68"/>
                      <a:pt x="220" y="67"/>
                      <a:pt x="221" y="67"/>
                    </a:cubicBezTo>
                    <a:cubicBezTo>
                      <a:pt x="223" y="67"/>
                      <a:pt x="224" y="69"/>
                      <a:pt x="224" y="69"/>
                    </a:cubicBezTo>
                    <a:cubicBezTo>
                      <a:pt x="224" y="69"/>
                      <a:pt x="225" y="70"/>
                      <a:pt x="225" y="70"/>
                    </a:cubicBezTo>
                    <a:cubicBezTo>
                      <a:pt x="226" y="73"/>
                      <a:pt x="228" y="76"/>
                      <a:pt x="230" y="79"/>
                    </a:cubicBezTo>
                    <a:cubicBezTo>
                      <a:pt x="234" y="86"/>
                      <a:pt x="239" y="94"/>
                      <a:pt x="238" y="101"/>
                    </a:cubicBezTo>
                    <a:cubicBezTo>
                      <a:pt x="237" y="105"/>
                      <a:pt x="234" y="108"/>
                      <a:pt x="230" y="111"/>
                    </a:cubicBezTo>
                    <a:cubicBezTo>
                      <a:pt x="226" y="114"/>
                      <a:pt x="226" y="115"/>
                      <a:pt x="226" y="118"/>
                    </a:cubicBezTo>
                    <a:cubicBezTo>
                      <a:pt x="225" y="122"/>
                      <a:pt x="225" y="128"/>
                      <a:pt x="220" y="137"/>
                    </a:cubicBezTo>
                    <a:cubicBezTo>
                      <a:pt x="224" y="141"/>
                      <a:pt x="224" y="146"/>
                      <a:pt x="223" y="149"/>
                    </a:cubicBezTo>
                    <a:cubicBezTo>
                      <a:pt x="223" y="153"/>
                      <a:pt x="223" y="156"/>
                      <a:pt x="228" y="159"/>
                    </a:cubicBezTo>
                    <a:cubicBezTo>
                      <a:pt x="230" y="159"/>
                      <a:pt x="232" y="159"/>
                      <a:pt x="233" y="158"/>
                    </a:cubicBezTo>
                    <a:cubicBezTo>
                      <a:pt x="235" y="155"/>
                      <a:pt x="234" y="151"/>
                      <a:pt x="234" y="147"/>
                    </a:cubicBezTo>
                    <a:cubicBezTo>
                      <a:pt x="233" y="142"/>
                      <a:pt x="233" y="138"/>
                      <a:pt x="235" y="134"/>
                    </a:cubicBezTo>
                    <a:cubicBezTo>
                      <a:pt x="236" y="133"/>
                      <a:pt x="237" y="132"/>
                      <a:pt x="238" y="131"/>
                    </a:cubicBezTo>
                    <a:cubicBezTo>
                      <a:pt x="240" y="130"/>
                      <a:pt x="240" y="130"/>
                      <a:pt x="240" y="128"/>
                    </a:cubicBezTo>
                    <a:cubicBezTo>
                      <a:pt x="239" y="128"/>
                      <a:pt x="239" y="127"/>
                      <a:pt x="240" y="126"/>
                    </a:cubicBezTo>
                    <a:cubicBezTo>
                      <a:pt x="240" y="125"/>
                      <a:pt x="241" y="125"/>
                      <a:pt x="242" y="125"/>
                    </a:cubicBezTo>
                    <a:cubicBezTo>
                      <a:pt x="249" y="124"/>
                      <a:pt x="257" y="126"/>
                      <a:pt x="264" y="130"/>
                    </a:cubicBezTo>
                    <a:cubicBezTo>
                      <a:pt x="265" y="128"/>
                      <a:pt x="266" y="126"/>
                      <a:pt x="267" y="125"/>
                    </a:cubicBezTo>
                    <a:cubicBezTo>
                      <a:pt x="272" y="120"/>
                      <a:pt x="279" y="118"/>
                      <a:pt x="285" y="122"/>
                    </a:cubicBezTo>
                    <a:cubicBezTo>
                      <a:pt x="289" y="126"/>
                      <a:pt x="290" y="130"/>
                      <a:pt x="288" y="135"/>
                    </a:cubicBezTo>
                    <a:cubicBezTo>
                      <a:pt x="285" y="145"/>
                      <a:pt x="272" y="153"/>
                      <a:pt x="262" y="153"/>
                    </a:cubicBezTo>
                    <a:cubicBezTo>
                      <a:pt x="258" y="153"/>
                      <a:pt x="254" y="152"/>
                      <a:pt x="251" y="149"/>
                    </a:cubicBezTo>
                    <a:cubicBezTo>
                      <a:pt x="245" y="151"/>
                      <a:pt x="240" y="155"/>
                      <a:pt x="238" y="161"/>
                    </a:cubicBezTo>
                    <a:cubicBezTo>
                      <a:pt x="234" y="172"/>
                      <a:pt x="237" y="187"/>
                      <a:pt x="245" y="200"/>
                    </a:cubicBezTo>
                    <a:cubicBezTo>
                      <a:pt x="252" y="211"/>
                      <a:pt x="258" y="213"/>
                      <a:pt x="262" y="213"/>
                    </a:cubicBezTo>
                    <a:cubicBezTo>
                      <a:pt x="267" y="213"/>
                      <a:pt x="272" y="210"/>
                      <a:pt x="277" y="207"/>
                    </a:cubicBezTo>
                    <a:cubicBezTo>
                      <a:pt x="282" y="205"/>
                      <a:pt x="287" y="202"/>
                      <a:pt x="292" y="201"/>
                    </a:cubicBezTo>
                    <a:cubicBezTo>
                      <a:pt x="292" y="201"/>
                      <a:pt x="293" y="201"/>
                      <a:pt x="293" y="201"/>
                    </a:cubicBezTo>
                    <a:cubicBezTo>
                      <a:pt x="293" y="201"/>
                      <a:pt x="294" y="201"/>
                      <a:pt x="294" y="202"/>
                    </a:cubicBezTo>
                    <a:cubicBezTo>
                      <a:pt x="296" y="203"/>
                      <a:pt x="301" y="207"/>
                      <a:pt x="306" y="213"/>
                    </a:cubicBezTo>
                    <a:cubicBezTo>
                      <a:pt x="320" y="226"/>
                      <a:pt x="349" y="255"/>
                      <a:pt x="359" y="255"/>
                    </a:cubicBezTo>
                    <a:cubicBezTo>
                      <a:pt x="360" y="255"/>
                      <a:pt x="360" y="254"/>
                      <a:pt x="360" y="254"/>
                    </a:cubicBezTo>
                    <a:cubicBezTo>
                      <a:pt x="361" y="253"/>
                      <a:pt x="362" y="249"/>
                      <a:pt x="358" y="236"/>
                    </a:cubicBezTo>
                    <a:cubicBezTo>
                      <a:pt x="356" y="231"/>
                      <a:pt x="355" y="225"/>
                      <a:pt x="353" y="218"/>
                    </a:cubicBezTo>
                    <a:cubicBezTo>
                      <a:pt x="348" y="198"/>
                      <a:pt x="341" y="171"/>
                      <a:pt x="333" y="158"/>
                    </a:cubicBezTo>
                    <a:cubicBezTo>
                      <a:pt x="331" y="160"/>
                      <a:pt x="328" y="162"/>
                      <a:pt x="326" y="163"/>
                    </a:cubicBezTo>
                    <a:cubicBezTo>
                      <a:pt x="324" y="164"/>
                      <a:pt x="323" y="164"/>
                      <a:pt x="322" y="163"/>
                    </a:cubicBezTo>
                    <a:cubicBezTo>
                      <a:pt x="319" y="158"/>
                      <a:pt x="321" y="153"/>
                      <a:pt x="324" y="147"/>
                    </a:cubicBezTo>
                    <a:cubicBezTo>
                      <a:pt x="326" y="142"/>
                      <a:pt x="329" y="135"/>
                      <a:pt x="327" y="129"/>
                    </a:cubicBezTo>
                    <a:cubicBezTo>
                      <a:pt x="327" y="128"/>
                      <a:pt x="326" y="128"/>
                      <a:pt x="325" y="128"/>
                    </a:cubicBezTo>
                    <a:cubicBezTo>
                      <a:pt x="324" y="128"/>
                      <a:pt x="322" y="129"/>
                      <a:pt x="321" y="130"/>
                    </a:cubicBezTo>
                    <a:cubicBezTo>
                      <a:pt x="319" y="131"/>
                      <a:pt x="317" y="133"/>
                      <a:pt x="314" y="133"/>
                    </a:cubicBezTo>
                    <a:cubicBezTo>
                      <a:pt x="310" y="133"/>
                      <a:pt x="307" y="129"/>
                      <a:pt x="305" y="125"/>
                    </a:cubicBezTo>
                    <a:cubicBezTo>
                      <a:pt x="304" y="124"/>
                      <a:pt x="304" y="123"/>
                      <a:pt x="305" y="122"/>
                    </a:cubicBezTo>
                    <a:cubicBezTo>
                      <a:pt x="306" y="121"/>
                      <a:pt x="307" y="121"/>
                      <a:pt x="308" y="121"/>
                    </a:cubicBezTo>
                    <a:cubicBezTo>
                      <a:pt x="313" y="124"/>
                      <a:pt x="318" y="122"/>
                      <a:pt x="324" y="119"/>
                    </a:cubicBezTo>
                    <a:cubicBezTo>
                      <a:pt x="328" y="117"/>
                      <a:pt x="332" y="115"/>
                      <a:pt x="336" y="115"/>
                    </a:cubicBezTo>
                    <a:cubicBezTo>
                      <a:pt x="340" y="115"/>
                      <a:pt x="343" y="116"/>
                      <a:pt x="346" y="118"/>
                    </a:cubicBezTo>
                    <a:cubicBezTo>
                      <a:pt x="347" y="119"/>
                      <a:pt x="348" y="121"/>
                      <a:pt x="350" y="122"/>
                    </a:cubicBezTo>
                    <a:cubicBezTo>
                      <a:pt x="352" y="127"/>
                      <a:pt x="355" y="131"/>
                      <a:pt x="365" y="130"/>
                    </a:cubicBezTo>
                    <a:cubicBezTo>
                      <a:pt x="362" y="121"/>
                      <a:pt x="359" y="107"/>
                      <a:pt x="366" y="99"/>
                    </a:cubicBezTo>
                    <a:cubicBezTo>
                      <a:pt x="335" y="64"/>
                      <a:pt x="290" y="43"/>
                      <a:pt x="243" y="44"/>
                    </a:cubicBezTo>
                    <a:cubicBezTo>
                      <a:pt x="245" y="47"/>
                      <a:pt x="245" y="49"/>
                      <a:pt x="245" y="51"/>
                    </a:cubicBezTo>
                    <a:cubicBezTo>
                      <a:pt x="245" y="53"/>
                      <a:pt x="243" y="55"/>
                      <a:pt x="240" y="56"/>
                    </a:cubicBezTo>
                    <a:cubicBezTo>
                      <a:pt x="240" y="57"/>
                      <a:pt x="239" y="57"/>
                      <a:pt x="238" y="56"/>
                    </a:cubicBezTo>
                    <a:cubicBezTo>
                      <a:pt x="237" y="56"/>
                      <a:pt x="237" y="56"/>
                      <a:pt x="237" y="55"/>
                    </a:cubicBezTo>
                    <a:cubicBezTo>
                      <a:pt x="235" y="52"/>
                      <a:pt x="233" y="51"/>
                      <a:pt x="230" y="51"/>
                    </a:cubicBezTo>
                    <a:cubicBezTo>
                      <a:pt x="224" y="51"/>
                      <a:pt x="214" y="58"/>
                      <a:pt x="209" y="70"/>
                    </a:cubicBezTo>
                    <a:cubicBezTo>
                      <a:pt x="206" y="76"/>
                      <a:pt x="203" y="88"/>
                      <a:pt x="214" y="101"/>
                    </a:cubicBezTo>
                    <a:close/>
                    <a:moveTo>
                      <a:pt x="189" y="286"/>
                    </a:moveTo>
                    <a:cubicBezTo>
                      <a:pt x="188" y="295"/>
                      <a:pt x="192" y="303"/>
                      <a:pt x="197" y="312"/>
                    </a:cubicBezTo>
                    <a:cubicBezTo>
                      <a:pt x="198" y="313"/>
                      <a:pt x="199" y="315"/>
                      <a:pt x="199" y="316"/>
                    </a:cubicBezTo>
                    <a:cubicBezTo>
                      <a:pt x="203" y="316"/>
                      <a:pt x="206" y="315"/>
                      <a:pt x="209" y="315"/>
                    </a:cubicBezTo>
                    <a:cubicBezTo>
                      <a:pt x="230" y="315"/>
                      <a:pt x="243" y="332"/>
                      <a:pt x="255" y="348"/>
                    </a:cubicBezTo>
                    <a:cubicBezTo>
                      <a:pt x="259" y="353"/>
                      <a:pt x="264" y="358"/>
                      <a:pt x="268" y="363"/>
                    </a:cubicBezTo>
                    <a:cubicBezTo>
                      <a:pt x="271" y="362"/>
                      <a:pt x="274" y="362"/>
                      <a:pt x="277" y="361"/>
                    </a:cubicBezTo>
                    <a:cubicBezTo>
                      <a:pt x="276" y="358"/>
                      <a:pt x="274" y="356"/>
                      <a:pt x="272" y="355"/>
                    </a:cubicBezTo>
                    <a:cubicBezTo>
                      <a:pt x="271" y="354"/>
                      <a:pt x="271" y="353"/>
                      <a:pt x="271" y="352"/>
                    </a:cubicBezTo>
                    <a:cubicBezTo>
                      <a:pt x="271" y="347"/>
                      <a:pt x="270" y="346"/>
                      <a:pt x="269" y="346"/>
                    </a:cubicBezTo>
                    <a:cubicBezTo>
                      <a:pt x="269" y="346"/>
                      <a:pt x="268" y="346"/>
                      <a:pt x="267" y="345"/>
                    </a:cubicBezTo>
                    <a:cubicBezTo>
                      <a:pt x="267" y="344"/>
                      <a:pt x="267" y="344"/>
                      <a:pt x="267" y="343"/>
                    </a:cubicBezTo>
                    <a:cubicBezTo>
                      <a:pt x="268" y="337"/>
                      <a:pt x="270" y="332"/>
                      <a:pt x="273" y="327"/>
                    </a:cubicBezTo>
                    <a:cubicBezTo>
                      <a:pt x="271" y="327"/>
                      <a:pt x="270" y="326"/>
                      <a:pt x="269" y="324"/>
                    </a:cubicBezTo>
                    <a:cubicBezTo>
                      <a:pt x="268" y="324"/>
                      <a:pt x="268" y="322"/>
                      <a:pt x="268" y="321"/>
                    </a:cubicBezTo>
                    <a:cubicBezTo>
                      <a:pt x="269" y="320"/>
                      <a:pt x="270" y="319"/>
                      <a:pt x="271" y="317"/>
                    </a:cubicBezTo>
                    <a:cubicBezTo>
                      <a:pt x="272" y="316"/>
                      <a:pt x="273" y="315"/>
                      <a:pt x="274" y="314"/>
                    </a:cubicBezTo>
                    <a:cubicBezTo>
                      <a:pt x="273" y="312"/>
                      <a:pt x="273" y="311"/>
                      <a:pt x="273" y="309"/>
                    </a:cubicBezTo>
                    <a:cubicBezTo>
                      <a:pt x="272" y="305"/>
                      <a:pt x="272" y="301"/>
                      <a:pt x="269" y="298"/>
                    </a:cubicBezTo>
                    <a:cubicBezTo>
                      <a:pt x="268" y="297"/>
                      <a:pt x="268" y="295"/>
                      <a:pt x="269" y="294"/>
                    </a:cubicBezTo>
                    <a:cubicBezTo>
                      <a:pt x="276" y="283"/>
                      <a:pt x="272" y="274"/>
                      <a:pt x="267" y="263"/>
                    </a:cubicBezTo>
                    <a:cubicBezTo>
                      <a:pt x="265" y="260"/>
                      <a:pt x="264" y="258"/>
                      <a:pt x="263" y="255"/>
                    </a:cubicBezTo>
                    <a:cubicBezTo>
                      <a:pt x="260" y="255"/>
                      <a:pt x="256" y="258"/>
                      <a:pt x="251" y="261"/>
                    </a:cubicBezTo>
                    <a:cubicBezTo>
                      <a:pt x="247" y="264"/>
                      <a:pt x="242" y="268"/>
                      <a:pt x="237" y="268"/>
                    </a:cubicBezTo>
                    <a:cubicBezTo>
                      <a:pt x="234" y="268"/>
                      <a:pt x="232" y="267"/>
                      <a:pt x="231" y="266"/>
                    </a:cubicBezTo>
                    <a:cubicBezTo>
                      <a:pt x="226" y="268"/>
                      <a:pt x="222" y="270"/>
                      <a:pt x="218" y="271"/>
                    </a:cubicBezTo>
                    <a:cubicBezTo>
                      <a:pt x="208" y="275"/>
                      <a:pt x="199" y="278"/>
                      <a:pt x="189" y="286"/>
                    </a:cubicBezTo>
                    <a:close/>
                    <a:moveTo>
                      <a:pt x="144" y="206"/>
                    </a:moveTo>
                    <a:cubicBezTo>
                      <a:pt x="148" y="200"/>
                      <a:pt x="151" y="198"/>
                      <a:pt x="153" y="198"/>
                    </a:cubicBezTo>
                    <a:cubicBezTo>
                      <a:pt x="155" y="198"/>
                      <a:pt x="157" y="200"/>
                      <a:pt x="157" y="201"/>
                    </a:cubicBezTo>
                    <a:cubicBezTo>
                      <a:pt x="157" y="201"/>
                      <a:pt x="157" y="201"/>
                      <a:pt x="157" y="201"/>
                    </a:cubicBezTo>
                    <a:cubicBezTo>
                      <a:pt x="158" y="201"/>
                      <a:pt x="160" y="199"/>
                      <a:pt x="164" y="194"/>
                    </a:cubicBezTo>
                    <a:cubicBezTo>
                      <a:pt x="162" y="192"/>
                      <a:pt x="157" y="191"/>
                      <a:pt x="152" y="191"/>
                    </a:cubicBezTo>
                    <a:cubicBezTo>
                      <a:pt x="137" y="191"/>
                      <a:pt x="115" y="198"/>
                      <a:pt x="109" y="204"/>
                    </a:cubicBezTo>
                    <a:cubicBezTo>
                      <a:pt x="109" y="206"/>
                      <a:pt x="108" y="207"/>
                      <a:pt x="107" y="209"/>
                    </a:cubicBezTo>
                    <a:cubicBezTo>
                      <a:pt x="105" y="212"/>
                      <a:pt x="102" y="215"/>
                      <a:pt x="99" y="215"/>
                    </a:cubicBezTo>
                    <a:cubicBezTo>
                      <a:pt x="97" y="215"/>
                      <a:pt x="94" y="214"/>
                      <a:pt x="93" y="209"/>
                    </a:cubicBezTo>
                    <a:cubicBezTo>
                      <a:pt x="91" y="209"/>
                      <a:pt x="90" y="209"/>
                      <a:pt x="90" y="209"/>
                    </a:cubicBezTo>
                    <a:cubicBezTo>
                      <a:pt x="88" y="209"/>
                      <a:pt x="86" y="209"/>
                      <a:pt x="85" y="208"/>
                    </a:cubicBezTo>
                    <a:cubicBezTo>
                      <a:pt x="86" y="243"/>
                      <a:pt x="99" y="278"/>
                      <a:pt x="121" y="306"/>
                    </a:cubicBezTo>
                    <a:cubicBezTo>
                      <a:pt x="122" y="306"/>
                      <a:pt x="124" y="308"/>
                      <a:pt x="130" y="308"/>
                    </a:cubicBezTo>
                    <a:cubicBezTo>
                      <a:pt x="146" y="308"/>
                      <a:pt x="168" y="300"/>
                      <a:pt x="177" y="292"/>
                    </a:cubicBezTo>
                    <a:cubicBezTo>
                      <a:pt x="171" y="293"/>
                      <a:pt x="165" y="290"/>
                      <a:pt x="161" y="287"/>
                    </a:cubicBezTo>
                    <a:cubicBezTo>
                      <a:pt x="158" y="286"/>
                      <a:pt x="156" y="285"/>
                      <a:pt x="155" y="284"/>
                    </a:cubicBezTo>
                    <a:cubicBezTo>
                      <a:pt x="155" y="284"/>
                      <a:pt x="155" y="284"/>
                      <a:pt x="154" y="284"/>
                    </a:cubicBezTo>
                    <a:cubicBezTo>
                      <a:pt x="148" y="284"/>
                      <a:pt x="138" y="295"/>
                      <a:pt x="134" y="299"/>
                    </a:cubicBezTo>
                    <a:cubicBezTo>
                      <a:pt x="132" y="301"/>
                      <a:pt x="130" y="303"/>
                      <a:pt x="123" y="299"/>
                    </a:cubicBezTo>
                    <a:cubicBezTo>
                      <a:pt x="119" y="297"/>
                      <a:pt x="115" y="293"/>
                      <a:pt x="114" y="287"/>
                    </a:cubicBezTo>
                    <a:cubicBezTo>
                      <a:pt x="113" y="282"/>
                      <a:pt x="114" y="276"/>
                      <a:pt x="117" y="272"/>
                    </a:cubicBezTo>
                    <a:cubicBezTo>
                      <a:pt x="117" y="272"/>
                      <a:pt x="118" y="272"/>
                      <a:pt x="118" y="272"/>
                    </a:cubicBezTo>
                    <a:cubicBezTo>
                      <a:pt x="120" y="270"/>
                      <a:pt x="125" y="271"/>
                      <a:pt x="131" y="273"/>
                    </a:cubicBezTo>
                    <a:cubicBezTo>
                      <a:pt x="134" y="273"/>
                      <a:pt x="138" y="274"/>
                      <a:pt x="140" y="274"/>
                    </a:cubicBezTo>
                    <a:cubicBezTo>
                      <a:pt x="140" y="270"/>
                      <a:pt x="140" y="265"/>
                      <a:pt x="139" y="261"/>
                    </a:cubicBezTo>
                    <a:cubicBezTo>
                      <a:pt x="138" y="247"/>
                      <a:pt x="136" y="230"/>
                      <a:pt x="152" y="212"/>
                    </a:cubicBezTo>
                    <a:cubicBezTo>
                      <a:pt x="152" y="212"/>
                      <a:pt x="152" y="212"/>
                      <a:pt x="152" y="212"/>
                    </a:cubicBezTo>
                    <a:cubicBezTo>
                      <a:pt x="151" y="212"/>
                      <a:pt x="151" y="212"/>
                      <a:pt x="150" y="212"/>
                    </a:cubicBezTo>
                    <a:cubicBezTo>
                      <a:pt x="146" y="212"/>
                      <a:pt x="145" y="210"/>
                      <a:pt x="144" y="209"/>
                    </a:cubicBezTo>
                    <a:cubicBezTo>
                      <a:pt x="143" y="208"/>
                      <a:pt x="143" y="207"/>
                      <a:pt x="144" y="206"/>
                    </a:cubicBezTo>
                    <a:close/>
                    <a:moveTo>
                      <a:pt x="120" y="104"/>
                    </a:moveTo>
                    <a:cubicBezTo>
                      <a:pt x="112" y="114"/>
                      <a:pt x="105" y="125"/>
                      <a:pt x="100" y="136"/>
                    </a:cubicBezTo>
                    <a:cubicBezTo>
                      <a:pt x="107" y="135"/>
                      <a:pt x="116" y="138"/>
                      <a:pt x="121" y="144"/>
                    </a:cubicBezTo>
                    <a:cubicBezTo>
                      <a:pt x="122" y="146"/>
                      <a:pt x="122" y="146"/>
                      <a:pt x="122" y="146"/>
                    </a:cubicBezTo>
                    <a:cubicBezTo>
                      <a:pt x="122" y="146"/>
                      <a:pt x="123" y="145"/>
                      <a:pt x="124" y="145"/>
                    </a:cubicBezTo>
                    <a:cubicBezTo>
                      <a:pt x="125" y="144"/>
                      <a:pt x="126" y="143"/>
                      <a:pt x="128" y="143"/>
                    </a:cubicBezTo>
                    <a:cubicBezTo>
                      <a:pt x="128" y="143"/>
                      <a:pt x="129" y="143"/>
                      <a:pt x="130" y="143"/>
                    </a:cubicBezTo>
                    <a:cubicBezTo>
                      <a:pt x="130" y="144"/>
                      <a:pt x="130" y="144"/>
                      <a:pt x="131" y="144"/>
                    </a:cubicBezTo>
                    <a:cubicBezTo>
                      <a:pt x="132" y="147"/>
                      <a:pt x="131" y="149"/>
                      <a:pt x="131" y="150"/>
                    </a:cubicBezTo>
                    <a:cubicBezTo>
                      <a:pt x="131" y="151"/>
                      <a:pt x="131" y="151"/>
                      <a:pt x="131" y="151"/>
                    </a:cubicBezTo>
                    <a:cubicBezTo>
                      <a:pt x="139" y="156"/>
                      <a:pt x="147" y="155"/>
                      <a:pt x="155" y="148"/>
                    </a:cubicBezTo>
                    <a:cubicBezTo>
                      <a:pt x="150" y="142"/>
                      <a:pt x="150" y="137"/>
                      <a:pt x="150" y="131"/>
                    </a:cubicBezTo>
                    <a:cubicBezTo>
                      <a:pt x="150" y="129"/>
                      <a:pt x="150" y="126"/>
                      <a:pt x="149" y="124"/>
                    </a:cubicBezTo>
                    <a:cubicBezTo>
                      <a:pt x="149" y="120"/>
                      <a:pt x="150" y="118"/>
                      <a:pt x="152" y="117"/>
                    </a:cubicBezTo>
                    <a:cubicBezTo>
                      <a:pt x="153" y="115"/>
                      <a:pt x="154" y="114"/>
                      <a:pt x="154" y="111"/>
                    </a:cubicBezTo>
                    <a:cubicBezTo>
                      <a:pt x="153" y="110"/>
                      <a:pt x="152" y="110"/>
                      <a:pt x="151" y="110"/>
                    </a:cubicBezTo>
                    <a:cubicBezTo>
                      <a:pt x="147" y="110"/>
                      <a:pt x="141" y="110"/>
                      <a:pt x="137" y="105"/>
                    </a:cubicBezTo>
                    <a:cubicBezTo>
                      <a:pt x="136" y="102"/>
                      <a:pt x="135" y="102"/>
                      <a:pt x="135" y="102"/>
                    </a:cubicBezTo>
                    <a:cubicBezTo>
                      <a:pt x="134" y="102"/>
                      <a:pt x="132" y="103"/>
                      <a:pt x="129" y="105"/>
                    </a:cubicBezTo>
                    <a:cubicBezTo>
                      <a:pt x="127" y="106"/>
                      <a:pt x="127" y="106"/>
                      <a:pt x="127" y="106"/>
                    </a:cubicBezTo>
                    <a:cubicBezTo>
                      <a:pt x="126" y="107"/>
                      <a:pt x="125" y="107"/>
                      <a:pt x="124" y="106"/>
                    </a:cubicBezTo>
                    <a:cubicBezTo>
                      <a:pt x="123" y="106"/>
                      <a:pt x="122" y="105"/>
                      <a:pt x="121" y="104"/>
                    </a:cubicBezTo>
                    <a:cubicBezTo>
                      <a:pt x="121" y="104"/>
                      <a:pt x="121" y="104"/>
                      <a:pt x="120" y="104"/>
                    </a:cubicBezTo>
                    <a:close/>
                    <a:moveTo>
                      <a:pt x="417" y="354"/>
                    </a:moveTo>
                    <a:cubicBezTo>
                      <a:pt x="410" y="348"/>
                      <a:pt x="400" y="348"/>
                      <a:pt x="394" y="354"/>
                    </a:cubicBezTo>
                    <a:cubicBezTo>
                      <a:pt x="363" y="384"/>
                      <a:pt x="324" y="405"/>
                      <a:pt x="281" y="413"/>
                    </a:cubicBezTo>
                    <a:cubicBezTo>
                      <a:pt x="263" y="416"/>
                      <a:pt x="245" y="417"/>
                      <a:pt x="226" y="415"/>
                    </a:cubicBezTo>
                    <a:cubicBezTo>
                      <a:pt x="129" y="406"/>
                      <a:pt x="53" y="333"/>
                      <a:pt x="37" y="241"/>
                    </a:cubicBezTo>
                    <a:cubicBezTo>
                      <a:pt x="33" y="224"/>
                      <a:pt x="32" y="205"/>
                      <a:pt x="34" y="186"/>
                    </a:cubicBezTo>
                    <a:cubicBezTo>
                      <a:pt x="40" y="121"/>
                      <a:pt x="74" y="66"/>
                      <a:pt x="123" y="32"/>
                    </a:cubicBezTo>
                    <a:cubicBezTo>
                      <a:pt x="131" y="27"/>
                      <a:pt x="132" y="17"/>
                      <a:pt x="127" y="9"/>
                    </a:cubicBezTo>
                    <a:cubicBezTo>
                      <a:pt x="122" y="2"/>
                      <a:pt x="112" y="0"/>
                      <a:pt x="105" y="5"/>
                    </a:cubicBezTo>
                    <a:cubicBezTo>
                      <a:pt x="48" y="45"/>
                      <a:pt x="8" y="109"/>
                      <a:pt x="2" y="183"/>
                    </a:cubicBezTo>
                    <a:cubicBezTo>
                      <a:pt x="0" y="205"/>
                      <a:pt x="1" y="226"/>
                      <a:pt x="5" y="247"/>
                    </a:cubicBezTo>
                    <a:cubicBezTo>
                      <a:pt x="23" y="353"/>
                      <a:pt x="111" y="437"/>
                      <a:pt x="223" y="447"/>
                    </a:cubicBezTo>
                    <a:cubicBezTo>
                      <a:pt x="245" y="449"/>
                      <a:pt x="266" y="448"/>
                      <a:pt x="287" y="444"/>
                    </a:cubicBezTo>
                    <a:cubicBezTo>
                      <a:pt x="337" y="436"/>
                      <a:pt x="382" y="412"/>
                      <a:pt x="416" y="377"/>
                    </a:cubicBezTo>
                    <a:cubicBezTo>
                      <a:pt x="423" y="371"/>
                      <a:pt x="423" y="360"/>
                      <a:pt x="417" y="35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8" name="Freeform 21"/>
              <p:cNvSpPr>
                <a:spLocks noEditPoints="1"/>
              </p:cNvSpPr>
              <p:nvPr/>
            </p:nvSpPr>
            <p:spPr bwMode="auto">
              <a:xfrm>
                <a:off x="1480713" y="657670"/>
                <a:ext cx="397169" cy="609272"/>
              </a:xfrm>
              <a:custGeom>
                <a:avLst/>
                <a:gdLst>
                  <a:gd name="T0" fmla="*/ 129 w 336"/>
                  <a:gd name="T1" fmla="*/ 22 h 513"/>
                  <a:gd name="T2" fmla="*/ 135 w 336"/>
                  <a:gd name="T3" fmla="*/ 10 h 513"/>
                  <a:gd name="T4" fmla="*/ 163 w 336"/>
                  <a:gd name="T5" fmla="*/ 2 h 513"/>
                  <a:gd name="T6" fmla="*/ 175 w 336"/>
                  <a:gd name="T7" fmla="*/ 8 h 513"/>
                  <a:gd name="T8" fmla="*/ 177 w 336"/>
                  <a:gd name="T9" fmla="*/ 13 h 513"/>
                  <a:gd name="T10" fmla="*/ 171 w 336"/>
                  <a:gd name="T11" fmla="*/ 25 h 513"/>
                  <a:gd name="T12" fmla="*/ 142 w 336"/>
                  <a:gd name="T13" fmla="*/ 34 h 513"/>
                  <a:gd name="T14" fmla="*/ 131 w 336"/>
                  <a:gd name="T15" fmla="*/ 28 h 513"/>
                  <a:gd name="T16" fmla="*/ 129 w 336"/>
                  <a:gd name="T17" fmla="*/ 22 h 513"/>
                  <a:gd name="T18" fmla="*/ 209 w 336"/>
                  <a:gd name="T19" fmla="*/ 287 h 513"/>
                  <a:gd name="T20" fmla="*/ 198 w 336"/>
                  <a:gd name="T21" fmla="*/ 303 h 513"/>
                  <a:gd name="T22" fmla="*/ 216 w 336"/>
                  <a:gd name="T23" fmla="*/ 310 h 513"/>
                  <a:gd name="T24" fmla="*/ 266 w 336"/>
                  <a:gd name="T25" fmla="*/ 294 h 513"/>
                  <a:gd name="T26" fmla="*/ 278 w 336"/>
                  <a:gd name="T27" fmla="*/ 278 h 513"/>
                  <a:gd name="T28" fmla="*/ 259 w 336"/>
                  <a:gd name="T29" fmla="*/ 272 h 513"/>
                  <a:gd name="T30" fmla="*/ 209 w 336"/>
                  <a:gd name="T31" fmla="*/ 287 h 513"/>
                  <a:gd name="T32" fmla="*/ 336 w 336"/>
                  <a:gd name="T33" fmla="*/ 366 h 513"/>
                  <a:gd name="T34" fmla="*/ 336 w 336"/>
                  <a:gd name="T35" fmla="*/ 376 h 513"/>
                  <a:gd name="T36" fmla="*/ 328 w 336"/>
                  <a:gd name="T37" fmla="*/ 385 h 513"/>
                  <a:gd name="T38" fmla="*/ 312 w 336"/>
                  <a:gd name="T39" fmla="*/ 385 h 513"/>
                  <a:gd name="T40" fmla="*/ 228 w 336"/>
                  <a:gd name="T41" fmla="*/ 451 h 513"/>
                  <a:gd name="T42" fmla="*/ 295 w 336"/>
                  <a:gd name="T43" fmla="*/ 497 h 513"/>
                  <a:gd name="T44" fmla="*/ 280 w 336"/>
                  <a:gd name="T45" fmla="*/ 513 h 513"/>
                  <a:gd name="T46" fmla="*/ 63 w 336"/>
                  <a:gd name="T47" fmla="*/ 513 h 513"/>
                  <a:gd name="T48" fmla="*/ 48 w 336"/>
                  <a:gd name="T49" fmla="*/ 497 h 513"/>
                  <a:gd name="T50" fmla="*/ 105 w 336"/>
                  <a:gd name="T51" fmla="*/ 454 h 513"/>
                  <a:gd name="T52" fmla="*/ 0 w 336"/>
                  <a:gd name="T53" fmla="*/ 292 h 513"/>
                  <a:gd name="T54" fmla="*/ 142 w 336"/>
                  <a:gd name="T55" fmla="*/ 124 h 513"/>
                  <a:gd name="T56" fmla="*/ 125 w 336"/>
                  <a:gd name="T57" fmla="*/ 68 h 513"/>
                  <a:gd name="T58" fmla="*/ 136 w 336"/>
                  <a:gd name="T59" fmla="*/ 49 h 513"/>
                  <a:gd name="T60" fmla="*/ 186 w 336"/>
                  <a:gd name="T61" fmla="*/ 33 h 513"/>
                  <a:gd name="T62" fmla="*/ 206 w 336"/>
                  <a:gd name="T63" fmla="*/ 43 h 513"/>
                  <a:gd name="T64" fmla="*/ 266 w 336"/>
                  <a:gd name="T65" fmla="*/ 235 h 513"/>
                  <a:gd name="T66" fmla="*/ 255 w 336"/>
                  <a:gd name="T67" fmla="*/ 255 h 513"/>
                  <a:gd name="T68" fmla="*/ 205 w 336"/>
                  <a:gd name="T69" fmla="*/ 271 h 513"/>
                  <a:gd name="T70" fmla="*/ 185 w 336"/>
                  <a:gd name="T71" fmla="*/ 260 h 513"/>
                  <a:gd name="T72" fmla="*/ 161 w 336"/>
                  <a:gd name="T73" fmla="*/ 182 h 513"/>
                  <a:gd name="T74" fmla="*/ 62 w 336"/>
                  <a:gd name="T75" fmla="*/ 286 h 513"/>
                  <a:gd name="T76" fmla="*/ 154 w 336"/>
                  <a:gd name="T77" fmla="*/ 400 h 513"/>
                  <a:gd name="T78" fmla="*/ 204 w 336"/>
                  <a:gd name="T79" fmla="*/ 385 h 513"/>
                  <a:gd name="T80" fmla="*/ 187 w 336"/>
                  <a:gd name="T81" fmla="*/ 385 h 513"/>
                  <a:gd name="T82" fmla="*/ 178 w 336"/>
                  <a:gd name="T83" fmla="*/ 376 h 513"/>
                  <a:gd name="T84" fmla="*/ 178 w 336"/>
                  <a:gd name="T85" fmla="*/ 366 h 513"/>
                  <a:gd name="T86" fmla="*/ 187 w 336"/>
                  <a:gd name="T87" fmla="*/ 357 h 513"/>
                  <a:gd name="T88" fmla="*/ 328 w 336"/>
                  <a:gd name="T89" fmla="*/ 357 h 513"/>
                  <a:gd name="T90" fmla="*/ 336 w 336"/>
                  <a:gd name="T91" fmla="*/ 366 h 513"/>
                  <a:gd name="T92" fmla="*/ 183 w 336"/>
                  <a:gd name="T93" fmla="*/ 95 h 513"/>
                  <a:gd name="T94" fmla="*/ 214 w 336"/>
                  <a:gd name="T95" fmla="*/ 200 h 513"/>
                  <a:gd name="T96" fmla="*/ 220 w 336"/>
                  <a:gd name="T97" fmla="*/ 206 h 513"/>
                  <a:gd name="T98" fmla="*/ 224 w 336"/>
                  <a:gd name="T99" fmla="*/ 206 h 513"/>
                  <a:gd name="T100" fmla="*/ 229 w 336"/>
                  <a:gd name="T101" fmla="*/ 196 h 513"/>
                  <a:gd name="T102" fmla="*/ 198 w 336"/>
                  <a:gd name="T103" fmla="*/ 91 h 513"/>
                  <a:gd name="T104" fmla="*/ 188 w 336"/>
                  <a:gd name="T105" fmla="*/ 86 h 513"/>
                  <a:gd name="T106" fmla="*/ 183 w 336"/>
                  <a:gd name="T107" fmla="*/ 95 h 513"/>
                  <a:gd name="T108" fmla="*/ 184 w 336"/>
                  <a:gd name="T109" fmla="*/ 441 h 513"/>
                  <a:gd name="T110" fmla="*/ 151 w 336"/>
                  <a:gd name="T111" fmla="*/ 441 h 513"/>
                  <a:gd name="T112" fmla="*/ 151 w 336"/>
                  <a:gd name="T113" fmla="*/ 474 h 513"/>
                  <a:gd name="T114" fmla="*/ 184 w 336"/>
                  <a:gd name="T115" fmla="*/ 474 h 513"/>
                  <a:gd name="T116" fmla="*/ 184 w 336"/>
                  <a:gd name="T117" fmla="*/ 441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36" h="513">
                    <a:moveTo>
                      <a:pt x="129" y="22"/>
                    </a:moveTo>
                    <a:cubicBezTo>
                      <a:pt x="127" y="17"/>
                      <a:pt x="130" y="12"/>
                      <a:pt x="135" y="10"/>
                    </a:cubicBezTo>
                    <a:cubicBezTo>
                      <a:pt x="163" y="2"/>
                      <a:pt x="163" y="2"/>
                      <a:pt x="163" y="2"/>
                    </a:cubicBezTo>
                    <a:cubicBezTo>
                      <a:pt x="168" y="0"/>
                      <a:pt x="173" y="3"/>
                      <a:pt x="175" y="8"/>
                    </a:cubicBezTo>
                    <a:cubicBezTo>
                      <a:pt x="177" y="13"/>
                      <a:pt x="177" y="13"/>
                      <a:pt x="177" y="13"/>
                    </a:cubicBezTo>
                    <a:cubicBezTo>
                      <a:pt x="178" y="18"/>
                      <a:pt x="176" y="23"/>
                      <a:pt x="171" y="25"/>
                    </a:cubicBezTo>
                    <a:cubicBezTo>
                      <a:pt x="142" y="34"/>
                      <a:pt x="142" y="34"/>
                      <a:pt x="142" y="34"/>
                    </a:cubicBezTo>
                    <a:cubicBezTo>
                      <a:pt x="138" y="35"/>
                      <a:pt x="132" y="33"/>
                      <a:pt x="131" y="28"/>
                    </a:cubicBezTo>
                    <a:lnTo>
                      <a:pt x="129" y="22"/>
                    </a:lnTo>
                    <a:close/>
                    <a:moveTo>
                      <a:pt x="209" y="287"/>
                    </a:moveTo>
                    <a:cubicBezTo>
                      <a:pt x="201" y="290"/>
                      <a:pt x="196" y="297"/>
                      <a:pt x="198" y="303"/>
                    </a:cubicBezTo>
                    <a:cubicBezTo>
                      <a:pt x="199" y="309"/>
                      <a:pt x="208" y="312"/>
                      <a:pt x="216" y="310"/>
                    </a:cubicBezTo>
                    <a:cubicBezTo>
                      <a:pt x="266" y="294"/>
                      <a:pt x="266" y="294"/>
                      <a:pt x="266" y="294"/>
                    </a:cubicBezTo>
                    <a:cubicBezTo>
                      <a:pt x="275" y="292"/>
                      <a:pt x="280" y="284"/>
                      <a:pt x="278" y="278"/>
                    </a:cubicBezTo>
                    <a:cubicBezTo>
                      <a:pt x="276" y="272"/>
                      <a:pt x="268" y="269"/>
                      <a:pt x="259" y="272"/>
                    </a:cubicBezTo>
                    <a:lnTo>
                      <a:pt x="209" y="287"/>
                    </a:lnTo>
                    <a:close/>
                    <a:moveTo>
                      <a:pt x="336" y="366"/>
                    </a:moveTo>
                    <a:cubicBezTo>
                      <a:pt x="336" y="376"/>
                      <a:pt x="336" y="376"/>
                      <a:pt x="336" y="376"/>
                    </a:cubicBezTo>
                    <a:cubicBezTo>
                      <a:pt x="336" y="381"/>
                      <a:pt x="333" y="385"/>
                      <a:pt x="328" y="385"/>
                    </a:cubicBezTo>
                    <a:cubicBezTo>
                      <a:pt x="312" y="385"/>
                      <a:pt x="312" y="385"/>
                      <a:pt x="312" y="385"/>
                    </a:cubicBezTo>
                    <a:cubicBezTo>
                      <a:pt x="294" y="409"/>
                      <a:pt x="259" y="436"/>
                      <a:pt x="228" y="451"/>
                    </a:cubicBezTo>
                    <a:cubicBezTo>
                      <a:pt x="263" y="460"/>
                      <a:pt x="295" y="483"/>
                      <a:pt x="295" y="497"/>
                    </a:cubicBezTo>
                    <a:cubicBezTo>
                      <a:pt x="295" y="507"/>
                      <a:pt x="286" y="513"/>
                      <a:pt x="280" y="513"/>
                    </a:cubicBezTo>
                    <a:cubicBezTo>
                      <a:pt x="63" y="513"/>
                      <a:pt x="63" y="513"/>
                      <a:pt x="63" y="513"/>
                    </a:cubicBezTo>
                    <a:cubicBezTo>
                      <a:pt x="54" y="513"/>
                      <a:pt x="48" y="506"/>
                      <a:pt x="48" y="497"/>
                    </a:cubicBezTo>
                    <a:cubicBezTo>
                      <a:pt x="48" y="483"/>
                      <a:pt x="73" y="466"/>
                      <a:pt x="105" y="454"/>
                    </a:cubicBezTo>
                    <a:cubicBezTo>
                      <a:pt x="25" y="409"/>
                      <a:pt x="0" y="361"/>
                      <a:pt x="0" y="292"/>
                    </a:cubicBezTo>
                    <a:cubicBezTo>
                      <a:pt x="0" y="217"/>
                      <a:pt x="52" y="148"/>
                      <a:pt x="142" y="124"/>
                    </a:cubicBezTo>
                    <a:cubicBezTo>
                      <a:pt x="125" y="68"/>
                      <a:pt x="125" y="68"/>
                      <a:pt x="125" y="68"/>
                    </a:cubicBezTo>
                    <a:cubicBezTo>
                      <a:pt x="123" y="60"/>
                      <a:pt x="127" y="51"/>
                      <a:pt x="136" y="49"/>
                    </a:cubicBezTo>
                    <a:cubicBezTo>
                      <a:pt x="186" y="33"/>
                      <a:pt x="186" y="33"/>
                      <a:pt x="186" y="33"/>
                    </a:cubicBezTo>
                    <a:cubicBezTo>
                      <a:pt x="194" y="30"/>
                      <a:pt x="203" y="35"/>
                      <a:pt x="206" y="43"/>
                    </a:cubicBezTo>
                    <a:cubicBezTo>
                      <a:pt x="266" y="235"/>
                      <a:pt x="266" y="235"/>
                      <a:pt x="266" y="235"/>
                    </a:cubicBezTo>
                    <a:cubicBezTo>
                      <a:pt x="268" y="244"/>
                      <a:pt x="264" y="253"/>
                      <a:pt x="255" y="255"/>
                    </a:cubicBezTo>
                    <a:cubicBezTo>
                      <a:pt x="205" y="271"/>
                      <a:pt x="205" y="271"/>
                      <a:pt x="205" y="271"/>
                    </a:cubicBezTo>
                    <a:cubicBezTo>
                      <a:pt x="197" y="273"/>
                      <a:pt x="188" y="269"/>
                      <a:pt x="185" y="260"/>
                    </a:cubicBezTo>
                    <a:cubicBezTo>
                      <a:pt x="161" y="182"/>
                      <a:pt x="161" y="182"/>
                      <a:pt x="161" y="182"/>
                    </a:cubicBezTo>
                    <a:cubicBezTo>
                      <a:pt x="116" y="187"/>
                      <a:pt x="62" y="230"/>
                      <a:pt x="62" y="286"/>
                    </a:cubicBezTo>
                    <a:cubicBezTo>
                      <a:pt x="62" y="345"/>
                      <a:pt x="106" y="400"/>
                      <a:pt x="154" y="400"/>
                    </a:cubicBezTo>
                    <a:cubicBezTo>
                      <a:pt x="176" y="400"/>
                      <a:pt x="193" y="394"/>
                      <a:pt x="204" y="385"/>
                    </a:cubicBezTo>
                    <a:cubicBezTo>
                      <a:pt x="187" y="385"/>
                      <a:pt x="187" y="385"/>
                      <a:pt x="187" y="385"/>
                    </a:cubicBezTo>
                    <a:cubicBezTo>
                      <a:pt x="182" y="385"/>
                      <a:pt x="178" y="381"/>
                      <a:pt x="178" y="376"/>
                    </a:cubicBezTo>
                    <a:cubicBezTo>
                      <a:pt x="178" y="366"/>
                      <a:pt x="178" y="366"/>
                      <a:pt x="178" y="366"/>
                    </a:cubicBezTo>
                    <a:cubicBezTo>
                      <a:pt x="178" y="361"/>
                      <a:pt x="182" y="357"/>
                      <a:pt x="187" y="357"/>
                    </a:cubicBezTo>
                    <a:cubicBezTo>
                      <a:pt x="328" y="357"/>
                      <a:pt x="328" y="357"/>
                      <a:pt x="328" y="357"/>
                    </a:cubicBezTo>
                    <a:cubicBezTo>
                      <a:pt x="333" y="357"/>
                      <a:pt x="336" y="361"/>
                      <a:pt x="336" y="366"/>
                    </a:cubicBezTo>
                    <a:close/>
                    <a:moveTo>
                      <a:pt x="183" y="95"/>
                    </a:moveTo>
                    <a:cubicBezTo>
                      <a:pt x="214" y="200"/>
                      <a:pt x="214" y="200"/>
                      <a:pt x="214" y="200"/>
                    </a:cubicBezTo>
                    <a:cubicBezTo>
                      <a:pt x="215" y="203"/>
                      <a:pt x="217" y="205"/>
                      <a:pt x="220" y="206"/>
                    </a:cubicBezTo>
                    <a:cubicBezTo>
                      <a:pt x="221" y="206"/>
                      <a:pt x="223" y="206"/>
                      <a:pt x="224" y="206"/>
                    </a:cubicBezTo>
                    <a:cubicBezTo>
                      <a:pt x="228" y="204"/>
                      <a:pt x="231" y="200"/>
                      <a:pt x="229" y="196"/>
                    </a:cubicBezTo>
                    <a:cubicBezTo>
                      <a:pt x="198" y="91"/>
                      <a:pt x="198" y="91"/>
                      <a:pt x="198" y="91"/>
                    </a:cubicBezTo>
                    <a:cubicBezTo>
                      <a:pt x="197" y="87"/>
                      <a:pt x="192" y="84"/>
                      <a:pt x="188" y="86"/>
                    </a:cubicBezTo>
                    <a:cubicBezTo>
                      <a:pt x="184" y="87"/>
                      <a:pt x="182" y="91"/>
                      <a:pt x="183" y="95"/>
                    </a:cubicBezTo>
                    <a:close/>
                    <a:moveTo>
                      <a:pt x="184" y="441"/>
                    </a:moveTo>
                    <a:cubicBezTo>
                      <a:pt x="175" y="432"/>
                      <a:pt x="160" y="432"/>
                      <a:pt x="151" y="441"/>
                    </a:cubicBezTo>
                    <a:cubicBezTo>
                      <a:pt x="142" y="450"/>
                      <a:pt x="142" y="465"/>
                      <a:pt x="151" y="474"/>
                    </a:cubicBezTo>
                    <a:cubicBezTo>
                      <a:pt x="160" y="483"/>
                      <a:pt x="175" y="483"/>
                      <a:pt x="184" y="474"/>
                    </a:cubicBezTo>
                    <a:cubicBezTo>
                      <a:pt x="193" y="465"/>
                      <a:pt x="193" y="450"/>
                      <a:pt x="184" y="44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9" name="Freeform 22"/>
              <p:cNvSpPr>
                <a:spLocks noEditPoints="1"/>
              </p:cNvSpPr>
              <p:nvPr/>
            </p:nvSpPr>
            <p:spPr bwMode="auto">
              <a:xfrm>
                <a:off x="1394659" y="1803366"/>
                <a:ext cx="580309" cy="571743"/>
              </a:xfrm>
              <a:custGeom>
                <a:avLst/>
                <a:gdLst>
                  <a:gd name="T0" fmla="*/ 284 w 488"/>
                  <a:gd name="T1" fmla="*/ 205 h 481"/>
                  <a:gd name="T2" fmla="*/ 215 w 488"/>
                  <a:gd name="T3" fmla="*/ 176 h 481"/>
                  <a:gd name="T4" fmla="*/ 166 w 488"/>
                  <a:gd name="T5" fmla="*/ 195 h 481"/>
                  <a:gd name="T6" fmla="*/ 27 w 488"/>
                  <a:gd name="T7" fmla="*/ 269 h 481"/>
                  <a:gd name="T8" fmla="*/ 26 w 488"/>
                  <a:gd name="T9" fmla="*/ 269 h 481"/>
                  <a:gd name="T10" fmla="*/ 15 w 488"/>
                  <a:gd name="T11" fmla="*/ 300 h 481"/>
                  <a:gd name="T12" fmla="*/ 189 w 488"/>
                  <a:gd name="T13" fmla="*/ 474 h 481"/>
                  <a:gd name="T14" fmla="*/ 205 w 488"/>
                  <a:gd name="T15" fmla="*/ 481 h 481"/>
                  <a:gd name="T16" fmla="*/ 220 w 488"/>
                  <a:gd name="T17" fmla="*/ 462 h 481"/>
                  <a:gd name="T18" fmla="*/ 294 w 488"/>
                  <a:gd name="T19" fmla="*/ 323 h 481"/>
                  <a:gd name="T20" fmla="*/ 284 w 488"/>
                  <a:gd name="T21" fmla="*/ 205 h 481"/>
                  <a:gd name="T22" fmla="*/ 235 w 488"/>
                  <a:gd name="T23" fmla="*/ 213 h 481"/>
                  <a:gd name="T24" fmla="*/ 224 w 488"/>
                  <a:gd name="T25" fmla="*/ 219 h 481"/>
                  <a:gd name="T26" fmla="*/ 189 w 488"/>
                  <a:gd name="T27" fmla="*/ 233 h 481"/>
                  <a:gd name="T28" fmla="*/ 63 w 488"/>
                  <a:gd name="T29" fmla="*/ 306 h 481"/>
                  <a:gd name="T30" fmla="*/ 61 w 488"/>
                  <a:gd name="T31" fmla="*/ 306 h 481"/>
                  <a:gd name="T32" fmla="*/ 52 w 488"/>
                  <a:gd name="T33" fmla="*/ 299 h 481"/>
                  <a:gd name="T34" fmla="*/ 58 w 488"/>
                  <a:gd name="T35" fmla="*/ 288 h 481"/>
                  <a:gd name="T36" fmla="*/ 176 w 488"/>
                  <a:gd name="T37" fmla="*/ 220 h 481"/>
                  <a:gd name="T38" fmla="*/ 229 w 488"/>
                  <a:gd name="T39" fmla="*/ 202 h 481"/>
                  <a:gd name="T40" fmla="*/ 235 w 488"/>
                  <a:gd name="T41" fmla="*/ 213 h 481"/>
                  <a:gd name="T42" fmla="*/ 467 w 488"/>
                  <a:gd name="T43" fmla="*/ 97 h 481"/>
                  <a:gd name="T44" fmla="*/ 317 w 488"/>
                  <a:gd name="T45" fmla="*/ 220 h 481"/>
                  <a:gd name="T46" fmla="*/ 314 w 488"/>
                  <a:gd name="T47" fmla="*/ 224 h 481"/>
                  <a:gd name="T48" fmla="*/ 294 w 488"/>
                  <a:gd name="T49" fmla="*/ 196 h 481"/>
                  <a:gd name="T50" fmla="*/ 265 w 488"/>
                  <a:gd name="T51" fmla="*/ 175 h 481"/>
                  <a:gd name="T52" fmla="*/ 269 w 488"/>
                  <a:gd name="T53" fmla="*/ 172 h 481"/>
                  <a:gd name="T54" fmla="*/ 392 w 488"/>
                  <a:gd name="T55" fmla="*/ 22 h 481"/>
                  <a:gd name="T56" fmla="*/ 464 w 488"/>
                  <a:gd name="T57" fmla="*/ 25 h 481"/>
                  <a:gd name="T58" fmla="*/ 467 w 488"/>
                  <a:gd name="T59" fmla="*/ 97 h 481"/>
                  <a:gd name="T60" fmla="*/ 164 w 488"/>
                  <a:gd name="T61" fmla="*/ 471 h 481"/>
                  <a:gd name="T62" fmla="*/ 107 w 488"/>
                  <a:gd name="T63" fmla="*/ 457 h 481"/>
                  <a:gd name="T64" fmla="*/ 94 w 488"/>
                  <a:gd name="T65" fmla="*/ 400 h 481"/>
                  <a:gd name="T66" fmla="*/ 157 w 488"/>
                  <a:gd name="T67" fmla="*/ 464 h 481"/>
                  <a:gd name="T68" fmla="*/ 164 w 488"/>
                  <a:gd name="T69" fmla="*/ 471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88" h="481">
                    <a:moveTo>
                      <a:pt x="284" y="205"/>
                    </a:moveTo>
                    <a:cubicBezTo>
                      <a:pt x="264" y="186"/>
                      <a:pt x="239" y="176"/>
                      <a:pt x="215" y="176"/>
                    </a:cubicBezTo>
                    <a:cubicBezTo>
                      <a:pt x="196" y="176"/>
                      <a:pt x="179" y="182"/>
                      <a:pt x="166" y="195"/>
                    </a:cubicBezTo>
                    <a:cubicBezTo>
                      <a:pt x="137" y="224"/>
                      <a:pt x="80" y="265"/>
                      <a:pt x="27" y="269"/>
                    </a:cubicBezTo>
                    <a:cubicBezTo>
                      <a:pt x="27" y="269"/>
                      <a:pt x="26" y="269"/>
                      <a:pt x="26" y="269"/>
                    </a:cubicBezTo>
                    <a:cubicBezTo>
                      <a:pt x="13" y="269"/>
                      <a:pt x="0" y="281"/>
                      <a:pt x="15" y="300"/>
                    </a:cubicBezTo>
                    <a:cubicBezTo>
                      <a:pt x="20" y="307"/>
                      <a:pt x="182" y="469"/>
                      <a:pt x="189" y="474"/>
                    </a:cubicBezTo>
                    <a:cubicBezTo>
                      <a:pt x="195" y="479"/>
                      <a:pt x="200" y="481"/>
                      <a:pt x="205" y="481"/>
                    </a:cubicBezTo>
                    <a:cubicBezTo>
                      <a:pt x="215" y="481"/>
                      <a:pt x="220" y="471"/>
                      <a:pt x="220" y="462"/>
                    </a:cubicBezTo>
                    <a:cubicBezTo>
                      <a:pt x="224" y="409"/>
                      <a:pt x="265" y="352"/>
                      <a:pt x="294" y="323"/>
                    </a:cubicBezTo>
                    <a:cubicBezTo>
                      <a:pt x="323" y="294"/>
                      <a:pt x="318" y="241"/>
                      <a:pt x="284" y="205"/>
                    </a:cubicBezTo>
                    <a:close/>
                    <a:moveTo>
                      <a:pt x="235" y="213"/>
                    </a:moveTo>
                    <a:cubicBezTo>
                      <a:pt x="234" y="218"/>
                      <a:pt x="228" y="221"/>
                      <a:pt x="224" y="219"/>
                    </a:cubicBezTo>
                    <a:cubicBezTo>
                      <a:pt x="213" y="216"/>
                      <a:pt x="202" y="220"/>
                      <a:pt x="189" y="233"/>
                    </a:cubicBezTo>
                    <a:cubicBezTo>
                      <a:pt x="157" y="265"/>
                      <a:pt x="109" y="293"/>
                      <a:pt x="63" y="306"/>
                    </a:cubicBezTo>
                    <a:cubicBezTo>
                      <a:pt x="62" y="306"/>
                      <a:pt x="61" y="306"/>
                      <a:pt x="61" y="306"/>
                    </a:cubicBezTo>
                    <a:cubicBezTo>
                      <a:pt x="57" y="306"/>
                      <a:pt x="53" y="303"/>
                      <a:pt x="52" y="299"/>
                    </a:cubicBezTo>
                    <a:cubicBezTo>
                      <a:pt x="50" y="294"/>
                      <a:pt x="53" y="289"/>
                      <a:pt x="58" y="288"/>
                    </a:cubicBezTo>
                    <a:cubicBezTo>
                      <a:pt x="101" y="276"/>
                      <a:pt x="146" y="250"/>
                      <a:pt x="176" y="220"/>
                    </a:cubicBezTo>
                    <a:cubicBezTo>
                      <a:pt x="182" y="213"/>
                      <a:pt x="203" y="193"/>
                      <a:pt x="229" y="202"/>
                    </a:cubicBezTo>
                    <a:cubicBezTo>
                      <a:pt x="234" y="203"/>
                      <a:pt x="237" y="209"/>
                      <a:pt x="235" y="213"/>
                    </a:cubicBezTo>
                    <a:close/>
                    <a:moveTo>
                      <a:pt x="467" y="97"/>
                    </a:moveTo>
                    <a:cubicBezTo>
                      <a:pt x="413" y="151"/>
                      <a:pt x="360" y="147"/>
                      <a:pt x="317" y="220"/>
                    </a:cubicBezTo>
                    <a:cubicBezTo>
                      <a:pt x="316" y="221"/>
                      <a:pt x="315" y="223"/>
                      <a:pt x="314" y="224"/>
                    </a:cubicBezTo>
                    <a:cubicBezTo>
                      <a:pt x="309" y="214"/>
                      <a:pt x="302" y="204"/>
                      <a:pt x="294" y="196"/>
                    </a:cubicBezTo>
                    <a:cubicBezTo>
                      <a:pt x="285" y="187"/>
                      <a:pt x="275" y="180"/>
                      <a:pt x="265" y="175"/>
                    </a:cubicBezTo>
                    <a:cubicBezTo>
                      <a:pt x="266" y="174"/>
                      <a:pt x="268" y="173"/>
                      <a:pt x="269" y="172"/>
                    </a:cubicBezTo>
                    <a:cubicBezTo>
                      <a:pt x="343" y="130"/>
                      <a:pt x="338" y="76"/>
                      <a:pt x="392" y="22"/>
                    </a:cubicBezTo>
                    <a:cubicBezTo>
                      <a:pt x="414" y="0"/>
                      <a:pt x="443" y="4"/>
                      <a:pt x="464" y="25"/>
                    </a:cubicBezTo>
                    <a:cubicBezTo>
                      <a:pt x="485" y="46"/>
                      <a:pt x="488" y="76"/>
                      <a:pt x="467" y="97"/>
                    </a:cubicBezTo>
                    <a:close/>
                    <a:moveTo>
                      <a:pt x="164" y="471"/>
                    </a:moveTo>
                    <a:cubicBezTo>
                      <a:pt x="146" y="478"/>
                      <a:pt x="124" y="473"/>
                      <a:pt x="107" y="457"/>
                    </a:cubicBezTo>
                    <a:cubicBezTo>
                      <a:pt x="91" y="440"/>
                      <a:pt x="86" y="417"/>
                      <a:pt x="94" y="400"/>
                    </a:cubicBezTo>
                    <a:cubicBezTo>
                      <a:pt x="112" y="418"/>
                      <a:pt x="136" y="443"/>
                      <a:pt x="157" y="464"/>
                    </a:cubicBezTo>
                    <a:cubicBezTo>
                      <a:pt x="159" y="466"/>
                      <a:pt x="161" y="468"/>
                      <a:pt x="164" y="47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0" name="Freeform 23"/>
              <p:cNvSpPr>
                <a:spLocks noEditPoints="1"/>
              </p:cNvSpPr>
              <p:nvPr/>
            </p:nvSpPr>
            <p:spPr bwMode="auto">
              <a:xfrm>
                <a:off x="335541" y="1803366"/>
                <a:ext cx="642091" cy="602648"/>
              </a:xfrm>
              <a:custGeom>
                <a:avLst/>
                <a:gdLst>
                  <a:gd name="T0" fmla="*/ 530 w 542"/>
                  <a:gd name="T1" fmla="*/ 256 h 507"/>
                  <a:gd name="T2" fmla="*/ 259 w 542"/>
                  <a:gd name="T3" fmla="*/ 40 h 507"/>
                  <a:gd name="T4" fmla="*/ 213 w 542"/>
                  <a:gd name="T5" fmla="*/ 157 h 507"/>
                  <a:gd name="T6" fmla="*/ 269 w 542"/>
                  <a:gd name="T7" fmla="*/ 259 h 507"/>
                  <a:gd name="T8" fmla="*/ 269 w 542"/>
                  <a:gd name="T9" fmla="*/ 261 h 507"/>
                  <a:gd name="T10" fmla="*/ 288 w 542"/>
                  <a:gd name="T11" fmla="*/ 261 h 507"/>
                  <a:gd name="T12" fmla="*/ 361 w 542"/>
                  <a:gd name="T13" fmla="*/ 347 h 507"/>
                  <a:gd name="T14" fmla="*/ 369 w 542"/>
                  <a:gd name="T15" fmla="*/ 391 h 507"/>
                  <a:gd name="T16" fmla="*/ 363 w 542"/>
                  <a:gd name="T17" fmla="*/ 420 h 507"/>
                  <a:gd name="T18" fmla="*/ 344 w 542"/>
                  <a:gd name="T19" fmla="*/ 428 h 507"/>
                  <a:gd name="T20" fmla="*/ 308 w 542"/>
                  <a:gd name="T21" fmla="*/ 416 h 507"/>
                  <a:gd name="T22" fmla="*/ 274 w 542"/>
                  <a:gd name="T23" fmla="*/ 402 h 507"/>
                  <a:gd name="T24" fmla="*/ 216 w 542"/>
                  <a:gd name="T25" fmla="*/ 339 h 507"/>
                  <a:gd name="T26" fmla="*/ 214 w 542"/>
                  <a:gd name="T27" fmla="*/ 313 h 507"/>
                  <a:gd name="T28" fmla="*/ 205 w 542"/>
                  <a:gd name="T29" fmla="*/ 310 h 507"/>
                  <a:gd name="T30" fmla="*/ 119 w 542"/>
                  <a:gd name="T31" fmla="*/ 232 h 507"/>
                  <a:gd name="T32" fmla="*/ 283 w 542"/>
                  <a:gd name="T33" fmla="*/ 486 h 507"/>
                  <a:gd name="T34" fmla="*/ 472 w 542"/>
                  <a:gd name="T35" fmla="*/ 445 h 507"/>
                  <a:gd name="T36" fmla="*/ 530 w 542"/>
                  <a:gd name="T37" fmla="*/ 256 h 507"/>
                  <a:gd name="T38" fmla="*/ 340 w 542"/>
                  <a:gd name="T39" fmla="*/ 154 h 507"/>
                  <a:gd name="T40" fmla="*/ 294 w 542"/>
                  <a:gd name="T41" fmla="*/ 165 h 507"/>
                  <a:gd name="T42" fmla="*/ 282 w 542"/>
                  <a:gd name="T43" fmla="*/ 119 h 507"/>
                  <a:gd name="T44" fmla="*/ 329 w 542"/>
                  <a:gd name="T45" fmla="*/ 107 h 507"/>
                  <a:gd name="T46" fmla="*/ 340 w 542"/>
                  <a:gd name="T47" fmla="*/ 154 h 507"/>
                  <a:gd name="T48" fmla="*/ 374 w 542"/>
                  <a:gd name="T49" fmla="*/ 182 h 507"/>
                  <a:gd name="T50" fmla="*/ 420 w 542"/>
                  <a:gd name="T51" fmla="*/ 170 h 507"/>
                  <a:gd name="T52" fmla="*/ 432 w 542"/>
                  <a:gd name="T53" fmla="*/ 217 h 507"/>
                  <a:gd name="T54" fmla="*/ 385 w 542"/>
                  <a:gd name="T55" fmla="*/ 229 h 507"/>
                  <a:gd name="T56" fmla="*/ 374 w 542"/>
                  <a:gd name="T57" fmla="*/ 182 h 507"/>
                  <a:gd name="T58" fmla="*/ 465 w 542"/>
                  <a:gd name="T59" fmla="*/ 331 h 507"/>
                  <a:gd name="T60" fmla="*/ 418 w 542"/>
                  <a:gd name="T61" fmla="*/ 343 h 507"/>
                  <a:gd name="T62" fmla="*/ 406 w 542"/>
                  <a:gd name="T63" fmla="*/ 296 h 507"/>
                  <a:gd name="T64" fmla="*/ 453 w 542"/>
                  <a:gd name="T65" fmla="*/ 284 h 507"/>
                  <a:gd name="T66" fmla="*/ 465 w 542"/>
                  <a:gd name="T67" fmla="*/ 331 h 507"/>
                  <a:gd name="T68" fmla="*/ 5 w 542"/>
                  <a:gd name="T69" fmla="*/ 38 h 507"/>
                  <a:gd name="T70" fmla="*/ 10 w 542"/>
                  <a:gd name="T71" fmla="*/ 14 h 507"/>
                  <a:gd name="T72" fmla="*/ 22 w 542"/>
                  <a:gd name="T73" fmla="*/ 10 h 507"/>
                  <a:gd name="T74" fmla="*/ 38 w 542"/>
                  <a:gd name="T75" fmla="*/ 16 h 507"/>
                  <a:gd name="T76" fmla="*/ 174 w 542"/>
                  <a:gd name="T77" fmla="*/ 143 h 507"/>
                  <a:gd name="T78" fmla="*/ 252 w 542"/>
                  <a:gd name="T79" fmla="*/ 262 h 507"/>
                  <a:gd name="T80" fmla="*/ 213 w 542"/>
                  <a:gd name="T81" fmla="*/ 294 h 507"/>
                  <a:gd name="T82" fmla="*/ 114 w 542"/>
                  <a:gd name="T83" fmla="*/ 193 h 507"/>
                  <a:gd name="T84" fmla="*/ 5 w 542"/>
                  <a:gd name="T85" fmla="*/ 38 h 507"/>
                  <a:gd name="T86" fmla="*/ 231 w 542"/>
                  <a:gd name="T87" fmla="*/ 305 h 507"/>
                  <a:gd name="T88" fmla="*/ 233 w 542"/>
                  <a:gd name="T89" fmla="*/ 300 h 507"/>
                  <a:gd name="T90" fmla="*/ 259 w 542"/>
                  <a:gd name="T91" fmla="*/ 278 h 507"/>
                  <a:gd name="T92" fmla="*/ 260 w 542"/>
                  <a:gd name="T93" fmla="*/ 278 h 507"/>
                  <a:gd name="T94" fmla="*/ 297 w 542"/>
                  <a:gd name="T95" fmla="*/ 278 h 507"/>
                  <a:gd name="T96" fmla="*/ 343 w 542"/>
                  <a:gd name="T97" fmla="*/ 348 h 507"/>
                  <a:gd name="T98" fmla="*/ 351 w 542"/>
                  <a:gd name="T99" fmla="*/ 407 h 507"/>
                  <a:gd name="T100" fmla="*/ 344 w 542"/>
                  <a:gd name="T101" fmla="*/ 410 h 507"/>
                  <a:gd name="T102" fmla="*/ 281 w 542"/>
                  <a:gd name="T103" fmla="*/ 386 h 507"/>
                  <a:gd name="T104" fmla="*/ 231 w 542"/>
                  <a:gd name="T105" fmla="*/ 305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42" h="507">
                    <a:moveTo>
                      <a:pt x="530" y="256"/>
                    </a:moveTo>
                    <a:cubicBezTo>
                      <a:pt x="503" y="105"/>
                      <a:pt x="350" y="0"/>
                      <a:pt x="259" y="40"/>
                    </a:cubicBezTo>
                    <a:cubicBezTo>
                      <a:pt x="200" y="66"/>
                      <a:pt x="212" y="115"/>
                      <a:pt x="213" y="157"/>
                    </a:cubicBezTo>
                    <a:cubicBezTo>
                      <a:pt x="239" y="186"/>
                      <a:pt x="264" y="226"/>
                      <a:pt x="269" y="259"/>
                    </a:cubicBezTo>
                    <a:cubicBezTo>
                      <a:pt x="269" y="261"/>
                      <a:pt x="269" y="261"/>
                      <a:pt x="269" y="261"/>
                    </a:cubicBezTo>
                    <a:cubicBezTo>
                      <a:pt x="275" y="261"/>
                      <a:pt x="281" y="261"/>
                      <a:pt x="288" y="261"/>
                    </a:cubicBezTo>
                    <a:cubicBezTo>
                      <a:pt x="310" y="262"/>
                      <a:pt x="353" y="269"/>
                      <a:pt x="361" y="347"/>
                    </a:cubicBezTo>
                    <a:cubicBezTo>
                      <a:pt x="363" y="372"/>
                      <a:pt x="367" y="384"/>
                      <a:pt x="369" y="391"/>
                    </a:cubicBezTo>
                    <a:cubicBezTo>
                      <a:pt x="371" y="398"/>
                      <a:pt x="374" y="409"/>
                      <a:pt x="363" y="420"/>
                    </a:cubicBezTo>
                    <a:cubicBezTo>
                      <a:pt x="358" y="425"/>
                      <a:pt x="352" y="428"/>
                      <a:pt x="344" y="428"/>
                    </a:cubicBezTo>
                    <a:cubicBezTo>
                      <a:pt x="336" y="428"/>
                      <a:pt x="328" y="424"/>
                      <a:pt x="308" y="416"/>
                    </a:cubicBezTo>
                    <a:cubicBezTo>
                      <a:pt x="299" y="412"/>
                      <a:pt x="288" y="408"/>
                      <a:pt x="274" y="402"/>
                    </a:cubicBezTo>
                    <a:cubicBezTo>
                      <a:pt x="232" y="386"/>
                      <a:pt x="219" y="359"/>
                      <a:pt x="216" y="339"/>
                    </a:cubicBezTo>
                    <a:cubicBezTo>
                      <a:pt x="215" y="331"/>
                      <a:pt x="214" y="322"/>
                      <a:pt x="214" y="313"/>
                    </a:cubicBezTo>
                    <a:cubicBezTo>
                      <a:pt x="205" y="310"/>
                      <a:pt x="205" y="310"/>
                      <a:pt x="205" y="310"/>
                    </a:cubicBezTo>
                    <a:cubicBezTo>
                      <a:pt x="169" y="292"/>
                      <a:pt x="139" y="258"/>
                      <a:pt x="119" y="232"/>
                    </a:cubicBezTo>
                    <a:cubicBezTo>
                      <a:pt x="70" y="289"/>
                      <a:pt x="158" y="446"/>
                      <a:pt x="283" y="486"/>
                    </a:cubicBezTo>
                    <a:cubicBezTo>
                      <a:pt x="345" y="507"/>
                      <a:pt x="419" y="490"/>
                      <a:pt x="472" y="445"/>
                    </a:cubicBezTo>
                    <a:cubicBezTo>
                      <a:pt x="527" y="398"/>
                      <a:pt x="542" y="324"/>
                      <a:pt x="530" y="256"/>
                    </a:cubicBezTo>
                    <a:close/>
                    <a:moveTo>
                      <a:pt x="340" y="154"/>
                    </a:moveTo>
                    <a:cubicBezTo>
                      <a:pt x="331" y="170"/>
                      <a:pt x="310" y="175"/>
                      <a:pt x="294" y="165"/>
                    </a:cubicBezTo>
                    <a:cubicBezTo>
                      <a:pt x="277" y="156"/>
                      <a:pt x="272" y="135"/>
                      <a:pt x="282" y="119"/>
                    </a:cubicBezTo>
                    <a:cubicBezTo>
                      <a:pt x="292" y="102"/>
                      <a:pt x="313" y="97"/>
                      <a:pt x="329" y="107"/>
                    </a:cubicBezTo>
                    <a:cubicBezTo>
                      <a:pt x="345" y="117"/>
                      <a:pt x="350" y="138"/>
                      <a:pt x="340" y="154"/>
                    </a:cubicBezTo>
                    <a:close/>
                    <a:moveTo>
                      <a:pt x="374" y="182"/>
                    </a:moveTo>
                    <a:cubicBezTo>
                      <a:pt x="383" y="166"/>
                      <a:pt x="404" y="161"/>
                      <a:pt x="420" y="170"/>
                    </a:cubicBezTo>
                    <a:cubicBezTo>
                      <a:pt x="436" y="180"/>
                      <a:pt x="442" y="201"/>
                      <a:pt x="432" y="217"/>
                    </a:cubicBezTo>
                    <a:cubicBezTo>
                      <a:pt x="422" y="233"/>
                      <a:pt x="401" y="239"/>
                      <a:pt x="385" y="229"/>
                    </a:cubicBezTo>
                    <a:cubicBezTo>
                      <a:pt x="369" y="219"/>
                      <a:pt x="364" y="198"/>
                      <a:pt x="374" y="182"/>
                    </a:cubicBezTo>
                    <a:close/>
                    <a:moveTo>
                      <a:pt x="465" y="331"/>
                    </a:moveTo>
                    <a:cubicBezTo>
                      <a:pt x="455" y="347"/>
                      <a:pt x="434" y="352"/>
                      <a:pt x="418" y="343"/>
                    </a:cubicBezTo>
                    <a:cubicBezTo>
                      <a:pt x="402" y="333"/>
                      <a:pt x="397" y="312"/>
                      <a:pt x="406" y="296"/>
                    </a:cubicBezTo>
                    <a:cubicBezTo>
                      <a:pt x="416" y="280"/>
                      <a:pt x="437" y="275"/>
                      <a:pt x="453" y="284"/>
                    </a:cubicBezTo>
                    <a:cubicBezTo>
                      <a:pt x="469" y="294"/>
                      <a:pt x="474" y="315"/>
                      <a:pt x="465" y="331"/>
                    </a:cubicBezTo>
                    <a:close/>
                    <a:moveTo>
                      <a:pt x="5" y="38"/>
                    </a:moveTo>
                    <a:cubicBezTo>
                      <a:pt x="0" y="30"/>
                      <a:pt x="1" y="20"/>
                      <a:pt x="10" y="14"/>
                    </a:cubicBezTo>
                    <a:cubicBezTo>
                      <a:pt x="14" y="11"/>
                      <a:pt x="18" y="10"/>
                      <a:pt x="22" y="10"/>
                    </a:cubicBezTo>
                    <a:cubicBezTo>
                      <a:pt x="28" y="10"/>
                      <a:pt x="34" y="12"/>
                      <a:pt x="38" y="16"/>
                    </a:cubicBezTo>
                    <a:cubicBezTo>
                      <a:pt x="57" y="35"/>
                      <a:pt x="120" y="99"/>
                      <a:pt x="174" y="143"/>
                    </a:cubicBezTo>
                    <a:cubicBezTo>
                      <a:pt x="204" y="167"/>
                      <a:pt x="246" y="222"/>
                      <a:pt x="252" y="262"/>
                    </a:cubicBezTo>
                    <a:cubicBezTo>
                      <a:pt x="213" y="294"/>
                      <a:pt x="213" y="294"/>
                      <a:pt x="213" y="294"/>
                    </a:cubicBezTo>
                    <a:cubicBezTo>
                      <a:pt x="171" y="274"/>
                      <a:pt x="133" y="225"/>
                      <a:pt x="114" y="193"/>
                    </a:cubicBezTo>
                    <a:cubicBezTo>
                      <a:pt x="69" y="119"/>
                      <a:pt x="16" y="58"/>
                      <a:pt x="5" y="38"/>
                    </a:cubicBezTo>
                    <a:close/>
                    <a:moveTo>
                      <a:pt x="231" y="305"/>
                    </a:moveTo>
                    <a:cubicBezTo>
                      <a:pt x="232" y="304"/>
                      <a:pt x="232" y="302"/>
                      <a:pt x="233" y="300"/>
                    </a:cubicBezTo>
                    <a:cubicBezTo>
                      <a:pt x="259" y="278"/>
                      <a:pt x="259" y="278"/>
                      <a:pt x="259" y="278"/>
                    </a:cubicBezTo>
                    <a:cubicBezTo>
                      <a:pt x="259" y="278"/>
                      <a:pt x="260" y="278"/>
                      <a:pt x="260" y="278"/>
                    </a:cubicBezTo>
                    <a:cubicBezTo>
                      <a:pt x="270" y="275"/>
                      <a:pt x="283" y="275"/>
                      <a:pt x="297" y="278"/>
                    </a:cubicBezTo>
                    <a:cubicBezTo>
                      <a:pt x="312" y="281"/>
                      <a:pt x="338" y="291"/>
                      <a:pt x="343" y="348"/>
                    </a:cubicBezTo>
                    <a:cubicBezTo>
                      <a:pt x="348" y="401"/>
                      <a:pt x="358" y="400"/>
                      <a:pt x="351" y="407"/>
                    </a:cubicBezTo>
                    <a:cubicBezTo>
                      <a:pt x="349" y="409"/>
                      <a:pt x="347" y="410"/>
                      <a:pt x="344" y="410"/>
                    </a:cubicBezTo>
                    <a:cubicBezTo>
                      <a:pt x="337" y="410"/>
                      <a:pt x="322" y="403"/>
                      <a:pt x="281" y="386"/>
                    </a:cubicBezTo>
                    <a:cubicBezTo>
                      <a:pt x="220" y="362"/>
                      <a:pt x="230" y="314"/>
                      <a:pt x="231" y="30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1" name="Freeform 24"/>
              <p:cNvSpPr/>
              <p:nvPr/>
            </p:nvSpPr>
            <p:spPr bwMode="auto">
              <a:xfrm>
                <a:off x="2398615" y="1904911"/>
                <a:ext cx="229476" cy="52980"/>
              </a:xfrm>
              <a:custGeom>
                <a:avLst/>
                <a:gdLst>
                  <a:gd name="T0" fmla="*/ 184 w 192"/>
                  <a:gd name="T1" fmla="*/ 44 h 44"/>
                  <a:gd name="T2" fmla="*/ 180 w 192"/>
                  <a:gd name="T3" fmla="*/ 43 h 44"/>
                  <a:gd name="T4" fmla="*/ 10 w 192"/>
                  <a:gd name="T5" fmla="*/ 32 h 44"/>
                  <a:gd name="T6" fmla="*/ 1 w 192"/>
                  <a:gd name="T7" fmla="*/ 27 h 44"/>
                  <a:gd name="T8" fmla="*/ 6 w 192"/>
                  <a:gd name="T9" fmla="*/ 19 h 44"/>
                  <a:gd name="T10" fmla="*/ 188 w 192"/>
                  <a:gd name="T11" fmla="*/ 31 h 44"/>
                  <a:gd name="T12" fmla="*/ 190 w 192"/>
                  <a:gd name="T13" fmla="*/ 41 h 44"/>
                  <a:gd name="T14" fmla="*/ 184 w 192"/>
                  <a:gd name="T1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" h="44">
                    <a:moveTo>
                      <a:pt x="184" y="44"/>
                    </a:moveTo>
                    <a:cubicBezTo>
                      <a:pt x="183" y="44"/>
                      <a:pt x="181" y="44"/>
                      <a:pt x="180" y="43"/>
                    </a:cubicBezTo>
                    <a:cubicBezTo>
                      <a:pt x="150" y="23"/>
                      <a:pt x="83" y="12"/>
                      <a:pt x="10" y="32"/>
                    </a:cubicBezTo>
                    <a:cubicBezTo>
                      <a:pt x="6" y="33"/>
                      <a:pt x="2" y="31"/>
                      <a:pt x="1" y="27"/>
                    </a:cubicBezTo>
                    <a:cubicBezTo>
                      <a:pt x="0" y="23"/>
                      <a:pt x="2" y="20"/>
                      <a:pt x="6" y="19"/>
                    </a:cubicBezTo>
                    <a:cubicBezTo>
                      <a:pt x="73" y="0"/>
                      <a:pt x="148" y="5"/>
                      <a:pt x="188" y="31"/>
                    </a:cubicBezTo>
                    <a:cubicBezTo>
                      <a:pt x="191" y="33"/>
                      <a:pt x="192" y="38"/>
                      <a:pt x="190" y="41"/>
                    </a:cubicBezTo>
                    <a:cubicBezTo>
                      <a:pt x="189" y="43"/>
                      <a:pt x="186" y="44"/>
                      <a:pt x="184" y="4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2" name="Freeform 25"/>
              <p:cNvSpPr/>
              <p:nvPr/>
            </p:nvSpPr>
            <p:spPr bwMode="auto">
              <a:xfrm>
                <a:off x="2398615" y="1971137"/>
                <a:ext cx="229476" cy="50772"/>
              </a:xfrm>
              <a:custGeom>
                <a:avLst/>
                <a:gdLst>
                  <a:gd name="T0" fmla="*/ 184 w 192"/>
                  <a:gd name="T1" fmla="*/ 43 h 43"/>
                  <a:gd name="T2" fmla="*/ 180 w 192"/>
                  <a:gd name="T3" fmla="*/ 42 h 43"/>
                  <a:gd name="T4" fmla="*/ 10 w 192"/>
                  <a:gd name="T5" fmla="*/ 32 h 43"/>
                  <a:gd name="T6" fmla="*/ 1 w 192"/>
                  <a:gd name="T7" fmla="*/ 27 h 43"/>
                  <a:gd name="T8" fmla="*/ 6 w 192"/>
                  <a:gd name="T9" fmla="*/ 19 h 43"/>
                  <a:gd name="T10" fmla="*/ 188 w 192"/>
                  <a:gd name="T11" fmla="*/ 30 h 43"/>
                  <a:gd name="T12" fmla="*/ 190 w 192"/>
                  <a:gd name="T13" fmla="*/ 40 h 43"/>
                  <a:gd name="T14" fmla="*/ 184 w 192"/>
                  <a:gd name="T1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" h="43">
                    <a:moveTo>
                      <a:pt x="184" y="43"/>
                    </a:moveTo>
                    <a:cubicBezTo>
                      <a:pt x="183" y="43"/>
                      <a:pt x="181" y="43"/>
                      <a:pt x="180" y="42"/>
                    </a:cubicBezTo>
                    <a:cubicBezTo>
                      <a:pt x="150" y="23"/>
                      <a:pt x="84" y="11"/>
                      <a:pt x="10" y="32"/>
                    </a:cubicBezTo>
                    <a:cubicBezTo>
                      <a:pt x="6" y="33"/>
                      <a:pt x="2" y="31"/>
                      <a:pt x="1" y="27"/>
                    </a:cubicBezTo>
                    <a:cubicBezTo>
                      <a:pt x="0" y="23"/>
                      <a:pt x="2" y="20"/>
                      <a:pt x="6" y="19"/>
                    </a:cubicBezTo>
                    <a:cubicBezTo>
                      <a:pt x="73" y="0"/>
                      <a:pt x="148" y="4"/>
                      <a:pt x="188" y="30"/>
                    </a:cubicBezTo>
                    <a:cubicBezTo>
                      <a:pt x="191" y="32"/>
                      <a:pt x="192" y="37"/>
                      <a:pt x="190" y="40"/>
                    </a:cubicBezTo>
                    <a:cubicBezTo>
                      <a:pt x="188" y="42"/>
                      <a:pt x="186" y="43"/>
                      <a:pt x="184" y="4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3" name="Freeform 26"/>
              <p:cNvSpPr/>
              <p:nvPr/>
            </p:nvSpPr>
            <p:spPr bwMode="auto">
              <a:xfrm>
                <a:off x="2398615" y="2035154"/>
                <a:ext cx="231681" cy="50773"/>
              </a:xfrm>
              <a:custGeom>
                <a:avLst/>
                <a:gdLst>
                  <a:gd name="T0" fmla="*/ 185 w 193"/>
                  <a:gd name="T1" fmla="*/ 43 h 43"/>
                  <a:gd name="T2" fmla="*/ 181 w 193"/>
                  <a:gd name="T3" fmla="*/ 42 h 43"/>
                  <a:gd name="T4" fmla="*/ 10 w 193"/>
                  <a:gd name="T5" fmla="*/ 32 h 43"/>
                  <a:gd name="T6" fmla="*/ 1 w 193"/>
                  <a:gd name="T7" fmla="*/ 27 h 43"/>
                  <a:gd name="T8" fmla="*/ 6 w 193"/>
                  <a:gd name="T9" fmla="*/ 18 h 43"/>
                  <a:gd name="T10" fmla="*/ 189 w 193"/>
                  <a:gd name="T11" fmla="*/ 30 h 43"/>
                  <a:gd name="T12" fmla="*/ 191 w 193"/>
                  <a:gd name="T13" fmla="*/ 40 h 43"/>
                  <a:gd name="T14" fmla="*/ 185 w 193"/>
                  <a:gd name="T1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3" h="43">
                    <a:moveTo>
                      <a:pt x="185" y="43"/>
                    </a:moveTo>
                    <a:cubicBezTo>
                      <a:pt x="184" y="43"/>
                      <a:pt x="182" y="43"/>
                      <a:pt x="181" y="42"/>
                    </a:cubicBezTo>
                    <a:cubicBezTo>
                      <a:pt x="151" y="22"/>
                      <a:pt x="85" y="11"/>
                      <a:pt x="10" y="32"/>
                    </a:cubicBezTo>
                    <a:cubicBezTo>
                      <a:pt x="6" y="33"/>
                      <a:pt x="2" y="31"/>
                      <a:pt x="1" y="27"/>
                    </a:cubicBezTo>
                    <a:cubicBezTo>
                      <a:pt x="0" y="23"/>
                      <a:pt x="2" y="20"/>
                      <a:pt x="6" y="18"/>
                    </a:cubicBezTo>
                    <a:cubicBezTo>
                      <a:pt x="74" y="0"/>
                      <a:pt x="149" y="4"/>
                      <a:pt x="189" y="30"/>
                    </a:cubicBezTo>
                    <a:cubicBezTo>
                      <a:pt x="192" y="32"/>
                      <a:pt x="193" y="37"/>
                      <a:pt x="191" y="40"/>
                    </a:cubicBezTo>
                    <a:cubicBezTo>
                      <a:pt x="190" y="42"/>
                      <a:pt x="187" y="43"/>
                      <a:pt x="185" y="4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4" name="Freeform 27"/>
              <p:cNvSpPr/>
              <p:nvPr/>
            </p:nvSpPr>
            <p:spPr bwMode="auto">
              <a:xfrm>
                <a:off x="2398615" y="2099172"/>
                <a:ext cx="231681" cy="50772"/>
              </a:xfrm>
              <a:custGeom>
                <a:avLst/>
                <a:gdLst>
                  <a:gd name="T0" fmla="*/ 186 w 194"/>
                  <a:gd name="T1" fmla="*/ 44 h 44"/>
                  <a:gd name="T2" fmla="*/ 182 w 194"/>
                  <a:gd name="T3" fmla="*/ 43 h 44"/>
                  <a:gd name="T4" fmla="*/ 10 w 194"/>
                  <a:gd name="T5" fmla="*/ 34 h 44"/>
                  <a:gd name="T6" fmla="*/ 1 w 194"/>
                  <a:gd name="T7" fmla="*/ 30 h 44"/>
                  <a:gd name="T8" fmla="*/ 6 w 194"/>
                  <a:gd name="T9" fmla="*/ 21 h 44"/>
                  <a:gd name="T10" fmla="*/ 190 w 194"/>
                  <a:gd name="T11" fmla="*/ 31 h 44"/>
                  <a:gd name="T12" fmla="*/ 192 w 194"/>
                  <a:gd name="T13" fmla="*/ 41 h 44"/>
                  <a:gd name="T14" fmla="*/ 186 w 194"/>
                  <a:gd name="T1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4">
                    <a:moveTo>
                      <a:pt x="186" y="44"/>
                    </a:moveTo>
                    <a:cubicBezTo>
                      <a:pt x="185" y="44"/>
                      <a:pt x="183" y="44"/>
                      <a:pt x="182" y="43"/>
                    </a:cubicBezTo>
                    <a:cubicBezTo>
                      <a:pt x="144" y="19"/>
                      <a:pt x="78" y="15"/>
                      <a:pt x="10" y="34"/>
                    </a:cubicBezTo>
                    <a:cubicBezTo>
                      <a:pt x="6" y="35"/>
                      <a:pt x="2" y="33"/>
                      <a:pt x="1" y="30"/>
                    </a:cubicBezTo>
                    <a:cubicBezTo>
                      <a:pt x="0" y="26"/>
                      <a:pt x="2" y="22"/>
                      <a:pt x="6" y="21"/>
                    </a:cubicBezTo>
                    <a:cubicBezTo>
                      <a:pt x="79" y="0"/>
                      <a:pt x="148" y="4"/>
                      <a:pt x="190" y="31"/>
                    </a:cubicBezTo>
                    <a:cubicBezTo>
                      <a:pt x="193" y="34"/>
                      <a:pt x="194" y="38"/>
                      <a:pt x="192" y="41"/>
                    </a:cubicBezTo>
                    <a:cubicBezTo>
                      <a:pt x="191" y="43"/>
                      <a:pt x="188" y="44"/>
                      <a:pt x="186" y="4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5" name="Freeform 28"/>
              <p:cNvSpPr/>
              <p:nvPr/>
            </p:nvSpPr>
            <p:spPr bwMode="auto">
              <a:xfrm>
                <a:off x="2398615" y="2160982"/>
                <a:ext cx="231681" cy="55187"/>
              </a:xfrm>
              <a:custGeom>
                <a:avLst/>
                <a:gdLst>
                  <a:gd name="T0" fmla="*/ 186 w 194"/>
                  <a:gd name="T1" fmla="*/ 47 h 47"/>
                  <a:gd name="T2" fmla="*/ 182 w 194"/>
                  <a:gd name="T3" fmla="*/ 46 h 47"/>
                  <a:gd name="T4" fmla="*/ 10 w 194"/>
                  <a:gd name="T5" fmla="*/ 38 h 47"/>
                  <a:gd name="T6" fmla="*/ 1 w 194"/>
                  <a:gd name="T7" fmla="*/ 34 h 47"/>
                  <a:gd name="T8" fmla="*/ 5 w 194"/>
                  <a:gd name="T9" fmla="*/ 25 h 47"/>
                  <a:gd name="T10" fmla="*/ 190 w 194"/>
                  <a:gd name="T11" fmla="*/ 34 h 47"/>
                  <a:gd name="T12" fmla="*/ 192 w 194"/>
                  <a:gd name="T13" fmla="*/ 44 h 47"/>
                  <a:gd name="T14" fmla="*/ 186 w 194"/>
                  <a:gd name="T1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7">
                    <a:moveTo>
                      <a:pt x="186" y="47"/>
                    </a:moveTo>
                    <a:cubicBezTo>
                      <a:pt x="185" y="47"/>
                      <a:pt x="183" y="46"/>
                      <a:pt x="182" y="46"/>
                    </a:cubicBezTo>
                    <a:cubicBezTo>
                      <a:pt x="148" y="23"/>
                      <a:pt x="67" y="15"/>
                      <a:pt x="10" y="38"/>
                    </a:cubicBezTo>
                    <a:cubicBezTo>
                      <a:pt x="7" y="39"/>
                      <a:pt x="3" y="37"/>
                      <a:pt x="1" y="34"/>
                    </a:cubicBezTo>
                    <a:cubicBezTo>
                      <a:pt x="0" y="30"/>
                      <a:pt x="1" y="26"/>
                      <a:pt x="5" y="25"/>
                    </a:cubicBezTo>
                    <a:cubicBezTo>
                      <a:pt x="67" y="0"/>
                      <a:pt x="152" y="10"/>
                      <a:pt x="190" y="34"/>
                    </a:cubicBezTo>
                    <a:cubicBezTo>
                      <a:pt x="193" y="36"/>
                      <a:pt x="194" y="40"/>
                      <a:pt x="192" y="44"/>
                    </a:cubicBezTo>
                    <a:cubicBezTo>
                      <a:pt x="190" y="46"/>
                      <a:pt x="188" y="47"/>
                      <a:pt x="186" y="4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6" name="Freeform 29"/>
              <p:cNvSpPr/>
              <p:nvPr/>
            </p:nvSpPr>
            <p:spPr bwMode="auto">
              <a:xfrm>
                <a:off x="2727382" y="1904911"/>
                <a:ext cx="231683" cy="52980"/>
              </a:xfrm>
              <a:custGeom>
                <a:avLst/>
                <a:gdLst>
                  <a:gd name="T0" fmla="*/ 8 w 194"/>
                  <a:gd name="T1" fmla="*/ 44 h 44"/>
                  <a:gd name="T2" fmla="*/ 2 w 194"/>
                  <a:gd name="T3" fmla="*/ 41 h 44"/>
                  <a:gd name="T4" fmla="*/ 4 w 194"/>
                  <a:gd name="T5" fmla="*/ 31 h 44"/>
                  <a:gd name="T6" fmla="*/ 188 w 194"/>
                  <a:gd name="T7" fmla="*/ 19 h 44"/>
                  <a:gd name="T8" fmla="*/ 193 w 194"/>
                  <a:gd name="T9" fmla="*/ 27 h 44"/>
                  <a:gd name="T10" fmla="*/ 185 w 194"/>
                  <a:gd name="T11" fmla="*/ 32 h 44"/>
                  <a:gd name="T12" fmla="*/ 12 w 194"/>
                  <a:gd name="T13" fmla="*/ 43 h 44"/>
                  <a:gd name="T14" fmla="*/ 8 w 194"/>
                  <a:gd name="T1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4">
                    <a:moveTo>
                      <a:pt x="8" y="44"/>
                    </a:moveTo>
                    <a:cubicBezTo>
                      <a:pt x="6" y="44"/>
                      <a:pt x="4" y="43"/>
                      <a:pt x="2" y="41"/>
                    </a:cubicBezTo>
                    <a:cubicBezTo>
                      <a:pt x="0" y="38"/>
                      <a:pt x="1" y="33"/>
                      <a:pt x="4" y="31"/>
                    </a:cubicBezTo>
                    <a:cubicBezTo>
                      <a:pt x="45" y="5"/>
                      <a:pt x="121" y="0"/>
                      <a:pt x="188" y="19"/>
                    </a:cubicBezTo>
                    <a:cubicBezTo>
                      <a:pt x="192" y="20"/>
                      <a:pt x="194" y="23"/>
                      <a:pt x="193" y="27"/>
                    </a:cubicBezTo>
                    <a:cubicBezTo>
                      <a:pt x="192" y="31"/>
                      <a:pt x="188" y="33"/>
                      <a:pt x="185" y="32"/>
                    </a:cubicBezTo>
                    <a:cubicBezTo>
                      <a:pt x="113" y="12"/>
                      <a:pt x="44" y="23"/>
                      <a:pt x="12" y="43"/>
                    </a:cubicBezTo>
                    <a:cubicBezTo>
                      <a:pt x="11" y="44"/>
                      <a:pt x="10" y="44"/>
                      <a:pt x="8" y="4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7" name="Freeform 30"/>
              <p:cNvSpPr/>
              <p:nvPr/>
            </p:nvSpPr>
            <p:spPr bwMode="auto">
              <a:xfrm>
                <a:off x="2727382" y="1968928"/>
                <a:ext cx="231683" cy="55188"/>
              </a:xfrm>
              <a:custGeom>
                <a:avLst/>
                <a:gdLst>
                  <a:gd name="T0" fmla="*/ 8 w 194"/>
                  <a:gd name="T1" fmla="*/ 45 h 45"/>
                  <a:gd name="T2" fmla="*/ 2 w 194"/>
                  <a:gd name="T3" fmla="*/ 42 h 45"/>
                  <a:gd name="T4" fmla="*/ 5 w 194"/>
                  <a:gd name="T5" fmla="*/ 32 h 45"/>
                  <a:gd name="T6" fmla="*/ 189 w 194"/>
                  <a:gd name="T7" fmla="*/ 19 h 45"/>
                  <a:gd name="T8" fmla="*/ 193 w 194"/>
                  <a:gd name="T9" fmla="*/ 28 h 45"/>
                  <a:gd name="T10" fmla="*/ 185 w 194"/>
                  <a:gd name="T11" fmla="*/ 33 h 45"/>
                  <a:gd name="T12" fmla="*/ 12 w 194"/>
                  <a:gd name="T13" fmla="*/ 44 h 45"/>
                  <a:gd name="T14" fmla="*/ 8 w 194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5">
                    <a:moveTo>
                      <a:pt x="8" y="45"/>
                    </a:moveTo>
                    <a:cubicBezTo>
                      <a:pt x="6" y="45"/>
                      <a:pt x="4" y="44"/>
                      <a:pt x="2" y="42"/>
                    </a:cubicBezTo>
                    <a:cubicBezTo>
                      <a:pt x="0" y="38"/>
                      <a:pt x="1" y="34"/>
                      <a:pt x="5" y="32"/>
                    </a:cubicBezTo>
                    <a:cubicBezTo>
                      <a:pt x="45" y="6"/>
                      <a:pt x="121" y="0"/>
                      <a:pt x="189" y="19"/>
                    </a:cubicBezTo>
                    <a:cubicBezTo>
                      <a:pt x="192" y="20"/>
                      <a:pt x="194" y="24"/>
                      <a:pt x="193" y="28"/>
                    </a:cubicBezTo>
                    <a:cubicBezTo>
                      <a:pt x="192" y="32"/>
                      <a:pt x="189" y="34"/>
                      <a:pt x="185" y="33"/>
                    </a:cubicBezTo>
                    <a:cubicBezTo>
                      <a:pt x="113" y="13"/>
                      <a:pt x="44" y="23"/>
                      <a:pt x="12" y="44"/>
                    </a:cubicBezTo>
                    <a:cubicBezTo>
                      <a:pt x="11" y="44"/>
                      <a:pt x="10" y="45"/>
                      <a:pt x="8" y="4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8" name="Freeform 31"/>
              <p:cNvSpPr/>
              <p:nvPr/>
            </p:nvSpPr>
            <p:spPr bwMode="auto">
              <a:xfrm>
                <a:off x="2727382" y="2035154"/>
                <a:ext cx="231683" cy="52980"/>
              </a:xfrm>
              <a:custGeom>
                <a:avLst/>
                <a:gdLst>
                  <a:gd name="T0" fmla="*/ 8 w 195"/>
                  <a:gd name="T1" fmla="*/ 45 h 45"/>
                  <a:gd name="T2" fmla="*/ 3 w 195"/>
                  <a:gd name="T3" fmla="*/ 41 h 45"/>
                  <a:gd name="T4" fmla="*/ 5 w 195"/>
                  <a:gd name="T5" fmla="*/ 32 h 45"/>
                  <a:gd name="T6" fmla="*/ 189 w 195"/>
                  <a:gd name="T7" fmla="*/ 19 h 45"/>
                  <a:gd name="T8" fmla="*/ 193 w 195"/>
                  <a:gd name="T9" fmla="*/ 28 h 45"/>
                  <a:gd name="T10" fmla="*/ 185 w 195"/>
                  <a:gd name="T11" fmla="*/ 32 h 45"/>
                  <a:gd name="T12" fmla="*/ 12 w 195"/>
                  <a:gd name="T13" fmla="*/ 43 h 45"/>
                  <a:gd name="T14" fmla="*/ 8 w 195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45">
                    <a:moveTo>
                      <a:pt x="8" y="45"/>
                    </a:moveTo>
                    <a:cubicBezTo>
                      <a:pt x="6" y="45"/>
                      <a:pt x="4" y="43"/>
                      <a:pt x="3" y="41"/>
                    </a:cubicBezTo>
                    <a:cubicBezTo>
                      <a:pt x="0" y="38"/>
                      <a:pt x="1" y="34"/>
                      <a:pt x="5" y="32"/>
                    </a:cubicBezTo>
                    <a:cubicBezTo>
                      <a:pt x="45" y="5"/>
                      <a:pt x="121" y="0"/>
                      <a:pt x="189" y="19"/>
                    </a:cubicBezTo>
                    <a:cubicBezTo>
                      <a:pt x="192" y="20"/>
                      <a:pt x="195" y="24"/>
                      <a:pt x="193" y="28"/>
                    </a:cubicBezTo>
                    <a:cubicBezTo>
                      <a:pt x="192" y="31"/>
                      <a:pt x="189" y="33"/>
                      <a:pt x="185" y="32"/>
                    </a:cubicBezTo>
                    <a:cubicBezTo>
                      <a:pt x="113" y="12"/>
                      <a:pt x="44" y="23"/>
                      <a:pt x="12" y="43"/>
                    </a:cubicBezTo>
                    <a:cubicBezTo>
                      <a:pt x="11" y="44"/>
                      <a:pt x="10" y="45"/>
                      <a:pt x="8" y="4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9" name="Freeform 32"/>
              <p:cNvSpPr/>
              <p:nvPr/>
            </p:nvSpPr>
            <p:spPr bwMode="auto">
              <a:xfrm>
                <a:off x="2727382" y="2099172"/>
                <a:ext cx="231683" cy="50772"/>
              </a:xfrm>
              <a:custGeom>
                <a:avLst/>
                <a:gdLst>
                  <a:gd name="T0" fmla="*/ 8 w 195"/>
                  <a:gd name="T1" fmla="*/ 45 h 45"/>
                  <a:gd name="T2" fmla="*/ 3 w 195"/>
                  <a:gd name="T3" fmla="*/ 42 h 45"/>
                  <a:gd name="T4" fmla="*/ 5 w 195"/>
                  <a:gd name="T5" fmla="*/ 32 h 45"/>
                  <a:gd name="T6" fmla="*/ 189 w 195"/>
                  <a:gd name="T7" fmla="*/ 20 h 45"/>
                  <a:gd name="T8" fmla="*/ 194 w 195"/>
                  <a:gd name="T9" fmla="*/ 28 h 45"/>
                  <a:gd name="T10" fmla="*/ 185 w 195"/>
                  <a:gd name="T11" fmla="*/ 33 h 45"/>
                  <a:gd name="T12" fmla="*/ 12 w 195"/>
                  <a:gd name="T13" fmla="*/ 44 h 45"/>
                  <a:gd name="T14" fmla="*/ 8 w 195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45">
                    <a:moveTo>
                      <a:pt x="8" y="45"/>
                    </a:moveTo>
                    <a:cubicBezTo>
                      <a:pt x="6" y="45"/>
                      <a:pt x="4" y="44"/>
                      <a:pt x="3" y="42"/>
                    </a:cubicBezTo>
                    <a:cubicBezTo>
                      <a:pt x="0" y="39"/>
                      <a:pt x="1" y="34"/>
                      <a:pt x="5" y="32"/>
                    </a:cubicBezTo>
                    <a:cubicBezTo>
                      <a:pt x="38" y="11"/>
                      <a:pt x="118" y="0"/>
                      <a:pt x="189" y="20"/>
                    </a:cubicBezTo>
                    <a:cubicBezTo>
                      <a:pt x="192" y="21"/>
                      <a:pt x="195" y="25"/>
                      <a:pt x="194" y="28"/>
                    </a:cubicBezTo>
                    <a:cubicBezTo>
                      <a:pt x="192" y="32"/>
                      <a:pt x="189" y="34"/>
                      <a:pt x="185" y="33"/>
                    </a:cubicBezTo>
                    <a:cubicBezTo>
                      <a:pt x="120" y="15"/>
                      <a:pt x="43" y="24"/>
                      <a:pt x="12" y="44"/>
                    </a:cubicBezTo>
                    <a:cubicBezTo>
                      <a:pt x="11" y="45"/>
                      <a:pt x="10" y="45"/>
                      <a:pt x="8" y="4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80" name="Freeform 33"/>
              <p:cNvSpPr/>
              <p:nvPr/>
            </p:nvSpPr>
            <p:spPr bwMode="auto">
              <a:xfrm>
                <a:off x="2727382" y="2163189"/>
                <a:ext cx="231683" cy="52980"/>
              </a:xfrm>
              <a:custGeom>
                <a:avLst/>
                <a:gdLst>
                  <a:gd name="T0" fmla="*/ 8 w 194"/>
                  <a:gd name="T1" fmla="*/ 45 h 45"/>
                  <a:gd name="T2" fmla="*/ 2 w 194"/>
                  <a:gd name="T3" fmla="*/ 42 h 45"/>
                  <a:gd name="T4" fmla="*/ 4 w 194"/>
                  <a:gd name="T5" fmla="*/ 32 h 45"/>
                  <a:gd name="T6" fmla="*/ 188 w 194"/>
                  <a:gd name="T7" fmla="*/ 19 h 45"/>
                  <a:gd name="T8" fmla="*/ 193 w 194"/>
                  <a:gd name="T9" fmla="*/ 28 h 45"/>
                  <a:gd name="T10" fmla="*/ 184 w 194"/>
                  <a:gd name="T11" fmla="*/ 33 h 45"/>
                  <a:gd name="T12" fmla="*/ 11 w 194"/>
                  <a:gd name="T13" fmla="*/ 44 h 45"/>
                  <a:gd name="T14" fmla="*/ 8 w 194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5">
                    <a:moveTo>
                      <a:pt x="8" y="45"/>
                    </a:moveTo>
                    <a:cubicBezTo>
                      <a:pt x="5" y="45"/>
                      <a:pt x="3" y="44"/>
                      <a:pt x="2" y="42"/>
                    </a:cubicBezTo>
                    <a:cubicBezTo>
                      <a:pt x="0" y="38"/>
                      <a:pt x="0" y="34"/>
                      <a:pt x="4" y="32"/>
                    </a:cubicBezTo>
                    <a:cubicBezTo>
                      <a:pt x="44" y="6"/>
                      <a:pt x="120" y="0"/>
                      <a:pt x="188" y="19"/>
                    </a:cubicBezTo>
                    <a:cubicBezTo>
                      <a:pt x="191" y="20"/>
                      <a:pt x="194" y="24"/>
                      <a:pt x="193" y="28"/>
                    </a:cubicBezTo>
                    <a:cubicBezTo>
                      <a:pt x="192" y="32"/>
                      <a:pt x="188" y="34"/>
                      <a:pt x="184" y="33"/>
                    </a:cubicBezTo>
                    <a:cubicBezTo>
                      <a:pt x="113" y="13"/>
                      <a:pt x="43" y="23"/>
                      <a:pt x="11" y="44"/>
                    </a:cubicBezTo>
                    <a:cubicBezTo>
                      <a:pt x="10" y="45"/>
                      <a:pt x="9" y="45"/>
                      <a:pt x="8" y="4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81" name="Freeform 34"/>
              <p:cNvSpPr>
                <a:spLocks noEditPoints="1"/>
              </p:cNvSpPr>
              <p:nvPr/>
            </p:nvSpPr>
            <p:spPr bwMode="auto">
              <a:xfrm>
                <a:off x="4335918" y="3019701"/>
                <a:ext cx="750208" cy="481236"/>
              </a:xfrm>
              <a:custGeom>
                <a:avLst/>
                <a:gdLst>
                  <a:gd name="T0" fmla="*/ 631 w 632"/>
                  <a:gd name="T1" fmla="*/ 150 h 405"/>
                  <a:gd name="T2" fmla="*/ 623 w 632"/>
                  <a:gd name="T3" fmla="*/ 142 h 405"/>
                  <a:gd name="T4" fmla="*/ 14 w 632"/>
                  <a:gd name="T5" fmla="*/ 1 h 405"/>
                  <a:gd name="T6" fmla="*/ 3 w 632"/>
                  <a:gd name="T7" fmla="*/ 6 h 405"/>
                  <a:gd name="T8" fmla="*/ 4 w 632"/>
                  <a:gd name="T9" fmla="*/ 19 h 405"/>
                  <a:gd name="T10" fmla="*/ 325 w 632"/>
                  <a:gd name="T11" fmla="*/ 401 h 405"/>
                  <a:gd name="T12" fmla="*/ 333 w 632"/>
                  <a:gd name="T13" fmla="*/ 405 h 405"/>
                  <a:gd name="T14" fmla="*/ 340 w 632"/>
                  <a:gd name="T15" fmla="*/ 402 h 405"/>
                  <a:gd name="T16" fmla="*/ 627 w 632"/>
                  <a:gd name="T17" fmla="*/ 161 h 405"/>
                  <a:gd name="T18" fmla="*/ 631 w 632"/>
                  <a:gd name="T19" fmla="*/ 150 h 405"/>
                  <a:gd name="T20" fmla="*/ 335 w 632"/>
                  <a:gd name="T21" fmla="*/ 378 h 405"/>
                  <a:gd name="T22" fmla="*/ 303 w 632"/>
                  <a:gd name="T23" fmla="*/ 341 h 405"/>
                  <a:gd name="T24" fmla="*/ 324 w 632"/>
                  <a:gd name="T25" fmla="*/ 323 h 405"/>
                  <a:gd name="T26" fmla="*/ 325 w 632"/>
                  <a:gd name="T27" fmla="*/ 311 h 405"/>
                  <a:gd name="T28" fmla="*/ 312 w 632"/>
                  <a:gd name="T29" fmla="*/ 310 h 405"/>
                  <a:gd name="T30" fmla="*/ 292 w 632"/>
                  <a:gd name="T31" fmla="*/ 327 h 405"/>
                  <a:gd name="T32" fmla="*/ 258 w 632"/>
                  <a:gd name="T33" fmla="*/ 287 h 405"/>
                  <a:gd name="T34" fmla="*/ 269 w 632"/>
                  <a:gd name="T35" fmla="*/ 277 h 405"/>
                  <a:gd name="T36" fmla="*/ 270 w 632"/>
                  <a:gd name="T37" fmla="*/ 265 h 405"/>
                  <a:gd name="T38" fmla="*/ 258 w 632"/>
                  <a:gd name="T39" fmla="*/ 264 h 405"/>
                  <a:gd name="T40" fmla="*/ 247 w 632"/>
                  <a:gd name="T41" fmla="*/ 274 h 405"/>
                  <a:gd name="T42" fmla="*/ 212 w 632"/>
                  <a:gd name="T43" fmla="*/ 233 h 405"/>
                  <a:gd name="T44" fmla="*/ 233 w 632"/>
                  <a:gd name="T45" fmla="*/ 215 h 405"/>
                  <a:gd name="T46" fmla="*/ 234 w 632"/>
                  <a:gd name="T47" fmla="*/ 204 h 405"/>
                  <a:gd name="T48" fmla="*/ 223 w 632"/>
                  <a:gd name="T49" fmla="*/ 203 h 405"/>
                  <a:gd name="T50" fmla="*/ 202 w 632"/>
                  <a:gd name="T51" fmla="*/ 221 h 405"/>
                  <a:gd name="T52" fmla="*/ 167 w 632"/>
                  <a:gd name="T53" fmla="*/ 180 h 405"/>
                  <a:gd name="T54" fmla="*/ 179 w 632"/>
                  <a:gd name="T55" fmla="*/ 170 h 405"/>
                  <a:gd name="T56" fmla="*/ 180 w 632"/>
                  <a:gd name="T57" fmla="*/ 158 h 405"/>
                  <a:gd name="T58" fmla="*/ 168 w 632"/>
                  <a:gd name="T59" fmla="*/ 157 h 405"/>
                  <a:gd name="T60" fmla="*/ 156 w 632"/>
                  <a:gd name="T61" fmla="*/ 166 h 405"/>
                  <a:gd name="T62" fmla="*/ 122 w 632"/>
                  <a:gd name="T63" fmla="*/ 125 h 405"/>
                  <a:gd name="T64" fmla="*/ 142 w 632"/>
                  <a:gd name="T65" fmla="*/ 108 h 405"/>
                  <a:gd name="T66" fmla="*/ 143 w 632"/>
                  <a:gd name="T67" fmla="*/ 97 h 405"/>
                  <a:gd name="T68" fmla="*/ 132 w 632"/>
                  <a:gd name="T69" fmla="*/ 96 h 405"/>
                  <a:gd name="T70" fmla="*/ 112 w 632"/>
                  <a:gd name="T71" fmla="*/ 113 h 405"/>
                  <a:gd name="T72" fmla="*/ 42 w 632"/>
                  <a:gd name="T73" fmla="*/ 30 h 405"/>
                  <a:gd name="T74" fmla="*/ 596 w 632"/>
                  <a:gd name="T75" fmla="*/ 158 h 405"/>
                  <a:gd name="T76" fmla="*/ 335 w 632"/>
                  <a:gd name="T77" fmla="*/ 378 h 405"/>
                  <a:gd name="T78" fmla="*/ 339 w 632"/>
                  <a:gd name="T79" fmla="*/ 276 h 405"/>
                  <a:gd name="T80" fmla="*/ 348 w 632"/>
                  <a:gd name="T81" fmla="*/ 280 h 405"/>
                  <a:gd name="T82" fmla="*/ 355 w 632"/>
                  <a:gd name="T83" fmla="*/ 277 h 405"/>
                  <a:gd name="T84" fmla="*/ 450 w 632"/>
                  <a:gd name="T85" fmla="*/ 197 h 405"/>
                  <a:gd name="T86" fmla="*/ 453 w 632"/>
                  <a:gd name="T87" fmla="*/ 186 h 405"/>
                  <a:gd name="T88" fmla="*/ 445 w 632"/>
                  <a:gd name="T89" fmla="*/ 178 h 405"/>
                  <a:gd name="T90" fmla="*/ 251 w 632"/>
                  <a:gd name="T91" fmla="*/ 141 h 405"/>
                  <a:gd name="T92" fmla="*/ 240 w 632"/>
                  <a:gd name="T93" fmla="*/ 146 h 405"/>
                  <a:gd name="T94" fmla="*/ 241 w 632"/>
                  <a:gd name="T95" fmla="*/ 158 h 405"/>
                  <a:gd name="T96" fmla="*/ 339 w 632"/>
                  <a:gd name="T97" fmla="*/ 276 h 405"/>
                  <a:gd name="T98" fmla="*/ 418 w 632"/>
                  <a:gd name="T99" fmla="*/ 195 h 405"/>
                  <a:gd name="T100" fmla="*/ 349 w 632"/>
                  <a:gd name="T101" fmla="*/ 253 h 405"/>
                  <a:gd name="T102" fmla="*/ 278 w 632"/>
                  <a:gd name="T103" fmla="*/ 168 h 405"/>
                  <a:gd name="T104" fmla="*/ 418 w 632"/>
                  <a:gd name="T105" fmla="*/ 195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32" h="405">
                    <a:moveTo>
                      <a:pt x="631" y="150"/>
                    </a:moveTo>
                    <a:cubicBezTo>
                      <a:pt x="630" y="146"/>
                      <a:pt x="627" y="142"/>
                      <a:pt x="623" y="14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0" y="0"/>
                      <a:pt x="5" y="2"/>
                      <a:pt x="3" y="6"/>
                    </a:cubicBezTo>
                    <a:cubicBezTo>
                      <a:pt x="0" y="10"/>
                      <a:pt x="1" y="16"/>
                      <a:pt x="4" y="19"/>
                    </a:cubicBezTo>
                    <a:cubicBezTo>
                      <a:pt x="325" y="401"/>
                      <a:pt x="325" y="401"/>
                      <a:pt x="325" y="401"/>
                    </a:cubicBezTo>
                    <a:cubicBezTo>
                      <a:pt x="327" y="403"/>
                      <a:pt x="330" y="405"/>
                      <a:pt x="333" y="405"/>
                    </a:cubicBezTo>
                    <a:cubicBezTo>
                      <a:pt x="336" y="405"/>
                      <a:pt x="338" y="404"/>
                      <a:pt x="340" y="402"/>
                    </a:cubicBezTo>
                    <a:cubicBezTo>
                      <a:pt x="627" y="161"/>
                      <a:pt x="627" y="161"/>
                      <a:pt x="627" y="161"/>
                    </a:cubicBezTo>
                    <a:cubicBezTo>
                      <a:pt x="630" y="158"/>
                      <a:pt x="632" y="154"/>
                      <a:pt x="631" y="150"/>
                    </a:cubicBezTo>
                    <a:close/>
                    <a:moveTo>
                      <a:pt x="335" y="378"/>
                    </a:moveTo>
                    <a:cubicBezTo>
                      <a:pt x="303" y="341"/>
                      <a:pt x="303" y="341"/>
                      <a:pt x="303" y="341"/>
                    </a:cubicBezTo>
                    <a:cubicBezTo>
                      <a:pt x="324" y="323"/>
                      <a:pt x="324" y="323"/>
                      <a:pt x="324" y="323"/>
                    </a:cubicBezTo>
                    <a:cubicBezTo>
                      <a:pt x="327" y="320"/>
                      <a:pt x="328" y="315"/>
                      <a:pt x="325" y="311"/>
                    </a:cubicBezTo>
                    <a:cubicBezTo>
                      <a:pt x="322" y="307"/>
                      <a:pt x="316" y="307"/>
                      <a:pt x="312" y="310"/>
                    </a:cubicBezTo>
                    <a:cubicBezTo>
                      <a:pt x="292" y="327"/>
                      <a:pt x="292" y="327"/>
                      <a:pt x="292" y="327"/>
                    </a:cubicBezTo>
                    <a:cubicBezTo>
                      <a:pt x="258" y="287"/>
                      <a:pt x="258" y="287"/>
                      <a:pt x="258" y="287"/>
                    </a:cubicBezTo>
                    <a:cubicBezTo>
                      <a:pt x="269" y="277"/>
                      <a:pt x="269" y="277"/>
                      <a:pt x="269" y="277"/>
                    </a:cubicBezTo>
                    <a:cubicBezTo>
                      <a:pt x="273" y="274"/>
                      <a:pt x="273" y="269"/>
                      <a:pt x="270" y="265"/>
                    </a:cubicBezTo>
                    <a:cubicBezTo>
                      <a:pt x="267" y="261"/>
                      <a:pt x="262" y="261"/>
                      <a:pt x="258" y="264"/>
                    </a:cubicBezTo>
                    <a:cubicBezTo>
                      <a:pt x="247" y="274"/>
                      <a:pt x="247" y="274"/>
                      <a:pt x="247" y="274"/>
                    </a:cubicBezTo>
                    <a:cubicBezTo>
                      <a:pt x="212" y="233"/>
                      <a:pt x="212" y="233"/>
                      <a:pt x="212" y="233"/>
                    </a:cubicBezTo>
                    <a:cubicBezTo>
                      <a:pt x="233" y="215"/>
                      <a:pt x="233" y="215"/>
                      <a:pt x="233" y="215"/>
                    </a:cubicBezTo>
                    <a:cubicBezTo>
                      <a:pt x="236" y="212"/>
                      <a:pt x="236" y="207"/>
                      <a:pt x="234" y="204"/>
                    </a:cubicBezTo>
                    <a:cubicBezTo>
                      <a:pt x="231" y="201"/>
                      <a:pt x="226" y="200"/>
                      <a:pt x="223" y="203"/>
                    </a:cubicBezTo>
                    <a:cubicBezTo>
                      <a:pt x="202" y="221"/>
                      <a:pt x="202" y="221"/>
                      <a:pt x="202" y="221"/>
                    </a:cubicBezTo>
                    <a:cubicBezTo>
                      <a:pt x="167" y="180"/>
                      <a:pt x="167" y="180"/>
                      <a:pt x="167" y="180"/>
                    </a:cubicBezTo>
                    <a:cubicBezTo>
                      <a:pt x="179" y="170"/>
                      <a:pt x="179" y="170"/>
                      <a:pt x="179" y="170"/>
                    </a:cubicBezTo>
                    <a:cubicBezTo>
                      <a:pt x="183" y="167"/>
                      <a:pt x="183" y="161"/>
                      <a:pt x="180" y="158"/>
                    </a:cubicBezTo>
                    <a:cubicBezTo>
                      <a:pt x="177" y="154"/>
                      <a:pt x="171" y="154"/>
                      <a:pt x="168" y="157"/>
                    </a:cubicBezTo>
                    <a:cubicBezTo>
                      <a:pt x="156" y="166"/>
                      <a:pt x="156" y="166"/>
                      <a:pt x="156" y="166"/>
                    </a:cubicBezTo>
                    <a:cubicBezTo>
                      <a:pt x="122" y="125"/>
                      <a:pt x="122" y="125"/>
                      <a:pt x="122" y="125"/>
                    </a:cubicBezTo>
                    <a:cubicBezTo>
                      <a:pt x="142" y="108"/>
                      <a:pt x="142" y="108"/>
                      <a:pt x="142" y="108"/>
                    </a:cubicBezTo>
                    <a:cubicBezTo>
                      <a:pt x="146" y="105"/>
                      <a:pt x="146" y="100"/>
                      <a:pt x="143" y="97"/>
                    </a:cubicBezTo>
                    <a:cubicBezTo>
                      <a:pt x="141" y="94"/>
                      <a:pt x="136" y="93"/>
                      <a:pt x="132" y="96"/>
                    </a:cubicBezTo>
                    <a:cubicBezTo>
                      <a:pt x="112" y="113"/>
                      <a:pt x="112" y="113"/>
                      <a:pt x="112" y="113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596" y="158"/>
                      <a:pt x="596" y="158"/>
                      <a:pt x="596" y="158"/>
                    </a:cubicBezTo>
                    <a:lnTo>
                      <a:pt x="335" y="378"/>
                    </a:lnTo>
                    <a:close/>
                    <a:moveTo>
                      <a:pt x="339" y="276"/>
                    </a:moveTo>
                    <a:cubicBezTo>
                      <a:pt x="342" y="278"/>
                      <a:pt x="345" y="280"/>
                      <a:pt x="348" y="280"/>
                    </a:cubicBezTo>
                    <a:cubicBezTo>
                      <a:pt x="350" y="280"/>
                      <a:pt x="353" y="279"/>
                      <a:pt x="355" y="277"/>
                    </a:cubicBezTo>
                    <a:cubicBezTo>
                      <a:pt x="450" y="197"/>
                      <a:pt x="450" y="197"/>
                      <a:pt x="450" y="197"/>
                    </a:cubicBezTo>
                    <a:cubicBezTo>
                      <a:pt x="453" y="195"/>
                      <a:pt x="454" y="190"/>
                      <a:pt x="453" y="186"/>
                    </a:cubicBezTo>
                    <a:cubicBezTo>
                      <a:pt x="452" y="182"/>
                      <a:pt x="449" y="179"/>
                      <a:pt x="445" y="178"/>
                    </a:cubicBezTo>
                    <a:cubicBezTo>
                      <a:pt x="251" y="141"/>
                      <a:pt x="251" y="141"/>
                      <a:pt x="251" y="141"/>
                    </a:cubicBezTo>
                    <a:cubicBezTo>
                      <a:pt x="247" y="140"/>
                      <a:pt x="242" y="142"/>
                      <a:pt x="240" y="146"/>
                    </a:cubicBezTo>
                    <a:cubicBezTo>
                      <a:pt x="237" y="150"/>
                      <a:pt x="238" y="155"/>
                      <a:pt x="241" y="158"/>
                    </a:cubicBezTo>
                    <a:lnTo>
                      <a:pt x="339" y="276"/>
                    </a:lnTo>
                    <a:close/>
                    <a:moveTo>
                      <a:pt x="418" y="195"/>
                    </a:moveTo>
                    <a:cubicBezTo>
                      <a:pt x="349" y="253"/>
                      <a:pt x="349" y="253"/>
                      <a:pt x="349" y="253"/>
                    </a:cubicBezTo>
                    <a:cubicBezTo>
                      <a:pt x="278" y="168"/>
                      <a:pt x="278" y="168"/>
                      <a:pt x="278" y="168"/>
                    </a:cubicBezTo>
                    <a:lnTo>
                      <a:pt x="418" y="19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67617" name="组合 208"/>
            <p:cNvGrpSpPr/>
            <p:nvPr/>
          </p:nvGrpSpPr>
          <p:grpSpPr>
            <a:xfrm>
              <a:off x="4142483" y="1505931"/>
              <a:ext cx="4489522" cy="2176078"/>
              <a:chOff x="165605" y="818429"/>
              <a:chExt cx="8509001" cy="4124326"/>
            </a:xfrm>
          </p:grpSpPr>
          <p:grpSp>
            <p:nvGrpSpPr>
              <p:cNvPr id="67618" name="组合 209"/>
              <p:cNvGrpSpPr/>
              <p:nvPr/>
            </p:nvGrpSpPr>
            <p:grpSpPr>
              <a:xfrm>
                <a:off x="324355" y="832717"/>
                <a:ext cx="627063" cy="1065213"/>
                <a:chOff x="324355" y="832717"/>
                <a:chExt cx="627063" cy="1065213"/>
              </a:xfrm>
            </p:grpSpPr>
            <p:sp>
              <p:nvSpPr>
                <p:cNvPr id="317" name="Freeform 9"/>
                <p:cNvSpPr/>
                <p:nvPr/>
              </p:nvSpPr>
              <p:spPr bwMode="auto">
                <a:xfrm>
                  <a:off x="324785" y="1420270"/>
                  <a:ext cx="625861" cy="478641"/>
                </a:xfrm>
                <a:custGeom>
                  <a:avLst/>
                  <a:gdLst>
                    <a:gd name="T0" fmla="*/ 166 w 167"/>
                    <a:gd name="T1" fmla="*/ 39 h 127"/>
                    <a:gd name="T2" fmla="*/ 129 w 167"/>
                    <a:gd name="T3" fmla="*/ 0 h 127"/>
                    <a:gd name="T4" fmla="*/ 93 w 167"/>
                    <a:gd name="T5" fmla="*/ 60 h 127"/>
                    <a:gd name="T6" fmla="*/ 88 w 167"/>
                    <a:gd name="T7" fmla="*/ 33 h 127"/>
                    <a:gd name="T8" fmla="*/ 93 w 167"/>
                    <a:gd name="T9" fmla="*/ 24 h 127"/>
                    <a:gd name="T10" fmla="*/ 83 w 167"/>
                    <a:gd name="T11" fmla="*/ 14 h 127"/>
                    <a:gd name="T12" fmla="*/ 73 w 167"/>
                    <a:gd name="T13" fmla="*/ 24 h 127"/>
                    <a:gd name="T14" fmla="*/ 78 w 167"/>
                    <a:gd name="T15" fmla="*/ 33 h 127"/>
                    <a:gd name="T16" fmla="*/ 73 w 167"/>
                    <a:gd name="T17" fmla="*/ 60 h 127"/>
                    <a:gd name="T18" fmla="*/ 38 w 167"/>
                    <a:gd name="T19" fmla="*/ 0 h 127"/>
                    <a:gd name="T20" fmla="*/ 0 w 167"/>
                    <a:gd name="T21" fmla="*/ 39 h 127"/>
                    <a:gd name="T22" fmla="*/ 0 w 167"/>
                    <a:gd name="T23" fmla="*/ 39 h 127"/>
                    <a:gd name="T24" fmla="*/ 0 w 167"/>
                    <a:gd name="T25" fmla="*/ 127 h 127"/>
                    <a:gd name="T26" fmla="*/ 167 w 167"/>
                    <a:gd name="T27" fmla="*/ 127 h 127"/>
                    <a:gd name="T28" fmla="*/ 167 w 167"/>
                    <a:gd name="T29" fmla="*/ 39 h 127"/>
                    <a:gd name="T30" fmla="*/ 166 w 167"/>
                    <a:gd name="T31" fmla="*/ 39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67" h="127">
                      <a:moveTo>
                        <a:pt x="166" y="39"/>
                      </a:moveTo>
                      <a:cubicBezTo>
                        <a:pt x="163" y="23"/>
                        <a:pt x="149" y="8"/>
                        <a:pt x="129" y="0"/>
                      </a:cubicBezTo>
                      <a:cubicBezTo>
                        <a:pt x="93" y="60"/>
                        <a:pt x="93" y="60"/>
                        <a:pt x="93" y="60"/>
                      </a:cubicBezTo>
                      <a:cubicBezTo>
                        <a:pt x="88" y="33"/>
                        <a:pt x="88" y="33"/>
                        <a:pt x="88" y="33"/>
                      </a:cubicBezTo>
                      <a:cubicBezTo>
                        <a:pt x="91" y="31"/>
                        <a:pt x="93" y="28"/>
                        <a:pt x="93" y="24"/>
                      </a:cubicBezTo>
                      <a:cubicBezTo>
                        <a:pt x="93" y="19"/>
                        <a:pt x="89" y="14"/>
                        <a:pt x="83" y="14"/>
                      </a:cubicBezTo>
                      <a:cubicBezTo>
                        <a:pt x="77" y="14"/>
                        <a:pt x="73" y="19"/>
                        <a:pt x="73" y="24"/>
                      </a:cubicBezTo>
                      <a:cubicBezTo>
                        <a:pt x="73" y="28"/>
                        <a:pt x="75" y="31"/>
                        <a:pt x="78" y="33"/>
                      </a:cubicBezTo>
                      <a:cubicBezTo>
                        <a:pt x="73" y="60"/>
                        <a:pt x="73" y="60"/>
                        <a:pt x="73" y="60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17" y="8"/>
                        <a:pt x="3" y="23"/>
                        <a:pt x="0" y="39"/>
                      </a:cubicBezTo>
                      <a:cubicBezTo>
                        <a:pt x="0" y="39"/>
                        <a:pt x="0" y="39"/>
                        <a:pt x="0" y="39"/>
                      </a:cubicBezTo>
                      <a:cubicBezTo>
                        <a:pt x="0" y="127"/>
                        <a:pt x="0" y="127"/>
                        <a:pt x="0" y="127"/>
                      </a:cubicBezTo>
                      <a:cubicBezTo>
                        <a:pt x="167" y="127"/>
                        <a:pt x="167" y="127"/>
                        <a:pt x="167" y="127"/>
                      </a:cubicBezTo>
                      <a:cubicBezTo>
                        <a:pt x="167" y="39"/>
                        <a:pt x="167" y="39"/>
                        <a:pt x="167" y="39"/>
                      </a:cubicBezTo>
                      <a:lnTo>
                        <a:pt x="166" y="3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18" name="Freeform 10"/>
                <p:cNvSpPr>
                  <a:spLocks noEditPoints="1"/>
                </p:cNvSpPr>
                <p:nvPr/>
              </p:nvSpPr>
              <p:spPr bwMode="auto">
                <a:xfrm>
                  <a:off x="442135" y="881421"/>
                  <a:ext cx="382136" cy="538849"/>
                </a:xfrm>
                <a:custGeom>
                  <a:avLst/>
                  <a:gdLst>
                    <a:gd name="T0" fmla="*/ 0 w 102"/>
                    <a:gd name="T1" fmla="*/ 87 h 143"/>
                    <a:gd name="T2" fmla="*/ 10 w 102"/>
                    <a:gd name="T3" fmla="*/ 101 h 143"/>
                    <a:gd name="T4" fmla="*/ 51 w 102"/>
                    <a:gd name="T5" fmla="*/ 143 h 143"/>
                    <a:gd name="T6" fmla="*/ 91 w 102"/>
                    <a:gd name="T7" fmla="*/ 101 h 143"/>
                    <a:gd name="T8" fmla="*/ 92 w 102"/>
                    <a:gd name="T9" fmla="*/ 101 h 143"/>
                    <a:gd name="T10" fmla="*/ 102 w 102"/>
                    <a:gd name="T11" fmla="*/ 87 h 143"/>
                    <a:gd name="T12" fmla="*/ 94 w 102"/>
                    <a:gd name="T13" fmla="*/ 75 h 143"/>
                    <a:gd name="T14" fmla="*/ 95 w 102"/>
                    <a:gd name="T15" fmla="*/ 42 h 143"/>
                    <a:gd name="T16" fmla="*/ 97 w 102"/>
                    <a:gd name="T17" fmla="*/ 42 h 143"/>
                    <a:gd name="T18" fmla="*/ 97 w 102"/>
                    <a:gd name="T19" fmla="*/ 0 h 143"/>
                    <a:gd name="T20" fmla="*/ 3 w 102"/>
                    <a:gd name="T21" fmla="*/ 0 h 143"/>
                    <a:gd name="T22" fmla="*/ 3 w 102"/>
                    <a:gd name="T23" fmla="*/ 42 h 143"/>
                    <a:gd name="T24" fmla="*/ 4 w 102"/>
                    <a:gd name="T25" fmla="*/ 42 h 143"/>
                    <a:gd name="T26" fmla="*/ 6 w 102"/>
                    <a:gd name="T27" fmla="*/ 76 h 143"/>
                    <a:gd name="T28" fmla="*/ 6 w 102"/>
                    <a:gd name="T29" fmla="*/ 76 h 143"/>
                    <a:gd name="T30" fmla="*/ 0 w 102"/>
                    <a:gd name="T31" fmla="*/ 87 h 143"/>
                    <a:gd name="T32" fmla="*/ 11 w 102"/>
                    <a:gd name="T33" fmla="*/ 77 h 143"/>
                    <a:gd name="T34" fmla="*/ 11 w 102"/>
                    <a:gd name="T35" fmla="*/ 77 h 143"/>
                    <a:gd name="T36" fmla="*/ 12 w 102"/>
                    <a:gd name="T37" fmla="*/ 77 h 143"/>
                    <a:gd name="T38" fmla="*/ 12 w 102"/>
                    <a:gd name="T39" fmla="*/ 74 h 143"/>
                    <a:gd name="T40" fmla="*/ 15 w 102"/>
                    <a:gd name="T41" fmla="*/ 57 h 143"/>
                    <a:gd name="T42" fmla="*/ 19 w 102"/>
                    <a:gd name="T43" fmla="*/ 52 h 143"/>
                    <a:gd name="T44" fmla="*/ 61 w 102"/>
                    <a:gd name="T45" fmla="*/ 42 h 143"/>
                    <a:gd name="T46" fmla="*/ 78 w 102"/>
                    <a:gd name="T47" fmla="*/ 42 h 143"/>
                    <a:gd name="T48" fmla="*/ 88 w 102"/>
                    <a:gd name="T49" fmla="*/ 78 h 143"/>
                    <a:gd name="T50" fmla="*/ 88 w 102"/>
                    <a:gd name="T51" fmla="*/ 78 h 143"/>
                    <a:gd name="T52" fmla="*/ 91 w 102"/>
                    <a:gd name="T53" fmla="*/ 77 h 143"/>
                    <a:gd name="T54" fmla="*/ 92 w 102"/>
                    <a:gd name="T55" fmla="*/ 77 h 143"/>
                    <a:gd name="T56" fmla="*/ 97 w 102"/>
                    <a:gd name="T57" fmla="*/ 80 h 143"/>
                    <a:gd name="T58" fmla="*/ 99 w 102"/>
                    <a:gd name="T59" fmla="*/ 87 h 143"/>
                    <a:gd name="T60" fmla="*/ 97 w 102"/>
                    <a:gd name="T61" fmla="*/ 95 h 143"/>
                    <a:gd name="T62" fmla="*/ 92 w 102"/>
                    <a:gd name="T63" fmla="*/ 98 h 143"/>
                    <a:gd name="T64" fmla="*/ 91 w 102"/>
                    <a:gd name="T65" fmla="*/ 98 h 143"/>
                    <a:gd name="T66" fmla="*/ 89 w 102"/>
                    <a:gd name="T67" fmla="*/ 98 h 143"/>
                    <a:gd name="T68" fmla="*/ 88 w 102"/>
                    <a:gd name="T69" fmla="*/ 100 h 143"/>
                    <a:gd name="T70" fmla="*/ 75 w 102"/>
                    <a:gd name="T71" fmla="*/ 129 h 143"/>
                    <a:gd name="T72" fmla="*/ 64 w 102"/>
                    <a:gd name="T73" fmla="*/ 137 h 143"/>
                    <a:gd name="T74" fmla="*/ 51 w 102"/>
                    <a:gd name="T75" fmla="*/ 140 h 143"/>
                    <a:gd name="T76" fmla="*/ 38 w 102"/>
                    <a:gd name="T77" fmla="*/ 137 h 143"/>
                    <a:gd name="T78" fmla="*/ 26 w 102"/>
                    <a:gd name="T79" fmla="*/ 129 h 143"/>
                    <a:gd name="T80" fmla="*/ 13 w 102"/>
                    <a:gd name="T81" fmla="*/ 100 h 143"/>
                    <a:gd name="T82" fmla="*/ 13 w 102"/>
                    <a:gd name="T83" fmla="*/ 98 h 143"/>
                    <a:gd name="T84" fmla="*/ 10 w 102"/>
                    <a:gd name="T85" fmla="*/ 98 h 143"/>
                    <a:gd name="T86" fmla="*/ 3 w 102"/>
                    <a:gd name="T87" fmla="*/ 87 h 143"/>
                    <a:gd name="T88" fmla="*/ 6 w 102"/>
                    <a:gd name="T89" fmla="*/ 80 h 143"/>
                    <a:gd name="T90" fmla="*/ 11 w 102"/>
                    <a:gd name="T91" fmla="*/ 77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02" h="143">
                      <a:moveTo>
                        <a:pt x="0" y="87"/>
                      </a:moveTo>
                      <a:cubicBezTo>
                        <a:pt x="0" y="95"/>
                        <a:pt x="5" y="100"/>
                        <a:pt x="10" y="101"/>
                      </a:cubicBezTo>
                      <a:cubicBezTo>
                        <a:pt x="14" y="125"/>
                        <a:pt x="31" y="143"/>
                        <a:pt x="51" y="143"/>
                      </a:cubicBezTo>
                      <a:cubicBezTo>
                        <a:pt x="71" y="143"/>
                        <a:pt x="87" y="125"/>
                        <a:pt x="91" y="101"/>
                      </a:cubicBezTo>
                      <a:cubicBezTo>
                        <a:pt x="92" y="101"/>
                        <a:pt x="92" y="101"/>
                        <a:pt x="92" y="101"/>
                      </a:cubicBezTo>
                      <a:cubicBezTo>
                        <a:pt x="98" y="101"/>
                        <a:pt x="102" y="95"/>
                        <a:pt x="102" y="87"/>
                      </a:cubicBezTo>
                      <a:cubicBezTo>
                        <a:pt x="102" y="81"/>
                        <a:pt x="99" y="76"/>
                        <a:pt x="94" y="75"/>
                      </a:cubicBezTo>
                      <a:cubicBezTo>
                        <a:pt x="94" y="75"/>
                        <a:pt x="99" y="57"/>
                        <a:pt x="95" y="42"/>
                      </a:cubicBezTo>
                      <a:cubicBezTo>
                        <a:pt x="97" y="42"/>
                        <a:pt x="97" y="42"/>
                        <a:pt x="97" y="42"/>
                      </a:cubicBezTo>
                      <a:cubicBezTo>
                        <a:pt x="97" y="0"/>
                        <a:pt x="97" y="0"/>
                        <a:pt x="97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42"/>
                        <a:pt x="3" y="42"/>
                        <a:pt x="3" y="42"/>
                      </a:cubicBezTo>
                      <a:cubicBezTo>
                        <a:pt x="4" y="42"/>
                        <a:pt x="4" y="42"/>
                        <a:pt x="4" y="42"/>
                      </a:cubicBezTo>
                      <a:cubicBezTo>
                        <a:pt x="0" y="58"/>
                        <a:pt x="6" y="76"/>
                        <a:pt x="6" y="76"/>
                      </a:cubicBezTo>
                      <a:cubicBezTo>
                        <a:pt x="6" y="76"/>
                        <a:pt x="6" y="76"/>
                        <a:pt x="6" y="76"/>
                      </a:cubicBezTo>
                      <a:cubicBezTo>
                        <a:pt x="3" y="78"/>
                        <a:pt x="0" y="82"/>
                        <a:pt x="0" y="87"/>
                      </a:cubicBezTo>
                      <a:close/>
                      <a:moveTo>
                        <a:pt x="11" y="77"/>
                      </a:moveTo>
                      <a:cubicBezTo>
                        <a:pt x="11" y="77"/>
                        <a:pt x="11" y="77"/>
                        <a:pt x="11" y="77"/>
                      </a:cubicBezTo>
                      <a:cubicBezTo>
                        <a:pt x="12" y="77"/>
                        <a:pt x="12" y="77"/>
                        <a:pt x="12" y="77"/>
                      </a:cubicBezTo>
                      <a:cubicBezTo>
                        <a:pt x="12" y="74"/>
                        <a:pt x="12" y="74"/>
                        <a:pt x="12" y="74"/>
                      </a:cubicBezTo>
                      <a:cubicBezTo>
                        <a:pt x="15" y="57"/>
                        <a:pt x="15" y="57"/>
                        <a:pt x="15" y="57"/>
                      </a:cubicBezTo>
                      <a:cubicBezTo>
                        <a:pt x="17" y="54"/>
                        <a:pt x="19" y="52"/>
                        <a:pt x="19" y="52"/>
                      </a:cubicBezTo>
                      <a:cubicBezTo>
                        <a:pt x="38" y="53"/>
                        <a:pt x="54" y="46"/>
                        <a:pt x="61" y="42"/>
                      </a:cubicBezTo>
                      <a:cubicBezTo>
                        <a:pt x="78" y="42"/>
                        <a:pt x="78" y="42"/>
                        <a:pt x="78" y="42"/>
                      </a:cubicBezTo>
                      <a:cubicBezTo>
                        <a:pt x="85" y="53"/>
                        <a:pt x="88" y="78"/>
                        <a:pt x="88" y="78"/>
                      </a:cubicBezTo>
                      <a:cubicBezTo>
                        <a:pt x="88" y="78"/>
                        <a:pt x="88" y="78"/>
                        <a:pt x="88" y="78"/>
                      </a:cubicBezTo>
                      <a:cubicBezTo>
                        <a:pt x="91" y="77"/>
                        <a:pt x="91" y="77"/>
                        <a:pt x="91" y="77"/>
                      </a:cubicBezTo>
                      <a:cubicBezTo>
                        <a:pt x="91" y="77"/>
                        <a:pt x="91" y="77"/>
                        <a:pt x="92" y="77"/>
                      </a:cubicBezTo>
                      <a:cubicBezTo>
                        <a:pt x="94" y="77"/>
                        <a:pt x="96" y="78"/>
                        <a:pt x="97" y="80"/>
                      </a:cubicBezTo>
                      <a:cubicBezTo>
                        <a:pt x="99" y="82"/>
                        <a:pt x="99" y="85"/>
                        <a:pt x="99" y="87"/>
                      </a:cubicBezTo>
                      <a:cubicBezTo>
                        <a:pt x="99" y="90"/>
                        <a:pt x="99" y="93"/>
                        <a:pt x="97" y="95"/>
                      </a:cubicBezTo>
                      <a:cubicBezTo>
                        <a:pt x="96" y="97"/>
                        <a:pt x="94" y="98"/>
                        <a:pt x="92" y="98"/>
                      </a:cubicBezTo>
                      <a:cubicBezTo>
                        <a:pt x="91" y="98"/>
                        <a:pt x="91" y="98"/>
                        <a:pt x="91" y="98"/>
                      </a:cubicBezTo>
                      <a:cubicBezTo>
                        <a:pt x="89" y="98"/>
                        <a:pt x="89" y="98"/>
                        <a:pt x="89" y="98"/>
                      </a:cubicBezTo>
                      <a:cubicBezTo>
                        <a:pt x="88" y="100"/>
                        <a:pt x="88" y="100"/>
                        <a:pt x="88" y="100"/>
                      </a:cubicBezTo>
                      <a:cubicBezTo>
                        <a:pt x="87" y="111"/>
                        <a:pt x="82" y="122"/>
                        <a:pt x="75" y="129"/>
                      </a:cubicBezTo>
                      <a:cubicBezTo>
                        <a:pt x="72" y="133"/>
                        <a:pt x="68" y="135"/>
                        <a:pt x="64" y="137"/>
                      </a:cubicBezTo>
                      <a:cubicBezTo>
                        <a:pt x="60" y="139"/>
                        <a:pt x="55" y="140"/>
                        <a:pt x="51" y="140"/>
                      </a:cubicBezTo>
                      <a:cubicBezTo>
                        <a:pt x="46" y="140"/>
                        <a:pt x="42" y="139"/>
                        <a:pt x="38" y="137"/>
                      </a:cubicBezTo>
                      <a:cubicBezTo>
                        <a:pt x="34" y="135"/>
                        <a:pt x="30" y="133"/>
                        <a:pt x="26" y="129"/>
                      </a:cubicBezTo>
                      <a:cubicBezTo>
                        <a:pt x="20" y="122"/>
                        <a:pt x="15" y="111"/>
                        <a:pt x="13" y="100"/>
                      </a:cubicBezTo>
                      <a:cubicBezTo>
                        <a:pt x="13" y="98"/>
                        <a:pt x="13" y="98"/>
                        <a:pt x="13" y="98"/>
                      </a:cubicBezTo>
                      <a:cubicBezTo>
                        <a:pt x="10" y="98"/>
                        <a:pt x="10" y="98"/>
                        <a:pt x="10" y="98"/>
                      </a:cubicBezTo>
                      <a:cubicBezTo>
                        <a:pt x="6" y="98"/>
                        <a:pt x="3" y="93"/>
                        <a:pt x="3" y="87"/>
                      </a:cubicBezTo>
                      <a:cubicBezTo>
                        <a:pt x="3" y="85"/>
                        <a:pt x="4" y="82"/>
                        <a:pt x="6" y="80"/>
                      </a:cubicBezTo>
                      <a:cubicBezTo>
                        <a:pt x="7" y="78"/>
                        <a:pt x="9" y="77"/>
                        <a:pt x="11" y="7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19" name="Freeform 11"/>
                <p:cNvSpPr>
                  <a:spLocks noEditPoints="1"/>
                </p:cNvSpPr>
                <p:nvPr/>
              </p:nvSpPr>
              <p:spPr bwMode="auto">
                <a:xfrm>
                  <a:off x="508332" y="1137299"/>
                  <a:ext cx="246734" cy="87298"/>
                </a:xfrm>
                <a:custGeom>
                  <a:avLst/>
                  <a:gdLst>
                    <a:gd name="T0" fmla="*/ 6 w 66"/>
                    <a:gd name="T1" fmla="*/ 23 h 23"/>
                    <a:gd name="T2" fmla="*/ 23 w 66"/>
                    <a:gd name="T3" fmla="*/ 23 h 23"/>
                    <a:gd name="T4" fmla="*/ 30 w 66"/>
                    <a:gd name="T5" fmla="*/ 17 h 23"/>
                    <a:gd name="T6" fmla="*/ 30 w 66"/>
                    <a:gd name="T7" fmla="*/ 11 h 23"/>
                    <a:gd name="T8" fmla="*/ 36 w 66"/>
                    <a:gd name="T9" fmla="*/ 11 h 23"/>
                    <a:gd name="T10" fmla="*/ 36 w 66"/>
                    <a:gd name="T11" fmla="*/ 17 h 23"/>
                    <a:gd name="T12" fmla="*/ 42 w 66"/>
                    <a:gd name="T13" fmla="*/ 23 h 23"/>
                    <a:gd name="T14" fmla="*/ 60 w 66"/>
                    <a:gd name="T15" fmla="*/ 23 h 23"/>
                    <a:gd name="T16" fmla="*/ 66 w 66"/>
                    <a:gd name="T17" fmla="*/ 17 h 23"/>
                    <a:gd name="T18" fmla="*/ 66 w 66"/>
                    <a:gd name="T19" fmla="*/ 6 h 23"/>
                    <a:gd name="T20" fmla="*/ 60 w 66"/>
                    <a:gd name="T21" fmla="*/ 0 h 23"/>
                    <a:gd name="T22" fmla="*/ 42 w 66"/>
                    <a:gd name="T23" fmla="*/ 0 h 23"/>
                    <a:gd name="T24" fmla="*/ 36 w 66"/>
                    <a:gd name="T25" fmla="*/ 6 h 23"/>
                    <a:gd name="T26" fmla="*/ 36 w 66"/>
                    <a:gd name="T27" fmla="*/ 10 h 23"/>
                    <a:gd name="T28" fmla="*/ 30 w 66"/>
                    <a:gd name="T29" fmla="*/ 10 h 23"/>
                    <a:gd name="T30" fmla="*/ 30 w 66"/>
                    <a:gd name="T31" fmla="*/ 6 h 23"/>
                    <a:gd name="T32" fmla="*/ 23 w 66"/>
                    <a:gd name="T33" fmla="*/ 0 h 23"/>
                    <a:gd name="T34" fmla="*/ 6 w 66"/>
                    <a:gd name="T35" fmla="*/ 0 h 23"/>
                    <a:gd name="T36" fmla="*/ 0 w 66"/>
                    <a:gd name="T37" fmla="*/ 6 h 23"/>
                    <a:gd name="T38" fmla="*/ 0 w 66"/>
                    <a:gd name="T39" fmla="*/ 17 h 23"/>
                    <a:gd name="T40" fmla="*/ 6 w 66"/>
                    <a:gd name="T41" fmla="*/ 23 h 23"/>
                    <a:gd name="T42" fmla="*/ 38 w 66"/>
                    <a:gd name="T43" fmla="*/ 6 h 23"/>
                    <a:gd name="T44" fmla="*/ 42 w 66"/>
                    <a:gd name="T45" fmla="*/ 1 h 23"/>
                    <a:gd name="T46" fmla="*/ 60 w 66"/>
                    <a:gd name="T47" fmla="*/ 1 h 23"/>
                    <a:gd name="T48" fmla="*/ 65 w 66"/>
                    <a:gd name="T49" fmla="*/ 6 h 23"/>
                    <a:gd name="T50" fmla="*/ 65 w 66"/>
                    <a:gd name="T51" fmla="*/ 17 h 23"/>
                    <a:gd name="T52" fmla="*/ 60 w 66"/>
                    <a:gd name="T53" fmla="*/ 22 h 23"/>
                    <a:gd name="T54" fmla="*/ 42 w 66"/>
                    <a:gd name="T55" fmla="*/ 22 h 23"/>
                    <a:gd name="T56" fmla="*/ 38 w 66"/>
                    <a:gd name="T57" fmla="*/ 17 h 23"/>
                    <a:gd name="T58" fmla="*/ 38 w 66"/>
                    <a:gd name="T59" fmla="*/ 6 h 23"/>
                    <a:gd name="T60" fmla="*/ 1 w 66"/>
                    <a:gd name="T61" fmla="*/ 6 h 23"/>
                    <a:gd name="T62" fmla="*/ 6 w 66"/>
                    <a:gd name="T63" fmla="*/ 1 h 23"/>
                    <a:gd name="T64" fmla="*/ 23 w 66"/>
                    <a:gd name="T65" fmla="*/ 1 h 23"/>
                    <a:gd name="T66" fmla="*/ 28 w 66"/>
                    <a:gd name="T67" fmla="*/ 6 h 23"/>
                    <a:gd name="T68" fmla="*/ 28 w 66"/>
                    <a:gd name="T69" fmla="*/ 10 h 23"/>
                    <a:gd name="T70" fmla="*/ 28 w 66"/>
                    <a:gd name="T71" fmla="*/ 11 h 23"/>
                    <a:gd name="T72" fmla="*/ 28 w 66"/>
                    <a:gd name="T73" fmla="*/ 17 h 23"/>
                    <a:gd name="T74" fmla="*/ 23 w 66"/>
                    <a:gd name="T75" fmla="*/ 22 h 23"/>
                    <a:gd name="T76" fmla="*/ 6 w 66"/>
                    <a:gd name="T77" fmla="*/ 22 h 23"/>
                    <a:gd name="T78" fmla="*/ 1 w 66"/>
                    <a:gd name="T79" fmla="*/ 17 h 23"/>
                    <a:gd name="T80" fmla="*/ 1 w 66"/>
                    <a:gd name="T81" fmla="*/ 6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66" h="23">
                      <a:moveTo>
                        <a:pt x="6" y="23"/>
                      </a:moveTo>
                      <a:cubicBezTo>
                        <a:pt x="23" y="23"/>
                        <a:pt x="23" y="23"/>
                        <a:pt x="23" y="23"/>
                      </a:cubicBezTo>
                      <a:cubicBezTo>
                        <a:pt x="27" y="23"/>
                        <a:pt x="30" y="20"/>
                        <a:pt x="30" y="17"/>
                      </a:cubicBezTo>
                      <a:cubicBezTo>
                        <a:pt x="30" y="11"/>
                        <a:pt x="30" y="11"/>
                        <a:pt x="30" y="11"/>
                      </a:cubicBezTo>
                      <a:cubicBezTo>
                        <a:pt x="36" y="11"/>
                        <a:pt x="36" y="11"/>
                        <a:pt x="36" y="11"/>
                      </a:cubicBezTo>
                      <a:cubicBezTo>
                        <a:pt x="36" y="17"/>
                        <a:pt x="36" y="17"/>
                        <a:pt x="36" y="17"/>
                      </a:cubicBezTo>
                      <a:cubicBezTo>
                        <a:pt x="36" y="20"/>
                        <a:pt x="39" y="23"/>
                        <a:pt x="42" y="23"/>
                      </a:cubicBezTo>
                      <a:cubicBezTo>
                        <a:pt x="60" y="23"/>
                        <a:pt x="60" y="23"/>
                        <a:pt x="60" y="23"/>
                      </a:cubicBezTo>
                      <a:cubicBezTo>
                        <a:pt x="63" y="23"/>
                        <a:pt x="66" y="20"/>
                        <a:pt x="66" y="17"/>
                      </a:cubicBezTo>
                      <a:cubicBezTo>
                        <a:pt x="66" y="6"/>
                        <a:pt x="66" y="6"/>
                        <a:pt x="66" y="6"/>
                      </a:cubicBezTo>
                      <a:cubicBezTo>
                        <a:pt x="66" y="2"/>
                        <a:pt x="63" y="0"/>
                        <a:pt x="60" y="0"/>
                      </a:cubicBezTo>
                      <a:cubicBezTo>
                        <a:pt x="42" y="0"/>
                        <a:pt x="42" y="0"/>
                        <a:pt x="42" y="0"/>
                      </a:cubicBezTo>
                      <a:cubicBezTo>
                        <a:pt x="39" y="0"/>
                        <a:pt x="36" y="2"/>
                        <a:pt x="36" y="6"/>
                      </a:cubicBezTo>
                      <a:cubicBezTo>
                        <a:pt x="36" y="10"/>
                        <a:pt x="36" y="10"/>
                        <a:pt x="36" y="10"/>
                      </a:cubicBezTo>
                      <a:cubicBezTo>
                        <a:pt x="30" y="10"/>
                        <a:pt x="30" y="10"/>
                        <a:pt x="30" y="10"/>
                      </a:cubicBezTo>
                      <a:cubicBezTo>
                        <a:pt x="30" y="6"/>
                        <a:pt x="30" y="6"/>
                        <a:pt x="30" y="6"/>
                      </a:cubicBezTo>
                      <a:cubicBezTo>
                        <a:pt x="30" y="2"/>
                        <a:pt x="27" y="0"/>
                        <a:pt x="23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2" y="0"/>
                        <a:pt x="0" y="2"/>
                        <a:pt x="0" y="6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20"/>
                        <a:pt x="2" y="23"/>
                        <a:pt x="6" y="23"/>
                      </a:cubicBezTo>
                      <a:close/>
                      <a:moveTo>
                        <a:pt x="38" y="6"/>
                      </a:moveTo>
                      <a:cubicBezTo>
                        <a:pt x="38" y="3"/>
                        <a:pt x="40" y="1"/>
                        <a:pt x="42" y="1"/>
                      </a:cubicBezTo>
                      <a:cubicBezTo>
                        <a:pt x="60" y="1"/>
                        <a:pt x="60" y="1"/>
                        <a:pt x="60" y="1"/>
                      </a:cubicBezTo>
                      <a:cubicBezTo>
                        <a:pt x="63" y="1"/>
                        <a:pt x="65" y="3"/>
                        <a:pt x="65" y="6"/>
                      </a:cubicBezTo>
                      <a:cubicBezTo>
                        <a:pt x="65" y="17"/>
                        <a:pt x="65" y="17"/>
                        <a:pt x="65" y="17"/>
                      </a:cubicBezTo>
                      <a:cubicBezTo>
                        <a:pt x="65" y="19"/>
                        <a:pt x="63" y="22"/>
                        <a:pt x="60" y="22"/>
                      </a:cubicBezTo>
                      <a:cubicBezTo>
                        <a:pt x="42" y="22"/>
                        <a:pt x="42" y="22"/>
                        <a:pt x="42" y="22"/>
                      </a:cubicBezTo>
                      <a:cubicBezTo>
                        <a:pt x="40" y="22"/>
                        <a:pt x="38" y="19"/>
                        <a:pt x="38" y="17"/>
                      </a:cubicBezTo>
                      <a:lnTo>
                        <a:pt x="38" y="6"/>
                      </a:lnTo>
                      <a:close/>
                      <a:moveTo>
                        <a:pt x="1" y="6"/>
                      </a:moveTo>
                      <a:cubicBezTo>
                        <a:pt x="1" y="3"/>
                        <a:pt x="3" y="1"/>
                        <a:pt x="6" y="1"/>
                      </a:cubicBezTo>
                      <a:cubicBezTo>
                        <a:pt x="23" y="1"/>
                        <a:pt x="23" y="1"/>
                        <a:pt x="23" y="1"/>
                      </a:cubicBezTo>
                      <a:cubicBezTo>
                        <a:pt x="26" y="1"/>
                        <a:pt x="28" y="3"/>
                        <a:pt x="28" y="6"/>
                      </a:cubicBezTo>
                      <a:cubicBezTo>
                        <a:pt x="28" y="10"/>
                        <a:pt x="28" y="10"/>
                        <a:pt x="28" y="10"/>
                      </a:cubicBezTo>
                      <a:cubicBezTo>
                        <a:pt x="28" y="11"/>
                        <a:pt x="28" y="11"/>
                        <a:pt x="28" y="11"/>
                      </a:cubicBezTo>
                      <a:cubicBezTo>
                        <a:pt x="28" y="17"/>
                        <a:pt x="28" y="17"/>
                        <a:pt x="28" y="17"/>
                      </a:cubicBezTo>
                      <a:cubicBezTo>
                        <a:pt x="28" y="19"/>
                        <a:pt x="26" y="22"/>
                        <a:pt x="23" y="22"/>
                      </a:cubicBezTo>
                      <a:cubicBezTo>
                        <a:pt x="6" y="22"/>
                        <a:pt x="6" y="22"/>
                        <a:pt x="6" y="22"/>
                      </a:cubicBezTo>
                      <a:cubicBezTo>
                        <a:pt x="3" y="22"/>
                        <a:pt x="1" y="19"/>
                        <a:pt x="1" y="17"/>
                      </a:cubicBezTo>
                      <a:lnTo>
                        <a:pt x="1" y="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20" name="Rectangle 12"/>
                <p:cNvSpPr>
                  <a:spLocks noChangeArrowheads="1"/>
                </p:cNvSpPr>
                <p:nvPr/>
              </p:nvSpPr>
              <p:spPr bwMode="auto">
                <a:xfrm>
                  <a:off x="406028" y="833256"/>
                  <a:ext cx="457360" cy="361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21" name="Freeform 13"/>
                <p:cNvSpPr/>
                <p:nvPr/>
              </p:nvSpPr>
              <p:spPr bwMode="auto">
                <a:xfrm>
                  <a:off x="812235" y="878411"/>
                  <a:ext cx="48143" cy="180619"/>
                </a:xfrm>
                <a:custGeom>
                  <a:avLst/>
                  <a:gdLst>
                    <a:gd name="T0" fmla="*/ 13 w 13"/>
                    <a:gd name="T1" fmla="*/ 42 h 48"/>
                    <a:gd name="T2" fmla="*/ 9 w 13"/>
                    <a:gd name="T3" fmla="*/ 32 h 48"/>
                    <a:gd name="T4" fmla="*/ 9 w 13"/>
                    <a:gd name="T5" fmla="*/ 0 h 48"/>
                    <a:gd name="T6" fmla="*/ 4 w 13"/>
                    <a:gd name="T7" fmla="*/ 0 h 48"/>
                    <a:gd name="T8" fmla="*/ 4 w 13"/>
                    <a:gd name="T9" fmla="*/ 32 h 48"/>
                    <a:gd name="T10" fmla="*/ 0 w 13"/>
                    <a:gd name="T11" fmla="*/ 42 h 48"/>
                    <a:gd name="T12" fmla="*/ 7 w 13"/>
                    <a:gd name="T13" fmla="*/ 48 h 48"/>
                    <a:gd name="T14" fmla="*/ 13 w 13"/>
                    <a:gd name="T15" fmla="*/ 42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" h="48">
                      <a:moveTo>
                        <a:pt x="13" y="42"/>
                      </a:moveTo>
                      <a:cubicBezTo>
                        <a:pt x="13" y="39"/>
                        <a:pt x="11" y="34"/>
                        <a:pt x="9" y="32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2" y="34"/>
                        <a:pt x="0" y="39"/>
                        <a:pt x="0" y="42"/>
                      </a:cubicBezTo>
                      <a:cubicBezTo>
                        <a:pt x="0" y="46"/>
                        <a:pt x="3" y="48"/>
                        <a:pt x="7" y="48"/>
                      </a:cubicBezTo>
                      <a:cubicBezTo>
                        <a:pt x="10" y="48"/>
                        <a:pt x="13" y="46"/>
                        <a:pt x="13" y="4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7624" name="组合 210"/>
              <p:cNvGrpSpPr/>
              <p:nvPr/>
            </p:nvGrpSpPr>
            <p:grpSpPr>
              <a:xfrm>
                <a:off x="1851530" y="856529"/>
                <a:ext cx="627063" cy="1066801"/>
                <a:chOff x="1851530" y="856529"/>
                <a:chExt cx="627063" cy="1066801"/>
              </a:xfrm>
            </p:grpSpPr>
            <p:sp>
              <p:nvSpPr>
                <p:cNvPr id="313" name="Rectangle 16"/>
                <p:cNvSpPr>
                  <a:spLocks noChangeArrowheads="1"/>
                </p:cNvSpPr>
                <p:nvPr/>
              </p:nvSpPr>
              <p:spPr bwMode="auto">
                <a:xfrm>
                  <a:off x="1934571" y="857339"/>
                  <a:ext cx="460368" cy="3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14" name="Freeform 17"/>
                <p:cNvSpPr/>
                <p:nvPr/>
              </p:nvSpPr>
              <p:spPr bwMode="auto">
                <a:xfrm>
                  <a:off x="2343788" y="902495"/>
                  <a:ext cx="45133" cy="183629"/>
                </a:xfrm>
                <a:custGeom>
                  <a:avLst/>
                  <a:gdLst>
                    <a:gd name="T0" fmla="*/ 3 w 12"/>
                    <a:gd name="T1" fmla="*/ 0 h 49"/>
                    <a:gd name="T2" fmla="*/ 3 w 12"/>
                    <a:gd name="T3" fmla="*/ 32 h 49"/>
                    <a:gd name="T4" fmla="*/ 0 w 12"/>
                    <a:gd name="T5" fmla="*/ 42 h 49"/>
                    <a:gd name="T6" fmla="*/ 6 w 12"/>
                    <a:gd name="T7" fmla="*/ 49 h 49"/>
                    <a:gd name="T8" fmla="*/ 12 w 12"/>
                    <a:gd name="T9" fmla="*/ 42 h 49"/>
                    <a:gd name="T10" fmla="*/ 8 w 12"/>
                    <a:gd name="T11" fmla="*/ 32 h 49"/>
                    <a:gd name="T12" fmla="*/ 8 w 12"/>
                    <a:gd name="T13" fmla="*/ 0 h 49"/>
                    <a:gd name="T14" fmla="*/ 3 w 12"/>
                    <a:gd name="T15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" h="49">
                      <a:moveTo>
                        <a:pt x="3" y="0"/>
                      </a:moveTo>
                      <a:cubicBezTo>
                        <a:pt x="3" y="32"/>
                        <a:pt x="3" y="32"/>
                        <a:pt x="3" y="32"/>
                      </a:cubicBezTo>
                      <a:cubicBezTo>
                        <a:pt x="1" y="34"/>
                        <a:pt x="0" y="39"/>
                        <a:pt x="0" y="42"/>
                      </a:cubicBezTo>
                      <a:cubicBezTo>
                        <a:pt x="0" y="46"/>
                        <a:pt x="2" y="49"/>
                        <a:pt x="6" y="49"/>
                      </a:cubicBezTo>
                      <a:cubicBezTo>
                        <a:pt x="9" y="49"/>
                        <a:pt x="12" y="46"/>
                        <a:pt x="12" y="42"/>
                      </a:cubicBezTo>
                      <a:cubicBezTo>
                        <a:pt x="12" y="39"/>
                        <a:pt x="10" y="34"/>
                        <a:pt x="8" y="32"/>
                      </a:cubicBezTo>
                      <a:cubicBezTo>
                        <a:pt x="8" y="0"/>
                        <a:pt x="8" y="0"/>
                        <a:pt x="8" y="0"/>
                      </a:cubicBez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15" name="Freeform 18"/>
                <p:cNvSpPr>
                  <a:spLocks noEditPoints="1"/>
                </p:cNvSpPr>
                <p:nvPr/>
              </p:nvSpPr>
              <p:spPr bwMode="auto">
                <a:xfrm>
                  <a:off x="1913508" y="905504"/>
                  <a:ext cx="499485" cy="535838"/>
                </a:xfrm>
                <a:custGeom>
                  <a:avLst/>
                  <a:gdLst>
                    <a:gd name="T0" fmla="*/ 34 w 132"/>
                    <a:gd name="T1" fmla="*/ 124 h 143"/>
                    <a:gd name="T2" fmla="*/ 66 w 132"/>
                    <a:gd name="T3" fmla="*/ 143 h 143"/>
                    <a:gd name="T4" fmla="*/ 98 w 132"/>
                    <a:gd name="T5" fmla="*/ 123 h 143"/>
                    <a:gd name="T6" fmla="*/ 127 w 132"/>
                    <a:gd name="T7" fmla="*/ 125 h 143"/>
                    <a:gd name="T8" fmla="*/ 117 w 132"/>
                    <a:gd name="T9" fmla="*/ 104 h 143"/>
                    <a:gd name="T10" fmla="*/ 114 w 132"/>
                    <a:gd name="T11" fmla="*/ 48 h 143"/>
                    <a:gd name="T12" fmla="*/ 110 w 132"/>
                    <a:gd name="T13" fmla="*/ 42 h 143"/>
                    <a:gd name="T14" fmla="*/ 112 w 132"/>
                    <a:gd name="T15" fmla="*/ 42 h 143"/>
                    <a:gd name="T16" fmla="*/ 112 w 132"/>
                    <a:gd name="T17" fmla="*/ 0 h 143"/>
                    <a:gd name="T18" fmla="*/ 18 w 132"/>
                    <a:gd name="T19" fmla="*/ 0 h 143"/>
                    <a:gd name="T20" fmla="*/ 18 w 132"/>
                    <a:gd name="T21" fmla="*/ 42 h 143"/>
                    <a:gd name="T22" fmla="*/ 19 w 132"/>
                    <a:gd name="T23" fmla="*/ 42 h 143"/>
                    <a:gd name="T24" fmla="*/ 18 w 132"/>
                    <a:gd name="T25" fmla="*/ 49 h 143"/>
                    <a:gd name="T26" fmla="*/ 18 w 132"/>
                    <a:gd name="T27" fmla="*/ 48 h 143"/>
                    <a:gd name="T28" fmla="*/ 15 w 132"/>
                    <a:gd name="T29" fmla="*/ 104 h 143"/>
                    <a:gd name="T30" fmla="*/ 5 w 132"/>
                    <a:gd name="T31" fmla="*/ 125 h 143"/>
                    <a:gd name="T32" fmla="*/ 34 w 132"/>
                    <a:gd name="T33" fmla="*/ 124 h 143"/>
                    <a:gd name="T34" fmla="*/ 17 w 132"/>
                    <a:gd name="T35" fmla="*/ 81 h 143"/>
                    <a:gd name="T36" fmla="*/ 17 w 132"/>
                    <a:gd name="T37" fmla="*/ 81 h 143"/>
                    <a:gd name="T38" fmla="*/ 17 w 132"/>
                    <a:gd name="T39" fmla="*/ 81 h 143"/>
                    <a:gd name="T40" fmla="*/ 101 w 132"/>
                    <a:gd name="T41" fmla="*/ 117 h 143"/>
                    <a:gd name="T42" fmla="*/ 101 w 132"/>
                    <a:gd name="T43" fmla="*/ 117 h 143"/>
                    <a:gd name="T44" fmla="*/ 102 w 132"/>
                    <a:gd name="T45" fmla="*/ 116 h 143"/>
                    <a:gd name="T46" fmla="*/ 101 w 132"/>
                    <a:gd name="T47" fmla="*/ 117 h 143"/>
                    <a:gd name="T48" fmla="*/ 106 w 132"/>
                    <a:gd name="T49" fmla="*/ 101 h 143"/>
                    <a:gd name="T50" fmla="*/ 106 w 132"/>
                    <a:gd name="T51" fmla="*/ 101 h 143"/>
                    <a:gd name="T52" fmla="*/ 106 w 132"/>
                    <a:gd name="T53" fmla="*/ 101 h 143"/>
                    <a:gd name="T54" fmla="*/ 21 w 132"/>
                    <a:gd name="T55" fmla="*/ 80 h 143"/>
                    <a:gd name="T56" fmla="*/ 26 w 132"/>
                    <a:gd name="T57" fmla="*/ 77 h 143"/>
                    <a:gd name="T58" fmla="*/ 26 w 132"/>
                    <a:gd name="T59" fmla="*/ 77 h 143"/>
                    <a:gd name="T60" fmla="*/ 27 w 132"/>
                    <a:gd name="T61" fmla="*/ 77 h 143"/>
                    <a:gd name="T62" fmla="*/ 27 w 132"/>
                    <a:gd name="T63" fmla="*/ 74 h 143"/>
                    <a:gd name="T64" fmla="*/ 30 w 132"/>
                    <a:gd name="T65" fmla="*/ 57 h 143"/>
                    <a:gd name="T66" fmla="*/ 34 w 132"/>
                    <a:gd name="T67" fmla="*/ 52 h 143"/>
                    <a:gd name="T68" fmla="*/ 58 w 132"/>
                    <a:gd name="T69" fmla="*/ 49 h 143"/>
                    <a:gd name="T70" fmla="*/ 44 w 132"/>
                    <a:gd name="T71" fmla="*/ 72 h 143"/>
                    <a:gd name="T72" fmla="*/ 80 w 132"/>
                    <a:gd name="T73" fmla="*/ 44 h 143"/>
                    <a:gd name="T74" fmla="*/ 66 w 132"/>
                    <a:gd name="T75" fmla="*/ 67 h 143"/>
                    <a:gd name="T76" fmla="*/ 96 w 132"/>
                    <a:gd name="T77" fmla="*/ 47 h 143"/>
                    <a:gd name="T78" fmla="*/ 103 w 132"/>
                    <a:gd name="T79" fmla="*/ 78 h 143"/>
                    <a:gd name="T80" fmla="*/ 104 w 132"/>
                    <a:gd name="T81" fmla="*/ 78 h 143"/>
                    <a:gd name="T82" fmla="*/ 106 w 132"/>
                    <a:gd name="T83" fmla="*/ 77 h 143"/>
                    <a:gd name="T84" fmla="*/ 107 w 132"/>
                    <a:gd name="T85" fmla="*/ 77 h 143"/>
                    <a:gd name="T86" fmla="*/ 112 w 132"/>
                    <a:gd name="T87" fmla="*/ 80 h 143"/>
                    <a:gd name="T88" fmla="*/ 115 w 132"/>
                    <a:gd name="T89" fmla="*/ 88 h 143"/>
                    <a:gd name="T90" fmla="*/ 112 w 132"/>
                    <a:gd name="T91" fmla="*/ 95 h 143"/>
                    <a:gd name="T92" fmla="*/ 107 w 132"/>
                    <a:gd name="T93" fmla="*/ 98 h 143"/>
                    <a:gd name="T94" fmla="*/ 106 w 132"/>
                    <a:gd name="T95" fmla="*/ 98 h 143"/>
                    <a:gd name="T96" fmla="*/ 104 w 132"/>
                    <a:gd name="T97" fmla="*/ 98 h 143"/>
                    <a:gd name="T98" fmla="*/ 103 w 132"/>
                    <a:gd name="T99" fmla="*/ 100 h 143"/>
                    <a:gd name="T100" fmla="*/ 90 w 132"/>
                    <a:gd name="T101" fmla="*/ 129 h 143"/>
                    <a:gd name="T102" fmla="*/ 79 w 132"/>
                    <a:gd name="T103" fmla="*/ 138 h 143"/>
                    <a:gd name="T104" fmla="*/ 66 w 132"/>
                    <a:gd name="T105" fmla="*/ 141 h 143"/>
                    <a:gd name="T106" fmla="*/ 53 w 132"/>
                    <a:gd name="T107" fmla="*/ 138 h 143"/>
                    <a:gd name="T108" fmla="*/ 42 w 132"/>
                    <a:gd name="T109" fmla="*/ 129 h 143"/>
                    <a:gd name="T110" fmla="*/ 36 w 132"/>
                    <a:gd name="T111" fmla="*/ 122 h 143"/>
                    <a:gd name="T112" fmla="*/ 28 w 132"/>
                    <a:gd name="T113" fmla="*/ 100 h 143"/>
                    <a:gd name="T114" fmla="*/ 28 w 132"/>
                    <a:gd name="T115" fmla="*/ 98 h 143"/>
                    <a:gd name="T116" fmla="*/ 25 w 132"/>
                    <a:gd name="T117" fmla="*/ 98 h 143"/>
                    <a:gd name="T118" fmla="*/ 18 w 132"/>
                    <a:gd name="T119" fmla="*/ 88 h 143"/>
                    <a:gd name="T120" fmla="*/ 21 w 132"/>
                    <a:gd name="T121" fmla="*/ 80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32" h="143">
                      <a:moveTo>
                        <a:pt x="34" y="124"/>
                      </a:moveTo>
                      <a:cubicBezTo>
                        <a:pt x="41" y="136"/>
                        <a:pt x="53" y="143"/>
                        <a:pt x="66" y="143"/>
                      </a:cubicBezTo>
                      <a:cubicBezTo>
                        <a:pt x="79" y="143"/>
                        <a:pt x="90" y="136"/>
                        <a:pt x="98" y="123"/>
                      </a:cubicBezTo>
                      <a:cubicBezTo>
                        <a:pt x="112" y="136"/>
                        <a:pt x="127" y="125"/>
                        <a:pt x="127" y="125"/>
                      </a:cubicBezTo>
                      <a:cubicBezTo>
                        <a:pt x="108" y="122"/>
                        <a:pt x="117" y="104"/>
                        <a:pt x="117" y="104"/>
                      </a:cubicBezTo>
                      <a:cubicBezTo>
                        <a:pt x="132" y="76"/>
                        <a:pt x="114" y="48"/>
                        <a:pt x="114" y="48"/>
                      </a:cubicBezTo>
                      <a:cubicBezTo>
                        <a:pt x="110" y="42"/>
                        <a:pt x="110" y="42"/>
                        <a:pt x="110" y="42"/>
                      </a:cubicBezTo>
                      <a:cubicBezTo>
                        <a:pt x="112" y="42"/>
                        <a:pt x="112" y="42"/>
                        <a:pt x="112" y="42"/>
                      </a:cubicBezTo>
                      <a:cubicBezTo>
                        <a:pt x="112" y="0"/>
                        <a:pt x="112" y="0"/>
                        <a:pt x="112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8" y="42"/>
                        <a:pt x="18" y="42"/>
                        <a:pt x="18" y="42"/>
                      </a:cubicBezTo>
                      <a:cubicBezTo>
                        <a:pt x="19" y="42"/>
                        <a:pt x="19" y="42"/>
                        <a:pt x="19" y="42"/>
                      </a:cubicBezTo>
                      <a:cubicBezTo>
                        <a:pt x="19" y="44"/>
                        <a:pt x="18" y="47"/>
                        <a:pt x="18" y="49"/>
                      </a:cubicBezTo>
                      <a:cubicBezTo>
                        <a:pt x="18" y="48"/>
                        <a:pt x="18" y="48"/>
                        <a:pt x="18" y="48"/>
                      </a:cubicBezTo>
                      <a:cubicBezTo>
                        <a:pt x="18" y="48"/>
                        <a:pt x="0" y="76"/>
                        <a:pt x="15" y="104"/>
                      </a:cubicBezTo>
                      <a:cubicBezTo>
                        <a:pt x="15" y="104"/>
                        <a:pt x="24" y="122"/>
                        <a:pt x="5" y="125"/>
                      </a:cubicBezTo>
                      <a:cubicBezTo>
                        <a:pt x="5" y="125"/>
                        <a:pt x="19" y="135"/>
                        <a:pt x="34" y="124"/>
                      </a:cubicBezTo>
                      <a:close/>
                      <a:moveTo>
                        <a:pt x="17" y="81"/>
                      </a:moveTo>
                      <a:cubicBezTo>
                        <a:pt x="17" y="81"/>
                        <a:pt x="17" y="81"/>
                        <a:pt x="17" y="81"/>
                      </a:cubicBezTo>
                      <a:cubicBezTo>
                        <a:pt x="17" y="81"/>
                        <a:pt x="17" y="81"/>
                        <a:pt x="17" y="81"/>
                      </a:cubicBezTo>
                      <a:close/>
                      <a:moveTo>
                        <a:pt x="101" y="117"/>
                      </a:moveTo>
                      <a:cubicBezTo>
                        <a:pt x="101" y="117"/>
                        <a:pt x="101" y="117"/>
                        <a:pt x="101" y="117"/>
                      </a:cubicBezTo>
                      <a:cubicBezTo>
                        <a:pt x="102" y="116"/>
                        <a:pt x="102" y="116"/>
                        <a:pt x="102" y="116"/>
                      </a:cubicBezTo>
                      <a:lnTo>
                        <a:pt x="101" y="117"/>
                      </a:lnTo>
                      <a:close/>
                      <a:moveTo>
                        <a:pt x="106" y="101"/>
                      </a:moveTo>
                      <a:cubicBezTo>
                        <a:pt x="106" y="101"/>
                        <a:pt x="106" y="101"/>
                        <a:pt x="106" y="101"/>
                      </a:cubicBezTo>
                      <a:cubicBezTo>
                        <a:pt x="106" y="101"/>
                        <a:pt x="106" y="101"/>
                        <a:pt x="106" y="101"/>
                      </a:cubicBezTo>
                      <a:close/>
                      <a:moveTo>
                        <a:pt x="21" y="80"/>
                      </a:moveTo>
                      <a:cubicBezTo>
                        <a:pt x="22" y="78"/>
                        <a:pt x="24" y="77"/>
                        <a:pt x="26" y="77"/>
                      </a:cubicBezTo>
                      <a:cubicBezTo>
                        <a:pt x="26" y="77"/>
                        <a:pt x="26" y="77"/>
                        <a:pt x="26" y="77"/>
                      </a:cubicBezTo>
                      <a:cubicBezTo>
                        <a:pt x="27" y="77"/>
                        <a:pt x="27" y="77"/>
                        <a:pt x="27" y="77"/>
                      </a:cubicBezTo>
                      <a:cubicBezTo>
                        <a:pt x="27" y="74"/>
                        <a:pt x="27" y="74"/>
                        <a:pt x="27" y="74"/>
                      </a:cubicBezTo>
                      <a:cubicBezTo>
                        <a:pt x="30" y="57"/>
                        <a:pt x="30" y="57"/>
                        <a:pt x="30" y="57"/>
                      </a:cubicBezTo>
                      <a:cubicBezTo>
                        <a:pt x="32" y="54"/>
                        <a:pt x="34" y="52"/>
                        <a:pt x="34" y="52"/>
                      </a:cubicBezTo>
                      <a:cubicBezTo>
                        <a:pt x="43" y="52"/>
                        <a:pt x="51" y="51"/>
                        <a:pt x="58" y="49"/>
                      </a:cubicBezTo>
                      <a:cubicBezTo>
                        <a:pt x="55" y="61"/>
                        <a:pt x="44" y="72"/>
                        <a:pt x="44" y="72"/>
                      </a:cubicBezTo>
                      <a:cubicBezTo>
                        <a:pt x="64" y="65"/>
                        <a:pt x="76" y="50"/>
                        <a:pt x="80" y="44"/>
                      </a:cubicBezTo>
                      <a:cubicBezTo>
                        <a:pt x="77" y="55"/>
                        <a:pt x="66" y="67"/>
                        <a:pt x="66" y="67"/>
                      </a:cubicBezTo>
                      <a:cubicBezTo>
                        <a:pt x="80" y="62"/>
                        <a:pt x="89" y="54"/>
                        <a:pt x="96" y="47"/>
                      </a:cubicBezTo>
                      <a:cubicBezTo>
                        <a:pt x="101" y="59"/>
                        <a:pt x="103" y="78"/>
                        <a:pt x="103" y="78"/>
                      </a:cubicBezTo>
                      <a:cubicBezTo>
                        <a:pt x="104" y="78"/>
                        <a:pt x="104" y="78"/>
                        <a:pt x="104" y="78"/>
                      </a:cubicBezTo>
                      <a:cubicBezTo>
                        <a:pt x="106" y="77"/>
                        <a:pt x="106" y="77"/>
                        <a:pt x="106" y="77"/>
                      </a:cubicBezTo>
                      <a:cubicBezTo>
                        <a:pt x="106" y="77"/>
                        <a:pt x="107" y="77"/>
                        <a:pt x="107" y="77"/>
                      </a:cubicBezTo>
                      <a:cubicBezTo>
                        <a:pt x="109" y="77"/>
                        <a:pt x="111" y="78"/>
                        <a:pt x="112" y="80"/>
                      </a:cubicBezTo>
                      <a:cubicBezTo>
                        <a:pt x="114" y="82"/>
                        <a:pt x="115" y="85"/>
                        <a:pt x="115" y="88"/>
                      </a:cubicBezTo>
                      <a:cubicBezTo>
                        <a:pt x="115" y="91"/>
                        <a:pt x="114" y="93"/>
                        <a:pt x="112" y="95"/>
                      </a:cubicBezTo>
                      <a:cubicBezTo>
                        <a:pt x="111" y="97"/>
                        <a:pt x="109" y="98"/>
                        <a:pt x="107" y="98"/>
                      </a:cubicBezTo>
                      <a:cubicBezTo>
                        <a:pt x="106" y="98"/>
                        <a:pt x="106" y="98"/>
                        <a:pt x="106" y="98"/>
                      </a:cubicBezTo>
                      <a:cubicBezTo>
                        <a:pt x="104" y="98"/>
                        <a:pt x="104" y="98"/>
                        <a:pt x="104" y="98"/>
                      </a:cubicBezTo>
                      <a:cubicBezTo>
                        <a:pt x="103" y="100"/>
                        <a:pt x="103" y="100"/>
                        <a:pt x="103" y="100"/>
                      </a:cubicBezTo>
                      <a:cubicBezTo>
                        <a:pt x="102" y="112"/>
                        <a:pt x="97" y="122"/>
                        <a:pt x="90" y="129"/>
                      </a:cubicBezTo>
                      <a:cubicBezTo>
                        <a:pt x="87" y="133"/>
                        <a:pt x="83" y="136"/>
                        <a:pt x="79" y="138"/>
                      </a:cubicBezTo>
                      <a:cubicBezTo>
                        <a:pt x="75" y="139"/>
                        <a:pt x="70" y="141"/>
                        <a:pt x="66" y="141"/>
                      </a:cubicBezTo>
                      <a:cubicBezTo>
                        <a:pt x="61" y="141"/>
                        <a:pt x="57" y="139"/>
                        <a:pt x="53" y="138"/>
                      </a:cubicBezTo>
                      <a:cubicBezTo>
                        <a:pt x="49" y="136"/>
                        <a:pt x="45" y="133"/>
                        <a:pt x="42" y="129"/>
                      </a:cubicBezTo>
                      <a:cubicBezTo>
                        <a:pt x="39" y="127"/>
                        <a:pt x="38" y="125"/>
                        <a:pt x="36" y="122"/>
                      </a:cubicBezTo>
                      <a:cubicBezTo>
                        <a:pt x="32" y="116"/>
                        <a:pt x="29" y="108"/>
                        <a:pt x="28" y="100"/>
                      </a:cubicBezTo>
                      <a:cubicBezTo>
                        <a:pt x="28" y="98"/>
                        <a:pt x="28" y="98"/>
                        <a:pt x="28" y="98"/>
                      </a:cubicBezTo>
                      <a:cubicBezTo>
                        <a:pt x="25" y="98"/>
                        <a:pt x="25" y="98"/>
                        <a:pt x="25" y="98"/>
                      </a:cubicBezTo>
                      <a:cubicBezTo>
                        <a:pt x="21" y="98"/>
                        <a:pt x="18" y="93"/>
                        <a:pt x="18" y="88"/>
                      </a:cubicBezTo>
                      <a:cubicBezTo>
                        <a:pt x="18" y="85"/>
                        <a:pt x="19" y="82"/>
                        <a:pt x="21" y="8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16" name="Freeform 19"/>
                <p:cNvSpPr/>
                <p:nvPr/>
              </p:nvSpPr>
              <p:spPr bwMode="auto">
                <a:xfrm>
                  <a:off x="1850321" y="1441342"/>
                  <a:ext cx="628869" cy="481652"/>
                </a:xfrm>
                <a:custGeom>
                  <a:avLst/>
                  <a:gdLst>
                    <a:gd name="T0" fmla="*/ 166 w 167"/>
                    <a:gd name="T1" fmla="*/ 40 h 128"/>
                    <a:gd name="T2" fmla="*/ 129 w 167"/>
                    <a:gd name="T3" fmla="*/ 0 h 128"/>
                    <a:gd name="T4" fmla="*/ 83 w 167"/>
                    <a:gd name="T5" fmla="*/ 79 h 128"/>
                    <a:gd name="T6" fmla="*/ 38 w 167"/>
                    <a:gd name="T7" fmla="*/ 0 h 128"/>
                    <a:gd name="T8" fmla="*/ 0 w 167"/>
                    <a:gd name="T9" fmla="*/ 40 h 128"/>
                    <a:gd name="T10" fmla="*/ 0 w 167"/>
                    <a:gd name="T11" fmla="*/ 40 h 128"/>
                    <a:gd name="T12" fmla="*/ 0 w 167"/>
                    <a:gd name="T13" fmla="*/ 128 h 128"/>
                    <a:gd name="T14" fmla="*/ 167 w 167"/>
                    <a:gd name="T15" fmla="*/ 128 h 128"/>
                    <a:gd name="T16" fmla="*/ 167 w 167"/>
                    <a:gd name="T17" fmla="*/ 40 h 128"/>
                    <a:gd name="T18" fmla="*/ 166 w 167"/>
                    <a:gd name="T19" fmla="*/ 40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7" h="128">
                      <a:moveTo>
                        <a:pt x="166" y="40"/>
                      </a:moveTo>
                      <a:cubicBezTo>
                        <a:pt x="163" y="23"/>
                        <a:pt x="149" y="9"/>
                        <a:pt x="129" y="0"/>
                      </a:cubicBezTo>
                      <a:cubicBezTo>
                        <a:pt x="83" y="79"/>
                        <a:pt x="83" y="79"/>
                        <a:pt x="83" y="79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18" y="9"/>
                        <a:pt x="3" y="23"/>
                        <a:pt x="0" y="40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0" y="128"/>
                        <a:pt x="0" y="128"/>
                        <a:pt x="0" y="128"/>
                      </a:cubicBezTo>
                      <a:cubicBezTo>
                        <a:pt x="167" y="128"/>
                        <a:pt x="167" y="128"/>
                        <a:pt x="167" y="128"/>
                      </a:cubicBezTo>
                      <a:cubicBezTo>
                        <a:pt x="167" y="40"/>
                        <a:pt x="167" y="40"/>
                        <a:pt x="167" y="40"/>
                      </a:cubicBezTo>
                      <a:lnTo>
                        <a:pt x="166" y="4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7629" name="组合 211"/>
              <p:cNvGrpSpPr/>
              <p:nvPr/>
            </p:nvGrpSpPr>
            <p:grpSpPr>
              <a:xfrm>
                <a:off x="3196143" y="821604"/>
                <a:ext cx="896937" cy="1000125"/>
                <a:chOff x="3196143" y="821604"/>
                <a:chExt cx="896937" cy="1000125"/>
              </a:xfrm>
            </p:grpSpPr>
            <p:sp>
              <p:nvSpPr>
                <p:cNvPr id="303" name="Rectangle 22"/>
                <p:cNvSpPr>
                  <a:spLocks noChangeArrowheads="1"/>
                </p:cNvSpPr>
                <p:nvPr/>
              </p:nvSpPr>
              <p:spPr bwMode="auto">
                <a:xfrm>
                  <a:off x="3544354" y="1170413"/>
                  <a:ext cx="451342" cy="421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04" name="Rectangle 23"/>
                <p:cNvSpPr>
                  <a:spLocks noChangeArrowheads="1"/>
                </p:cNvSpPr>
                <p:nvPr/>
              </p:nvSpPr>
              <p:spPr bwMode="auto">
                <a:xfrm>
                  <a:off x="3547364" y="1275775"/>
                  <a:ext cx="451342" cy="421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05" name="Freeform 24"/>
                <p:cNvSpPr/>
                <p:nvPr/>
              </p:nvSpPr>
              <p:spPr bwMode="auto">
                <a:xfrm>
                  <a:off x="3454086" y="1059032"/>
                  <a:ext cx="637897" cy="761611"/>
                </a:xfrm>
                <a:custGeom>
                  <a:avLst/>
                  <a:gdLst>
                    <a:gd name="T0" fmla="*/ 0 w 402"/>
                    <a:gd name="T1" fmla="*/ 0 h 480"/>
                    <a:gd name="T2" fmla="*/ 0 w 402"/>
                    <a:gd name="T3" fmla="*/ 14 h 480"/>
                    <a:gd name="T4" fmla="*/ 38 w 402"/>
                    <a:gd name="T5" fmla="*/ 106 h 480"/>
                    <a:gd name="T6" fmla="*/ 38 w 402"/>
                    <a:gd name="T7" fmla="*/ 37 h 480"/>
                    <a:gd name="T8" fmla="*/ 365 w 402"/>
                    <a:gd name="T9" fmla="*/ 37 h 480"/>
                    <a:gd name="T10" fmla="*/ 365 w 402"/>
                    <a:gd name="T11" fmla="*/ 442 h 480"/>
                    <a:gd name="T12" fmla="*/ 111 w 402"/>
                    <a:gd name="T13" fmla="*/ 442 h 480"/>
                    <a:gd name="T14" fmla="*/ 111 w 402"/>
                    <a:gd name="T15" fmla="*/ 445 h 480"/>
                    <a:gd name="T16" fmla="*/ 109 w 402"/>
                    <a:gd name="T17" fmla="*/ 442 h 480"/>
                    <a:gd name="T18" fmla="*/ 38 w 402"/>
                    <a:gd name="T19" fmla="*/ 442 h 480"/>
                    <a:gd name="T20" fmla="*/ 38 w 402"/>
                    <a:gd name="T21" fmla="*/ 374 h 480"/>
                    <a:gd name="T22" fmla="*/ 7 w 402"/>
                    <a:gd name="T23" fmla="*/ 345 h 480"/>
                    <a:gd name="T24" fmla="*/ 7 w 402"/>
                    <a:gd name="T25" fmla="*/ 345 h 480"/>
                    <a:gd name="T26" fmla="*/ 5 w 402"/>
                    <a:gd name="T27" fmla="*/ 343 h 480"/>
                    <a:gd name="T28" fmla="*/ 0 w 402"/>
                    <a:gd name="T29" fmla="*/ 338 h 480"/>
                    <a:gd name="T30" fmla="*/ 0 w 402"/>
                    <a:gd name="T31" fmla="*/ 480 h 480"/>
                    <a:gd name="T32" fmla="*/ 402 w 402"/>
                    <a:gd name="T33" fmla="*/ 480 h 480"/>
                    <a:gd name="T34" fmla="*/ 402 w 402"/>
                    <a:gd name="T35" fmla="*/ 0 h 480"/>
                    <a:gd name="T36" fmla="*/ 0 w 402"/>
                    <a:gd name="T37" fmla="*/ 0 h 4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02" h="480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38" y="106"/>
                      </a:lnTo>
                      <a:lnTo>
                        <a:pt x="38" y="37"/>
                      </a:lnTo>
                      <a:lnTo>
                        <a:pt x="365" y="37"/>
                      </a:lnTo>
                      <a:lnTo>
                        <a:pt x="365" y="442"/>
                      </a:lnTo>
                      <a:lnTo>
                        <a:pt x="111" y="442"/>
                      </a:lnTo>
                      <a:lnTo>
                        <a:pt x="111" y="445"/>
                      </a:lnTo>
                      <a:lnTo>
                        <a:pt x="109" y="442"/>
                      </a:lnTo>
                      <a:lnTo>
                        <a:pt x="38" y="442"/>
                      </a:lnTo>
                      <a:lnTo>
                        <a:pt x="38" y="374"/>
                      </a:lnTo>
                      <a:lnTo>
                        <a:pt x="7" y="345"/>
                      </a:lnTo>
                      <a:lnTo>
                        <a:pt x="7" y="345"/>
                      </a:lnTo>
                      <a:lnTo>
                        <a:pt x="5" y="343"/>
                      </a:lnTo>
                      <a:lnTo>
                        <a:pt x="0" y="338"/>
                      </a:lnTo>
                      <a:lnTo>
                        <a:pt x="0" y="480"/>
                      </a:lnTo>
                      <a:lnTo>
                        <a:pt x="402" y="480"/>
                      </a:lnTo>
                      <a:lnTo>
                        <a:pt x="40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06" name="Freeform 25"/>
                <p:cNvSpPr/>
                <p:nvPr/>
              </p:nvSpPr>
              <p:spPr bwMode="auto">
                <a:xfrm>
                  <a:off x="3571436" y="1369094"/>
                  <a:ext cx="424260" cy="42145"/>
                </a:xfrm>
                <a:custGeom>
                  <a:avLst/>
                  <a:gdLst>
                    <a:gd name="T0" fmla="*/ 0 w 267"/>
                    <a:gd name="T1" fmla="*/ 0 h 26"/>
                    <a:gd name="T2" fmla="*/ 11 w 267"/>
                    <a:gd name="T3" fmla="*/ 26 h 26"/>
                    <a:gd name="T4" fmla="*/ 267 w 267"/>
                    <a:gd name="T5" fmla="*/ 26 h 26"/>
                    <a:gd name="T6" fmla="*/ 267 w 267"/>
                    <a:gd name="T7" fmla="*/ 0 h 26"/>
                    <a:gd name="T8" fmla="*/ 0 w 267"/>
                    <a:gd name="T9" fmla="*/ 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7" h="26">
                      <a:moveTo>
                        <a:pt x="0" y="0"/>
                      </a:moveTo>
                      <a:lnTo>
                        <a:pt x="11" y="26"/>
                      </a:lnTo>
                      <a:lnTo>
                        <a:pt x="267" y="26"/>
                      </a:lnTo>
                      <a:lnTo>
                        <a:pt x="26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07" name="Freeform 26"/>
                <p:cNvSpPr/>
                <p:nvPr/>
              </p:nvSpPr>
              <p:spPr bwMode="auto">
                <a:xfrm>
                  <a:off x="3616569" y="1474456"/>
                  <a:ext cx="385145" cy="42145"/>
                </a:xfrm>
                <a:custGeom>
                  <a:avLst/>
                  <a:gdLst>
                    <a:gd name="T0" fmla="*/ 14 w 244"/>
                    <a:gd name="T1" fmla="*/ 26 h 26"/>
                    <a:gd name="T2" fmla="*/ 244 w 244"/>
                    <a:gd name="T3" fmla="*/ 26 h 26"/>
                    <a:gd name="T4" fmla="*/ 244 w 244"/>
                    <a:gd name="T5" fmla="*/ 0 h 26"/>
                    <a:gd name="T6" fmla="*/ 0 w 244"/>
                    <a:gd name="T7" fmla="*/ 0 h 26"/>
                    <a:gd name="T8" fmla="*/ 14 w 244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4" h="26">
                      <a:moveTo>
                        <a:pt x="14" y="26"/>
                      </a:moveTo>
                      <a:lnTo>
                        <a:pt x="244" y="26"/>
                      </a:lnTo>
                      <a:lnTo>
                        <a:pt x="244" y="0"/>
                      </a:lnTo>
                      <a:lnTo>
                        <a:pt x="0" y="0"/>
                      </a:lnTo>
                      <a:lnTo>
                        <a:pt x="14" y="2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Freeform 27"/>
                <p:cNvSpPr/>
                <p:nvPr/>
              </p:nvSpPr>
              <p:spPr bwMode="auto">
                <a:xfrm>
                  <a:off x="3634623" y="1558745"/>
                  <a:ext cx="364083" cy="42145"/>
                </a:xfrm>
                <a:custGeom>
                  <a:avLst/>
                  <a:gdLst>
                    <a:gd name="T0" fmla="*/ 2 w 229"/>
                    <a:gd name="T1" fmla="*/ 0 h 26"/>
                    <a:gd name="T2" fmla="*/ 0 w 229"/>
                    <a:gd name="T3" fmla="*/ 26 h 26"/>
                    <a:gd name="T4" fmla="*/ 229 w 229"/>
                    <a:gd name="T5" fmla="*/ 26 h 26"/>
                    <a:gd name="T6" fmla="*/ 229 w 229"/>
                    <a:gd name="T7" fmla="*/ 0 h 26"/>
                    <a:gd name="T8" fmla="*/ 2 w 229"/>
                    <a:gd name="T9" fmla="*/ 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9" h="26">
                      <a:moveTo>
                        <a:pt x="2" y="0"/>
                      </a:moveTo>
                      <a:lnTo>
                        <a:pt x="0" y="26"/>
                      </a:lnTo>
                      <a:lnTo>
                        <a:pt x="229" y="26"/>
                      </a:lnTo>
                      <a:lnTo>
                        <a:pt x="229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09" name="Freeform 28"/>
                <p:cNvSpPr/>
                <p:nvPr/>
              </p:nvSpPr>
              <p:spPr bwMode="auto">
                <a:xfrm>
                  <a:off x="3475150" y="1534663"/>
                  <a:ext cx="144429" cy="189649"/>
                </a:xfrm>
                <a:custGeom>
                  <a:avLst/>
                  <a:gdLst>
                    <a:gd name="T0" fmla="*/ 86 w 90"/>
                    <a:gd name="T1" fmla="*/ 119 h 119"/>
                    <a:gd name="T2" fmla="*/ 90 w 90"/>
                    <a:gd name="T3" fmla="*/ 0 h 119"/>
                    <a:gd name="T4" fmla="*/ 0 w 90"/>
                    <a:gd name="T5" fmla="*/ 36 h 119"/>
                    <a:gd name="T6" fmla="*/ 86 w 90"/>
                    <a:gd name="T7" fmla="*/ 119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0" h="119">
                      <a:moveTo>
                        <a:pt x="86" y="119"/>
                      </a:moveTo>
                      <a:lnTo>
                        <a:pt x="90" y="0"/>
                      </a:lnTo>
                      <a:lnTo>
                        <a:pt x="0" y="36"/>
                      </a:lnTo>
                      <a:lnTo>
                        <a:pt x="86" y="11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10" name="Freeform 29"/>
                <p:cNvSpPr/>
                <p:nvPr/>
              </p:nvSpPr>
              <p:spPr bwMode="auto">
                <a:xfrm>
                  <a:off x="3195317" y="821215"/>
                  <a:ext cx="180537" cy="171589"/>
                </a:xfrm>
                <a:custGeom>
                  <a:avLst/>
                  <a:gdLst>
                    <a:gd name="T0" fmla="*/ 40 w 48"/>
                    <a:gd name="T1" fmla="*/ 12 h 46"/>
                    <a:gd name="T2" fmla="*/ 20 w 48"/>
                    <a:gd name="T3" fmla="*/ 4 h 46"/>
                    <a:gd name="T4" fmla="*/ 11 w 48"/>
                    <a:gd name="T5" fmla="*/ 7 h 46"/>
                    <a:gd name="T6" fmla="*/ 3 w 48"/>
                    <a:gd name="T7" fmla="*/ 28 h 46"/>
                    <a:gd name="T8" fmla="*/ 10 w 48"/>
                    <a:gd name="T9" fmla="*/ 46 h 46"/>
                    <a:gd name="T10" fmla="*/ 48 w 48"/>
                    <a:gd name="T11" fmla="*/ 31 h 46"/>
                    <a:gd name="T12" fmla="*/ 40 w 48"/>
                    <a:gd name="T13" fmla="*/ 1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8" h="46">
                      <a:moveTo>
                        <a:pt x="40" y="12"/>
                      </a:moveTo>
                      <a:cubicBezTo>
                        <a:pt x="37" y="4"/>
                        <a:pt x="28" y="0"/>
                        <a:pt x="20" y="4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3" y="11"/>
                        <a:pt x="0" y="20"/>
                        <a:pt x="3" y="28"/>
                      </a:cubicBezTo>
                      <a:cubicBezTo>
                        <a:pt x="10" y="46"/>
                        <a:pt x="10" y="46"/>
                        <a:pt x="10" y="46"/>
                      </a:cubicBezTo>
                      <a:cubicBezTo>
                        <a:pt x="48" y="31"/>
                        <a:pt x="48" y="31"/>
                        <a:pt x="48" y="31"/>
                      </a:cubicBezTo>
                      <a:lnTo>
                        <a:pt x="40" y="1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11" name="Freeform 30"/>
                <p:cNvSpPr/>
                <p:nvPr/>
              </p:nvSpPr>
              <p:spPr bwMode="auto">
                <a:xfrm>
                  <a:off x="3631615" y="1664106"/>
                  <a:ext cx="370099" cy="42145"/>
                </a:xfrm>
                <a:custGeom>
                  <a:avLst/>
                  <a:gdLst>
                    <a:gd name="T0" fmla="*/ 0 w 235"/>
                    <a:gd name="T1" fmla="*/ 26 h 26"/>
                    <a:gd name="T2" fmla="*/ 235 w 235"/>
                    <a:gd name="T3" fmla="*/ 26 h 26"/>
                    <a:gd name="T4" fmla="*/ 235 w 235"/>
                    <a:gd name="T5" fmla="*/ 0 h 26"/>
                    <a:gd name="T6" fmla="*/ 3 w 235"/>
                    <a:gd name="T7" fmla="*/ 0 h 26"/>
                    <a:gd name="T8" fmla="*/ 0 w 235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5" h="26">
                      <a:moveTo>
                        <a:pt x="0" y="26"/>
                      </a:moveTo>
                      <a:lnTo>
                        <a:pt x="235" y="26"/>
                      </a:lnTo>
                      <a:lnTo>
                        <a:pt x="235" y="0"/>
                      </a:lnTo>
                      <a:lnTo>
                        <a:pt x="3" y="0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Freeform 31"/>
                <p:cNvSpPr>
                  <a:spLocks noEditPoints="1"/>
                </p:cNvSpPr>
                <p:nvPr/>
              </p:nvSpPr>
              <p:spPr bwMode="auto">
                <a:xfrm>
                  <a:off x="3240452" y="953669"/>
                  <a:ext cx="376117" cy="629158"/>
                </a:xfrm>
                <a:custGeom>
                  <a:avLst/>
                  <a:gdLst>
                    <a:gd name="T0" fmla="*/ 100 w 100"/>
                    <a:gd name="T1" fmla="*/ 152 h 168"/>
                    <a:gd name="T2" fmla="*/ 38 w 100"/>
                    <a:gd name="T3" fmla="*/ 0 h 168"/>
                    <a:gd name="T4" fmla="*/ 0 w 100"/>
                    <a:gd name="T5" fmla="*/ 15 h 168"/>
                    <a:gd name="T6" fmla="*/ 62 w 100"/>
                    <a:gd name="T7" fmla="*/ 168 h 168"/>
                    <a:gd name="T8" fmla="*/ 100 w 100"/>
                    <a:gd name="T9" fmla="*/ 152 h 168"/>
                    <a:gd name="T10" fmla="*/ 34 w 100"/>
                    <a:gd name="T11" fmla="*/ 6 h 168"/>
                    <a:gd name="T12" fmla="*/ 75 w 100"/>
                    <a:gd name="T13" fmla="*/ 107 h 168"/>
                    <a:gd name="T14" fmla="*/ 73 w 100"/>
                    <a:gd name="T15" fmla="*/ 115 h 168"/>
                    <a:gd name="T16" fmla="*/ 67 w 100"/>
                    <a:gd name="T17" fmla="*/ 111 h 168"/>
                    <a:gd name="T18" fmla="*/ 25 w 100"/>
                    <a:gd name="T19" fmla="*/ 10 h 168"/>
                    <a:gd name="T20" fmla="*/ 34 w 100"/>
                    <a:gd name="T21" fmla="*/ 6 h 168"/>
                    <a:gd name="T22" fmla="*/ 56 w 100"/>
                    <a:gd name="T23" fmla="*/ 122 h 168"/>
                    <a:gd name="T24" fmla="*/ 50 w 100"/>
                    <a:gd name="T25" fmla="*/ 118 h 168"/>
                    <a:gd name="T26" fmla="*/ 9 w 100"/>
                    <a:gd name="T27" fmla="*/ 16 h 168"/>
                    <a:gd name="T28" fmla="*/ 17 w 100"/>
                    <a:gd name="T29" fmla="*/ 13 h 168"/>
                    <a:gd name="T30" fmla="*/ 58 w 100"/>
                    <a:gd name="T31" fmla="*/ 114 h 168"/>
                    <a:gd name="T32" fmla="*/ 56 w 100"/>
                    <a:gd name="T33" fmla="*/ 122 h 1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00" h="168">
                      <a:moveTo>
                        <a:pt x="100" y="152"/>
                      </a:move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62" y="168"/>
                        <a:pt x="62" y="168"/>
                        <a:pt x="62" y="168"/>
                      </a:cubicBezTo>
                      <a:lnTo>
                        <a:pt x="100" y="152"/>
                      </a:lnTo>
                      <a:close/>
                      <a:moveTo>
                        <a:pt x="34" y="6"/>
                      </a:moveTo>
                      <a:cubicBezTo>
                        <a:pt x="75" y="107"/>
                        <a:pt x="75" y="107"/>
                        <a:pt x="75" y="107"/>
                      </a:cubicBezTo>
                      <a:cubicBezTo>
                        <a:pt x="76" y="111"/>
                        <a:pt x="76" y="114"/>
                        <a:pt x="73" y="115"/>
                      </a:cubicBezTo>
                      <a:cubicBezTo>
                        <a:pt x="71" y="116"/>
                        <a:pt x="68" y="114"/>
                        <a:pt x="67" y="111"/>
                      </a:cubicBezTo>
                      <a:cubicBezTo>
                        <a:pt x="25" y="10"/>
                        <a:pt x="25" y="10"/>
                        <a:pt x="25" y="10"/>
                      </a:cubicBezTo>
                      <a:lnTo>
                        <a:pt x="34" y="6"/>
                      </a:lnTo>
                      <a:close/>
                      <a:moveTo>
                        <a:pt x="56" y="122"/>
                      </a:moveTo>
                      <a:cubicBezTo>
                        <a:pt x="54" y="123"/>
                        <a:pt x="51" y="121"/>
                        <a:pt x="50" y="118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7" y="13"/>
                        <a:pt x="17" y="13"/>
                        <a:pt x="17" y="13"/>
                      </a:cubicBezTo>
                      <a:cubicBezTo>
                        <a:pt x="58" y="114"/>
                        <a:pt x="58" y="114"/>
                        <a:pt x="58" y="114"/>
                      </a:cubicBezTo>
                      <a:cubicBezTo>
                        <a:pt x="60" y="118"/>
                        <a:pt x="59" y="121"/>
                        <a:pt x="56" y="12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7640" name="组合 212"/>
              <p:cNvGrpSpPr/>
              <p:nvPr/>
            </p:nvGrpSpPr>
            <p:grpSpPr>
              <a:xfrm>
                <a:off x="6218743" y="889867"/>
                <a:ext cx="1111250" cy="969962"/>
                <a:chOff x="6218743" y="889867"/>
                <a:chExt cx="1111250" cy="969962"/>
              </a:xfrm>
            </p:grpSpPr>
            <p:sp>
              <p:nvSpPr>
                <p:cNvPr id="297" name="Freeform 34"/>
                <p:cNvSpPr>
                  <a:spLocks noEditPoints="1"/>
                </p:cNvSpPr>
                <p:nvPr/>
              </p:nvSpPr>
              <p:spPr bwMode="auto">
                <a:xfrm>
                  <a:off x="6219308" y="1393176"/>
                  <a:ext cx="680022" cy="466601"/>
                </a:xfrm>
                <a:custGeom>
                  <a:avLst/>
                  <a:gdLst>
                    <a:gd name="T0" fmla="*/ 398 w 428"/>
                    <a:gd name="T1" fmla="*/ 206 h 294"/>
                    <a:gd name="T2" fmla="*/ 310 w 428"/>
                    <a:gd name="T3" fmla="*/ 249 h 294"/>
                    <a:gd name="T4" fmla="*/ 310 w 428"/>
                    <a:gd name="T5" fmla="*/ 57 h 294"/>
                    <a:gd name="T6" fmla="*/ 320 w 428"/>
                    <a:gd name="T7" fmla="*/ 52 h 294"/>
                    <a:gd name="T8" fmla="*/ 320 w 428"/>
                    <a:gd name="T9" fmla="*/ 0 h 294"/>
                    <a:gd name="T10" fmla="*/ 282 w 428"/>
                    <a:gd name="T11" fmla="*/ 17 h 294"/>
                    <a:gd name="T12" fmla="*/ 43 w 428"/>
                    <a:gd name="T13" fmla="*/ 17 h 294"/>
                    <a:gd name="T14" fmla="*/ 0 w 428"/>
                    <a:gd name="T15" fmla="*/ 38 h 294"/>
                    <a:gd name="T16" fmla="*/ 0 w 428"/>
                    <a:gd name="T17" fmla="*/ 294 h 294"/>
                    <a:gd name="T18" fmla="*/ 279 w 428"/>
                    <a:gd name="T19" fmla="*/ 294 h 294"/>
                    <a:gd name="T20" fmla="*/ 428 w 428"/>
                    <a:gd name="T21" fmla="*/ 225 h 294"/>
                    <a:gd name="T22" fmla="*/ 428 w 428"/>
                    <a:gd name="T23" fmla="*/ 140 h 294"/>
                    <a:gd name="T24" fmla="*/ 398 w 428"/>
                    <a:gd name="T25" fmla="*/ 140 h 294"/>
                    <a:gd name="T26" fmla="*/ 398 w 428"/>
                    <a:gd name="T27" fmla="*/ 206 h 294"/>
                    <a:gd name="T28" fmla="*/ 251 w 428"/>
                    <a:gd name="T29" fmla="*/ 266 h 294"/>
                    <a:gd name="T30" fmla="*/ 29 w 428"/>
                    <a:gd name="T31" fmla="*/ 266 h 294"/>
                    <a:gd name="T32" fmla="*/ 29 w 428"/>
                    <a:gd name="T33" fmla="*/ 69 h 294"/>
                    <a:gd name="T34" fmla="*/ 251 w 428"/>
                    <a:gd name="T35" fmla="*/ 69 h 294"/>
                    <a:gd name="T36" fmla="*/ 251 w 428"/>
                    <a:gd name="T37" fmla="*/ 266 h 2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28" h="294">
                      <a:moveTo>
                        <a:pt x="398" y="206"/>
                      </a:moveTo>
                      <a:lnTo>
                        <a:pt x="310" y="249"/>
                      </a:lnTo>
                      <a:lnTo>
                        <a:pt x="310" y="57"/>
                      </a:lnTo>
                      <a:lnTo>
                        <a:pt x="320" y="52"/>
                      </a:lnTo>
                      <a:lnTo>
                        <a:pt x="320" y="0"/>
                      </a:lnTo>
                      <a:lnTo>
                        <a:pt x="282" y="17"/>
                      </a:lnTo>
                      <a:lnTo>
                        <a:pt x="43" y="17"/>
                      </a:lnTo>
                      <a:lnTo>
                        <a:pt x="0" y="38"/>
                      </a:lnTo>
                      <a:lnTo>
                        <a:pt x="0" y="294"/>
                      </a:lnTo>
                      <a:lnTo>
                        <a:pt x="279" y="294"/>
                      </a:lnTo>
                      <a:lnTo>
                        <a:pt x="428" y="225"/>
                      </a:lnTo>
                      <a:lnTo>
                        <a:pt x="428" y="140"/>
                      </a:lnTo>
                      <a:lnTo>
                        <a:pt x="398" y="140"/>
                      </a:lnTo>
                      <a:lnTo>
                        <a:pt x="398" y="206"/>
                      </a:lnTo>
                      <a:close/>
                      <a:moveTo>
                        <a:pt x="251" y="266"/>
                      </a:moveTo>
                      <a:lnTo>
                        <a:pt x="29" y="266"/>
                      </a:lnTo>
                      <a:lnTo>
                        <a:pt x="29" y="69"/>
                      </a:lnTo>
                      <a:lnTo>
                        <a:pt x="251" y="69"/>
                      </a:lnTo>
                      <a:lnTo>
                        <a:pt x="251" y="26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98" name="Freeform 35"/>
                <p:cNvSpPr>
                  <a:spLocks noEditPoints="1"/>
                </p:cNvSpPr>
                <p:nvPr/>
              </p:nvSpPr>
              <p:spPr bwMode="auto">
                <a:xfrm>
                  <a:off x="6219308" y="890453"/>
                  <a:ext cx="680022" cy="517776"/>
                </a:xfrm>
                <a:custGeom>
                  <a:avLst/>
                  <a:gdLst>
                    <a:gd name="T0" fmla="*/ 320 w 428"/>
                    <a:gd name="T1" fmla="*/ 308 h 327"/>
                    <a:gd name="T2" fmla="*/ 320 w 428"/>
                    <a:gd name="T3" fmla="*/ 275 h 327"/>
                    <a:gd name="T4" fmla="*/ 310 w 428"/>
                    <a:gd name="T5" fmla="*/ 279 h 327"/>
                    <a:gd name="T6" fmla="*/ 310 w 428"/>
                    <a:gd name="T7" fmla="*/ 88 h 327"/>
                    <a:gd name="T8" fmla="*/ 398 w 428"/>
                    <a:gd name="T9" fmla="*/ 47 h 327"/>
                    <a:gd name="T10" fmla="*/ 398 w 428"/>
                    <a:gd name="T11" fmla="*/ 182 h 327"/>
                    <a:gd name="T12" fmla="*/ 428 w 428"/>
                    <a:gd name="T13" fmla="*/ 168 h 327"/>
                    <a:gd name="T14" fmla="*/ 428 w 428"/>
                    <a:gd name="T15" fmla="*/ 0 h 327"/>
                    <a:gd name="T16" fmla="*/ 147 w 428"/>
                    <a:gd name="T17" fmla="*/ 0 h 327"/>
                    <a:gd name="T18" fmla="*/ 0 w 428"/>
                    <a:gd name="T19" fmla="*/ 71 h 327"/>
                    <a:gd name="T20" fmla="*/ 0 w 428"/>
                    <a:gd name="T21" fmla="*/ 327 h 327"/>
                    <a:gd name="T22" fmla="*/ 279 w 428"/>
                    <a:gd name="T23" fmla="*/ 327 h 327"/>
                    <a:gd name="T24" fmla="*/ 320 w 428"/>
                    <a:gd name="T25" fmla="*/ 308 h 327"/>
                    <a:gd name="T26" fmla="*/ 251 w 428"/>
                    <a:gd name="T27" fmla="*/ 296 h 327"/>
                    <a:gd name="T28" fmla="*/ 29 w 428"/>
                    <a:gd name="T29" fmla="*/ 296 h 327"/>
                    <a:gd name="T30" fmla="*/ 29 w 428"/>
                    <a:gd name="T31" fmla="*/ 99 h 327"/>
                    <a:gd name="T32" fmla="*/ 251 w 428"/>
                    <a:gd name="T33" fmla="*/ 99 h 327"/>
                    <a:gd name="T34" fmla="*/ 251 w 428"/>
                    <a:gd name="T35" fmla="*/ 296 h 3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28" h="327">
                      <a:moveTo>
                        <a:pt x="320" y="308"/>
                      </a:moveTo>
                      <a:lnTo>
                        <a:pt x="320" y="275"/>
                      </a:lnTo>
                      <a:lnTo>
                        <a:pt x="310" y="279"/>
                      </a:lnTo>
                      <a:lnTo>
                        <a:pt x="310" y="88"/>
                      </a:lnTo>
                      <a:lnTo>
                        <a:pt x="398" y="47"/>
                      </a:lnTo>
                      <a:lnTo>
                        <a:pt x="398" y="182"/>
                      </a:lnTo>
                      <a:lnTo>
                        <a:pt x="428" y="168"/>
                      </a:lnTo>
                      <a:lnTo>
                        <a:pt x="428" y="0"/>
                      </a:lnTo>
                      <a:lnTo>
                        <a:pt x="147" y="0"/>
                      </a:lnTo>
                      <a:lnTo>
                        <a:pt x="0" y="71"/>
                      </a:lnTo>
                      <a:lnTo>
                        <a:pt x="0" y="327"/>
                      </a:lnTo>
                      <a:lnTo>
                        <a:pt x="279" y="327"/>
                      </a:lnTo>
                      <a:lnTo>
                        <a:pt x="320" y="308"/>
                      </a:lnTo>
                      <a:close/>
                      <a:moveTo>
                        <a:pt x="251" y="296"/>
                      </a:moveTo>
                      <a:lnTo>
                        <a:pt x="29" y="296"/>
                      </a:lnTo>
                      <a:lnTo>
                        <a:pt x="29" y="99"/>
                      </a:lnTo>
                      <a:lnTo>
                        <a:pt x="251" y="99"/>
                      </a:lnTo>
                      <a:lnTo>
                        <a:pt x="251" y="2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99" name="Freeform 36"/>
                <p:cNvSpPr>
                  <a:spLocks noEditPoints="1"/>
                </p:cNvSpPr>
                <p:nvPr/>
              </p:nvSpPr>
              <p:spPr bwMode="auto">
                <a:xfrm>
                  <a:off x="6739855" y="1149341"/>
                  <a:ext cx="589754" cy="451549"/>
                </a:xfrm>
                <a:custGeom>
                  <a:avLst/>
                  <a:gdLst>
                    <a:gd name="T0" fmla="*/ 128 w 371"/>
                    <a:gd name="T1" fmla="*/ 0 h 285"/>
                    <a:gd name="T2" fmla="*/ 0 w 371"/>
                    <a:gd name="T3" fmla="*/ 62 h 285"/>
                    <a:gd name="T4" fmla="*/ 0 w 371"/>
                    <a:gd name="T5" fmla="*/ 285 h 285"/>
                    <a:gd name="T6" fmla="*/ 244 w 371"/>
                    <a:gd name="T7" fmla="*/ 285 h 285"/>
                    <a:gd name="T8" fmla="*/ 371 w 371"/>
                    <a:gd name="T9" fmla="*/ 223 h 285"/>
                    <a:gd name="T10" fmla="*/ 371 w 371"/>
                    <a:gd name="T11" fmla="*/ 0 h 285"/>
                    <a:gd name="T12" fmla="*/ 128 w 371"/>
                    <a:gd name="T13" fmla="*/ 0 h 285"/>
                    <a:gd name="T14" fmla="*/ 218 w 371"/>
                    <a:gd name="T15" fmla="*/ 259 h 285"/>
                    <a:gd name="T16" fmla="*/ 26 w 371"/>
                    <a:gd name="T17" fmla="*/ 259 h 285"/>
                    <a:gd name="T18" fmla="*/ 26 w 371"/>
                    <a:gd name="T19" fmla="*/ 88 h 285"/>
                    <a:gd name="T20" fmla="*/ 218 w 371"/>
                    <a:gd name="T21" fmla="*/ 88 h 285"/>
                    <a:gd name="T22" fmla="*/ 218 w 371"/>
                    <a:gd name="T23" fmla="*/ 259 h 285"/>
                    <a:gd name="T24" fmla="*/ 345 w 371"/>
                    <a:gd name="T25" fmla="*/ 206 h 285"/>
                    <a:gd name="T26" fmla="*/ 270 w 371"/>
                    <a:gd name="T27" fmla="*/ 244 h 285"/>
                    <a:gd name="T28" fmla="*/ 270 w 371"/>
                    <a:gd name="T29" fmla="*/ 79 h 285"/>
                    <a:gd name="T30" fmla="*/ 345 w 371"/>
                    <a:gd name="T31" fmla="*/ 43 h 285"/>
                    <a:gd name="T32" fmla="*/ 345 w 371"/>
                    <a:gd name="T33" fmla="*/ 206 h 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1" h="285">
                      <a:moveTo>
                        <a:pt x="128" y="0"/>
                      </a:moveTo>
                      <a:lnTo>
                        <a:pt x="0" y="62"/>
                      </a:lnTo>
                      <a:lnTo>
                        <a:pt x="0" y="285"/>
                      </a:lnTo>
                      <a:lnTo>
                        <a:pt x="244" y="285"/>
                      </a:lnTo>
                      <a:lnTo>
                        <a:pt x="371" y="223"/>
                      </a:lnTo>
                      <a:lnTo>
                        <a:pt x="371" y="0"/>
                      </a:lnTo>
                      <a:lnTo>
                        <a:pt x="128" y="0"/>
                      </a:lnTo>
                      <a:close/>
                      <a:moveTo>
                        <a:pt x="218" y="259"/>
                      </a:moveTo>
                      <a:lnTo>
                        <a:pt x="26" y="259"/>
                      </a:lnTo>
                      <a:lnTo>
                        <a:pt x="26" y="88"/>
                      </a:lnTo>
                      <a:lnTo>
                        <a:pt x="218" y="88"/>
                      </a:lnTo>
                      <a:lnTo>
                        <a:pt x="218" y="259"/>
                      </a:lnTo>
                      <a:close/>
                      <a:moveTo>
                        <a:pt x="345" y="206"/>
                      </a:moveTo>
                      <a:lnTo>
                        <a:pt x="270" y="244"/>
                      </a:lnTo>
                      <a:lnTo>
                        <a:pt x="270" y="79"/>
                      </a:lnTo>
                      <a:lnTo>
                        <a:pt x="345" y="43"/>
                      </a:lnTo>
                      <a:lnTo>
                        <a:pt x="345" y="20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00" name="Freeform 37"/>
                <p:cNvSpPr>
                  <a:spLocks noEditPoints="1"/>
                </p:cNvSpPr>
                <p:nvPr/>
              </p:nvSpPr>
              <p:spPr bwMode="auto">
                <a:xfrm>
                  <a:off x="6342674" y="1552725"/>
                  <a:ext cx="213636" cy="231794"/>
                </a:xfrm>
                <a:custGeom>
                  <a:avLst/>
                  <a:gdLst>
                    <a:gd name="T0" fmla="*/ 19 w 57"/>
                    <a:gd name="T1" fmla="*/ 46 h 62"/>
                    <a:gd name="T2" fmla="*/ 37 w 57"/>
                    <a:gd name="T3" fmla="*/ 46 h 62"/>
                    <a:gd name="T4" fmla="*/ 42 w 57"/>
                    <a:gd name="T5" fmla="*/ 62 h 62"/>
                    <a:gd name="T6" fmla="*/ 57 w 57"/>
                    <a:gd name="T7" fmla="*/ 62 h 62"/>
                    <a:gd name="T8" fmla="*/ 38 w 57"/>
                    <a:gd name="T9" fmla="*/ 0 h 62"/>
                    <a:gd name="T10" fmla="*/ 19 w 57"/>
                    <a:gd name="T11" fmla="*/ 0 h 62"/>
                    <a:gd name="T12" fmla="*/ 0 w 57"/>
                    <a:gd name="T13" fmla="*/ 62 h 62"/>
                    <a:gd name="T14" fmla="*/ 14 w 57"/>
                    <a:gd name="T15" fmla="*/ 62 h 62"/>
                    <a:gd name="T16" fmla="*/ 19 w 57"/>
                    <a:gd name="T17" fmla="*/ 46 h 62"/>
                    <a:gd name="T18" fmla="*/ 25 w 57"/>
                    <a:gd name="T19" fmla="*/ 22 h 62"/>
                    <a:gd name="T20" fmla="*/ 28 w 57"/>
                    <a:gd name="T21" fmla="*/ 10 h 62"/>
                    <a:gd name="T22" fmla="*/ 28 w 57"/>
                    <a:gd name="T23" fmla="*/ 10 h 62"/>
                    <a:gd name="T24" fmla="*/ 31 w 57"/>
                    <a:gd name="T25" fmla="*/ 22 h 62"/>
                    <a:gd name="T26" fmla="*/ 35 w 57"/>
                    <a:gd name="T27" fmla="*/ 36 h 62"/>
                    <a:gd name="T28" fmla="*/ 21 w 57"/>
                    <a:gd name="T29" fmla="*/ 36 h 62"/>
                    <a:gd name="T30" fmla="*/ 25 w 57"/>
                    <a:gd name="T31" fmla="*/ 22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57" h="62">
                      <a:moveTo>
                        <a:pt x="19" y="46"/>
                      </a:moveTo>
                      <a:cubicBezTo>
                        <a:pt x="37" y="46"/>
                        <a:pt x="37" y="46"/>
                        <a:pt x="37" y="46"/>
                      </a:cubicBezTo>
                      <a:cubicBezTo>
                        <a:pt x="42" y="62"/>
                        <a:pt x="42" y="62"/>
                        <a:pt x="42" y="62"/>
                      </a:cubicBezTo>
                      <a:cubicBezTo>
                        <a:pt x="57" y="62"/>
                        <a:pt x="57" y="62"/>
                        <a:pt x="57" y="62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14" y="62"/>
                        <a:pt x="14" y="62"/>
                        <a:pt x="14" y="62"/>
                      </a:cubicBezTo>
                      <a:lnTo>
                        <a:pt x="19" y="46"/>
                      </a:lnTo>
                      <a:close/>
                      <a:moveTo>
                        <a:pt x="25" y="22"/>
                      </a:moveTo>
                      <a:cubicBezTo>
                        <a:pt x="26" y="19"/>
                        <a:pt x="27" y="14"/>
                        <a:pt x="28" y="10"/>
                      </a:cubicBezTo>
                      <a:cubicBezTo>
                        <a:pt x="28" y="10"/>
                        <a:pt x="28" y="10"/>
                        <a:pt x="28" y="10"/>
                      </a:cubicBezTo>
                      <a:cubicBezTo>
                        <a:pt x="29" y="14"/>
                        <a:pt x="30" y="19"/>
                        <a:pt x="31" y="22"/>
                      </a:cubicBezTo>
                      <a:cubicBezTo>
                        <a:pt x="35" y="36"/>
                        <a:pt x="35" y="36"/>
                        <a:pt x="35" y="36"/>
                      </a:cubicBezTo>
                      <a:cubicBezTo>
                        <a:pt x="21" y="36"/>
                        <a:pt x="21" y="36"/>
                        <a:pt x="21" y="36"/>
                      </a:cubicBezTo>
                      <a:lnTo>
                        <a:pt x="25" y="2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01" name="Freeform 38"/>
                <p:cNvSpPr>
                  <a:spLocks noEditPoints="1"/>
                </p:cNvSpPr>
                <p:nvPr/>
              </p:nvSpPr>
              <p:spPr bwMode="auto">
                <a:xfrm>
                  <a:off x="6360727" y="1089134"/>
                  <a:ext cx="177529" cy="240826"/>
                </a:xfrm>
                <a:custGeom>
                  <a:avLst/>
                  <a:gdLst>
                    <a:gd name="T0" fmla="*/ 40 w 47"/>
                    <a:gd name="T1" fmla="*/ 58 h 64"/>
                    <a:gd name="T2" fmla="*/ 47 w 47"/>
                    <a:gd name="T3" fmla="*/ 45 h 64"/>
                    <a:gd name="T4" fmla="*/ 34 w 47"/>
                    <a:gd name="T5" fmla="*/ 30 h 64"/>
                    <a:gd name="T6" fmla="*/ 34 w 47"/>
                    <a:gd name="T7" fmla="*/ 29 h 64"/>
                    <a:gd name="T8" fmla="*/ 45 w 47"/>
                    <a:gd name="T9" fmla="*/ 16 h 64"/>
                    <a:gd name="T10" fmla="*/ 37 w 47"/>
                    <a:gd name="T11" fmla="*/ 4 h 64"/>
                    <a:gd name="T12" fmla="*/ 19 w 47"/>
                    <a:gd name="T13" fmla="*/ 0 h 64"/>
                    <a:gd name="T14" fmla="*/ 0 w 47"/>
                    <a:gd name="T15" fmla="*/ 1 h 64"/>
                    <a:gd name="T16" fmla="*/ 0 w 47"/>
                    <a:gd name="T17" fmla="*/ 63 h 64"/>
                    <a:gd name="T18" fmla="*/ 16 w 47"/>
                    <a:gd name="T19" fmla="*/ 64 h 64"/>
                    <a:gd name="T20" fmla="*/ 40 w 47"/>
                    <a:gd name="T21" fmla="*/ 58 h 64"/>
                    <a:gd name="T22" fmla="*/ 14 w 47"/>
                    <a:gd name="T23" fmla="*/ 11 h 64"/>
                    <a:gd name="T24" fmla="*/ 20 w 47"/>
                    <a:gd name="T25" fmla="*/ 10 h 64"/>
                    <a:gd name="T26" fmla="*/ 30 w 47"/>
                    <a:gd name="T27" fmla="*/ 18 h 64"/>
                    <a:gd name="T28" fmla="*/ 19 w 47"/>
                    <a:gd name="T29" fmla="*/ 25 h 64"/>
                    <a:gd name="T30" fmla="*/ 14 w 47"/>
                    <a:gd name="T31" fmla="*/ 25 h 64"/>
                    <a:gd name="T32" fmla="*/ 14 w 47"/>
                    <a:gd name="T33" fmla="*/ 11 h 64"/>
                    <a:gd name="T34" fmla="*/ 14 w 47"/>
                    <a:gd name="T35" fmla="*/ 36 h 64"/>
                    <a:gd name="T36" fmla="*/ 19 w 47"/>
                    <a:gd name="T37" fmla="*/ 36 h 64"/>
                    <a:gd name="T38" fmla="*/ 32 w 47"/>
                    <a:gd name="T39" fmla="*/ 44 h 64"/>
                    <a:gd name="T40" fmla="*/ 20 w 47"/>
                    <a:gd name="T41" fmla="*/ 53 h 64"/>
                    <a:gd name="T42" fmla="*/ 14 w 47"/>
                    <a:gd name="T43" fmla="*/ 53 h 64"/>
                    <a:gd name="T44" fmla="*/ 14 w 47"/>
                    <a:gd name="T45" fmla="*/ 36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7" h="64">
                      <a:moveTo>
                        <a:pt x="40" y="58"/>
                      </a:moveTo>
                      <a:cubicBezTo>
                        <a:pt x="44" y="55"/>
                        <a:pt x="47" y="51"/>
                        <a:pt x="47" y="45"/>
                      </a:cubicBezTo>
                      <a:cubicBezTo>
                        <a:pt x="47" y="37"/>
                        <a:pt x="41" y="31"/>
                        <a:pt x="34" y="30"/>
                      </a:cubicBezTo>
                      <a:cubicBezTo>
                        <a:pt x="34" y="29"/>
                        <a:pt x="34" y="29"/>
                        <a:pt x="34" y="29"/>
                      </a:cubicBezTo>
                      <a:cubicBezTo>
                        <a:pt x="41" y="27"/>
                        <a:pt x="45" y="22"/>
                        <a:pt x="45" y="16"/>
                      </a:cubicBezTo>
                      <a:cubicBezTo>
                        <a:pt x="45" y="10"/>
                        <a:pt x="41" y="6"/>
                        <a:pt x="37" y="4"/>
                      </a:cubicBezTo>
                      <a:cubicBezTo>
                        <a:pt x="32" y="1"/>
                        <a:pt x="27" y="0"/>
                        <a:pt x="19" y="0"/>
                      </a:cubicBezTo>
                      <a:cubicBezTo>
                        <a:pt x="11" y="0"/>
                        <a:pt x="4" y="1"/>
                        <a:pt x="0" y="1"/>
                      </a:cubicBezTo>
                      <a:cubicBezTo>
                        <a:pt x="0" y="63"/>
                        <a:pt x="0" y="63"/>
                        <a:pt x="0" y="63"/>
                      </a:cubicBezTo>
                      <a:cubicBezTo>
                        <a:pt x="3" y="64"/>
                        <a:pt x="9" y="64"/>
                        <a:pt x="16" y="64"/>
                      </a:cubicBezTo>
                      <a:cubicBezTo>
                        <a:pt x="28" y="64"/>
                        <a:pt x="36" y="62"/>
                        <a:pt x="40" y="58"/>
                      </a:cubicBezTo>
                      <a:close/>
                      <a:moveTo>
                        <a:pt x="14" y="11"/>
                      </a:moveTo>
                      <a:cubicBezTo>
                        <a:pt x="15" y="11"/>
                        <a:pt x="17" y="10"/>
                        <a:pt x="20" y="10"/>
                      </a:cubicBezTo>
                      <a:cubicBezTo>
                        <a:pt x="27" y="10"/>
                        <a:pt x="30" y="13"/>
                        <a:pt x="30" y="18"/>
                      </a:cubicBezTo>
                      <a:cubicBezTo>
                        <a:pt x="30" y="22"/>
                        <a:pt x="26" y="25"/>
                        <a:pt x="19" y="25"/>
                      </a:cubicBezTo>
                      <a:cubicBezTo>
                        <a:pt x="14" y="25"/>
                        <a:pt x="14" y="25"/>
                        <a:pt x="14" y="25"/>
                      </a:cubicBezTo>
                      <a:lnTo>
                        <a:pt x="14" y="11"/>
                      </a:lnTo>
                      <a:close/>
                      <a:moveTo>
                        <a:pt x="14" y="36"/>
                      </a:moveTo>
                      <a:cubicBezTo>
                        <a:pt x="19" y="36"/>
                        <a:pt x="19" y="36"/>
                        <a:pt x="19" y="36"/>
                      </a:cubicBezTo>
                      <a:cubicBezTo>
                        <a:pt x="26" y="36"/>
                        <a:pt x="32" y="38"/>
                        <a:pt x="32" y="44"/>
                      </a:cubicBezTo>
                      <a:cubicBezTo>
                        <a:pt x="32" y="51"/>
                        <a:pt x="26" y="53"/>
                        <a:pt x="20" y="53"/>
                      </a:cubicBezTo>
                      <a:cubicBezTo>
                        <a:pt x="17" y="53"/>
                        <a:pt x="16" y="53"/>
                        <a:pt x="14" y="53"/>
                      </a:cubicBezTo>
                      <a:lnTo>
                        <a:pt x="14" y="3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02" name="Freeform 39"/>
                <p:cNvSpPr/>
                <p:nvPr/>
              </p:nvSpPr>
              <p:spPr bwMode="auto">
                <a:xfrm>
                  <a:off x="6842159" y="1308887"/>
                  <a:ext cx="174519" cy="219755"/>
                </a:xfrm>
                <a:custGeom>
                  <a:avLst/>
                  <a:gdLst>
                    <a:gd name="T0" fmla="*/ 30 w 46"/>
                    <a:gd name="T1" fmla="*/ 59 h 59"/>
                    <a:gd name="T2" fmla="*/ 45 w 46"/>
                    <a:gd name="T3" fmla="*/ 57 h 59"/>
                    <a:gd name="T4" fmla="*/ 43 w 46"/>
                    <a:gd name="T5" fmla="*/ 46 h 59"/>
                    <a:gd name="T6" fmla="*/ 32 w 46"/>
                    <a:gd name="T7" fmla="*/ 48 h 59"/>
                    <a:gd name="T8" fmla="*/ 14 w 46"/>
                    <a:gd name="T9" fmla="*/ 30 h 59"/>
                    <a:gd name="T10" fmla="*/ 32 w 46"/>
                    <a:gd name="T11" fmla="*/ 11 h 59"/>
                    <a:gd name="T12" fmla="*/ 43 w 46"/>
                    <a:gd name="T13" fmla="*/ 13 h 59"/>
                    <a:gd name="T14" fmla="*/ 46 w 46"/>
                    <a:gd name="T15" fmla="*/ 3 h 59"/>
                    <a:gd name="T16" fmla="*/ 31 w 46"/>
                    <a:gd name="T17" fmla="*/ 0 h 59"/>
                    <a:gd name="T18" fmla="*/ 0 w 46"/>
                    <a:gd name="T19" fmla="*/ 30 h 59"/>
                    <a:gd name="T20" fmla="*/ 30 w 46"/>
                    <a:gd name="T21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6" h="59">
                      <a:moveTo>
                        <a:pt x="30" y="59"/>
                      </a:moveTo>
                      <a:cubicBezTo>
                        <a:pt x="37" y="59"/>
                        <a:pt x="43" y="58"/>
                        <a:pt x="45" y="57"/>
                      </a:cubicBezTo>
                      <a:cubicBezTo>
                        <a:pt x="43" y="46"/>
                        <a:pt x="43" y="46"/>
                        <a:pt x="43" y="46"/>
                      </a:cubicBezTo>
                      <a:cubicBezTo>
                        <a:pt x="40" y="48"/>
                        <a:pt x="36" y="48"/>
                        <a:pt x="32" y="48"/>
                      </a:cubicBezTo>
                      <a:cubicBezTo>
                        <a:pt x="21" y="48"/>
                        <a:pt x="14" y="41"/>
                        <a:pt x="14" y="30"/>
                      </a:cubicBezTo>
                      <a:cubicBezTo>
                        <a:pt x="14" y="17"/>
                        <a:pt x="22" y="11"/>
                        <a:pt x="32" y="11"/>
                      </a:cubicBezTo>
                      <a:cubicBezTo>
                        <a:pt x="37" y="11"/>
                        <a:pt x="40" y="12"/>
                        <a:pt x="43" y="13"/>
                      </a:cubicBezTo>
                      <a:cubicBezTo>
                        <a:pt x="46" y="3"/>
                        <a:pt x="46" y="3"/>
                        <a:pt x="46" y="3"/>
                      </a:cubicBezTo>
                      <a:cubicBezTo>
                        <a:pt x="43" y="1"/>
                        <a:pt x="38" y="0"/>
                        <a:pt x="31" y="0"/>
                      </a:cubicBezTo>
                      <a:cubicBezTo>
                        <a:pt x="14" y="0"/>
                        <a:pt x="0" y="11"/>
                        <a:pt x="0" y="30"/>
                      </a:cubicBezTo>
                      <a:cubicBezTo>
                        <a:pt x="0" y="47"/>
                        <a:pt x="10" y="59"/>
                        <a:pt x="30" y="5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7647" name="组合 213"/>
              <p:cNvGrpSpPr/>
              <p:nvPr/>
            </p:nvGrpSpPr>
            <p:grpSpPr>
              <a:xfrm>
                <a:off x="1754693" y="2521817"/>
                <a:ext cx="822325" cy="823913"/>
                <a:chOff x="1754693" y="2521817"/>
                <a:chExt cx="822325" cy="823913"/>
              </a:xfrm>
            </p:grpSpPr>
            <p:sp>
              <p:nvSpPr>
                <p:cNvPr id="290" name="Freeform 42"/>
                <p:cNvSpPr>
                  <a:spLocks noEditPoints="1"/>
                </p:cNvSpPr>
                <p:nvPr/>
              </p:nvSpPr>
              <p:spPr bwMode="auto">
                <a:xfrm>
                  <a:off x="1754033" y="2534090"/>
                  <a:ext cx="667986" cy="776664"/>
                </a:xfrm>
                <a:custGeom>
                  <a:avLst/>
                  <a:gdLst>
                    <a:gd name="T0" fmla="*/ 157 w 178"/>
                    <a:gd name="T1" fmla="*/ 0 h 207"/>
                    <a:gd name="T2" fmla="*/ 20 w 178"/>
                    <a:gd name="T3" fmla="*/ 0 h 207"/>
                    <a:gd name="T4" fmla="*/ 0 w 178"/>
                    <a:gd name="T5" fmla="*/ 20 h 207"/>
                    <a:gd name="T6" fmla="*/ 0 w 178"/>
                    <a:gd name="T7" fmla="*/ 186 h 207"/>
                    <a:gd name="T8" fmla="*/ 20 w 178"/>
                    <a:gd name="T9" fmla="*/ 207 h 207"/>
                    <a:gd name="T10" fmla="*/ 157 w 178"/>
                    <a:gd name="T11" fmla="*/ 207 h 207"/>
                    <a:gd name="T12" fmla="*/ 178 w 178"/>
                    <a:gd name="T13" fmla="*/ 186 h 207"/>
                    <a:gd name="T14" fmla="*/ 178 w 178"/>
                    <a:gd name="T15" fmla="*/ 20 h 207"/>
                    <a:gd name="T16" fmla="*/ 157 w 178"/>
                    <a:gd name="T17" fmla="*/ 0 h 207"/>
                    <a:gd name="T18" fmla="*/ 89 w 178"/>
                    <a:gd name="T19" fmla="*/ 200 h 207"/>
                    <a:gd name="T20" fmla="*/ 81 w 178"/>
                    <a:gd name="T21" fmla="*/ 193 h 207"/>
                    <a:gd name="T22" fmla="*/ 89 w 178"/>
                    <a:gd name="T23" fmla="*/ 185 h 207"/>
                    <a:gd name="T24" fmla="*/ 96 w 178"/>
                    <a:gd name="T25" fmla="*/ 193 h 207"/>
                    <a:gd name="T26" fmla="*/ 89 w 178"/>
                    <a:gd name="T27" fmla="*/ 200 h 207"/>
                    <a:gd name="T28" fmla="*/ 161 w 178"/>
                    <a:gd name="T29" fmla="*/ 176 h 207"/>
                    <a:gd name="T30" fmla="*/ 157 w 178"/>
                    <a:gd name="T31" fmla="*/ 179 h 207"/>
                    <a:gd name="T32" fmla="*/ 20 w 178"/>
                    <a:gd name="T33" fmla="*/ 179 h 207"/>
                    <a:gd name="T34" fmla="*/ 17 w 178"/>
                    <a:gd name="T35" fmla="*/ 176 h 207"/>
                    <a:gd name="T36" fmla="*/ 17 w 178"/>
                    <a:gd name="T37" fmla="*/ 20 h 207"/>
                    <a:gd name="T38" fmla="*/ 20 w 178"/>
                    <a:gd name="T39" fmla="*/ 17 h 207"/>
                    <a:gd name="T40" fmla="*/ 157 w 178"/>
                    <a:gd name="T41" fmla="*/ 17 h 207"/>
                    <a:gd name="T42" fmla="*/ 161 w 178"/>
                    <a:gd name="T43" fmla="*/ 20 h 207"/>
                    <a:gd name="T44" fmla="*/ 161 w 178"/>
                    <a:gd name="T45" fmla="*/ 176 h 2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8" h="207">
                      <a:moveTo>
                        <a:pt x="157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9" y="0"/>
                        <a:pt x="0" y="9"/>
                        <a:pt x="0" y="20"/>
                      </a:cubicBezTo>
                      <a:cubicBezTo>
                        <a:pt x="0" y="186"/>
                        <a:pt x="0" y="186"/>
                        <a:pt x="0" y="186"/>
                      </a:cubicBezTo>
                      <a:cubicBezTo>
                        <a:pt x="0" y="198"/>
                        <a:pt x="9" y="207"/>
                        <a:pt x="20" y="207"/>
                      </a:cubicBezTo>
                      <a:cubicBezTo>
                        <a:pt x="157" y="207"/>
                        <a:pt x="157" y="207"/>
                        <a:pt x="157" y="207"/>
                      </a:cubicBezTo>
                      <a:cubicBezTo>
                        <a:pt x="169" y="207"/>
                        <a:pt x="178" y="198"/>
                        <a:pt x="178" y="186"/>
                      </a:cubicBezTo>
                      <a:cubicBezTo>
                        <a:pt x="178" y="20"/>
                        <a:pt x="178" y="20"/>
                        <a:pt x="178" y="20"/>
                      </a:cubicBezTo>
                      <a:cubicBezTo>
                        <a:pt x="178" y="9"/>
                        <a:pt x="169" y="0"/>
                        <a:pt x="157" y="0"/>
                      </a:cubicBezTo>
                      <a:close/>
                      <a:moveTo>
                        <a:pt x="89" y="200"/>
                      </a:moveTo>
                      <a:cubicBezTo>
                        <a:pt x="85" y="200"/>
                        <a:pt x="81" y="197"/>
                        <a:pt x="81" y="193"/>
                      </a:cubicBezTo>
                      <a:cubicBezTo>
                        <a:pt x="81" y="189"/>
                        <a:pt x="85" y="185"/>
                        <a:pt x="89" y="185"/>
                      </a:cubicBezTo>
                      <a:cubicBezTo>
                        <a:pt x="93" y="185"/>
                        <a:pt x="96" y="189"/>
                        <a:pt x="96" y="193"/>
                      </a:cubicBezTo>
                      <a:cubicBezTo>
                        <a:pt x="96" y="197"/>
                        <a:pt x="93" y="200"/>
                        <a:pt x="89" y="200"/>
                      </a:cubicBezTo>
                      <a:close/>
                      <a:moveTo>
                        <a:pt x="161" y="176"/>
                      </a:moveTo>
                      <a:cubicBezTo>
                        <a:pt x="161" y="177"/>
                        <a:pt x="159" y="179"/>
                        <a:pt x="157" y="179"/>
                      </a:cubicBezTo>
                      <a:cubicBezTo>
                        <a:pt x="20" y="179"/>
                        <a:pt x="20" y="179"/>
                        <a:pt x="20" y="179"/>
                      </a:cubicBezTo>
                      <a:cubicBezTo>
                        <a:pt x="18" y="179"/>
                        <a:pt x="17" y="177"/>
                        <a:pt x="17" y="176"/>
                      </a:cubicBezTo>
                      <a:cubicBezTo>
                        <a:pt x="17" y="20"/>
                        <a:pt x="17" y="20"/>
                        <a:pt x="17" y="20"/>
                      </a:cubicBezTo>
                      <a:cubicBezTo>
                        <a:pt x="17" y="18"/>
                        <a:pt x="18" y="17"/>
                        <a:pt x="20" y="17"/>
                      </a:cubicBezTo>
                      <a:cubicBezTo>
                        <a:pt x="157" y="17"/>
                        <a:pt x="157" y="17"/>
                        <a:pt x="157" y="17"/>
                      </a:cubicBezTo>
                      <a:cubicBezTo>
                        <a:pt x="159" y="17"/>
                        <a:pt x="161" y="18"/>
                        <a:pt x="161" y="20"/>
                      </a:cubicBezTo>
                      <a:lnTo>
                        <a:pt x="161" y="17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Freeform 43"/>
                <p:cNvSpPr/>
                <p:nvPr/>
              </p:nvSpPr>
              <p:spPr bwMode="auto">
                <a:xfrm>
                  <a:off x="2467153" y="2522048"/>
                  <a:ext cx="99296" cy="51175"/>
                </a:xfrm>
                <a:custGeom>
                  <a:avLst/>
                  <a:gdLst>
                    <a:gd name="T0" fmla="*/ 25 w 29"/>
                    <a:gd name="T1" fmla="*/ 0 h 14"/>
                    <a:gd name="T2" fmla="*/ 4 w 29"/>
                    <a:gd name="T3" fmla="*/ 0 h 14"/>
                    <a:gd name="T4" fmla="*/ 0 w 29"/>
                    <a:gd name="T5" fmla="*/ 4 h 14"/>
                    <a:gd name="T6" fmla="*/ 0 w 29"/>
                    <a:gd name="T7" fmla="*/ 14 h 14"/>
                    <a:gd name="T8" fmla="*/ 29 w 29"/>
                    <a:gd name="T9" fmla="*/ 14 h 14"/>
                    <a:gd name="T10" fmla="*/ 29 w 29"/>
                    <a:gd name="T11" fmla="*/ 4 h 14"/>
                    <a:gd name="T12" fmla="*/ 25 w 29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9" h="14">
                      <a:moveTo>
                        <a:pt x="25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0" y="2"/>
                        <a:pt x="0" y="4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29" y="14"/>
                        <a:pt x="29" y="14"/>
                        <a:pt x="29" y="14"/>
                      </a:cubicBezTo>
                      <a:cubicBezTo>
                        <a:pt x="29" y="4"/>
                        <a:pt x="29" y="4"/>
                        <a:pt x="29" y="4"/>
                      </a:cubicBezTo>
                      <a:cubicBezTo>
                        <a:pt x="29" y="2"/>
                        <a:pt x="27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Freeform 44"/>
                <p:cNvSpPr/>
                <p:nvPr/>
              </p:nvSpPr>
              <p:spPr bwMode="auto">
                <a:xfrm>
                  <a:off x="2467153" y="2585264"/>
                  <a:ext cx="99296" cy="761613"/>
                </a:xfrm>
                <a:custGeom>
                  <a:avLst/>
                  <a:gdLst>
                    <a:gd name="T0" fmla="*/ 0 w 29"/>
                    <a:gd name="T1" fmla="*/ 60 h 202"/>
                    <a:gd name="T2" fmla="*/ 2 w 29"/>
                    <a:gd name="T3" fmla="*/ 63 h 202"/>
                    <a:gd name="T4" fmla="*/ 19 w 29"/>
                    <a:gd name="T5" fmla="*/ 63 h 202"/>
                    <a:gd name="T6" fmla="*/ 19 w 29"/>
                    <a:gd name="T7" fmla="*/ 66 h 202"/>
                    <a:gd name="T8" fmla="*/ 4 w 29"/>
                    <a:gd name="T9" fmla="*/ 66 h 202"/>
                    <a:gd name="T10" fmla="*/ 4 w 29"/>
                    <a:gd name="T11" fmla="*/ 169 h 202"/>
                    <a:gd name="T12" fmla="*/ 15 w 29"/>
                    <a:gd name="T13" fmla="*/ 202 h 202"/>
                    <a:gd name="T14" fmla="*/ 25 w 29"/>
                    <a:gd name="T15" fmla="*/ 169 h 202"/>
                    <a:gd name="T16" fmla="*/ 25 w 29"/>
                    <a:gd name="T17" fmla="*/ 64 h 202"/>
                    <a:gd name="T18" fmla="*/ 29 w 29"/>
                    <a:gd name="T19" fmla="*/ 60 h 202"/>
                    <a:gd name="T20" fmla="*/ 29 w 29"/>
                    <a:gd name="T21" fmla="*/ 0 h 202"/>
                    <a:gd name="T22" fmla="*/ 0 w 29"/>
                    <a:gd name="T23" fmla="*/ 0 h 202"/>
                    <a:gd name="T24" fmla="*/ 0 w 29"/>
                    <a:gd name="T25" fmla="*/ 60 h 2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9" h="202">
                      <a:moveTo>
                        <a:pt x="0" y="60"/>
                      </a:moveTo>
                      <a:cubicBezTo>
                        <a:pt x="0" y="61"/>
                        <a:pt x="1" y="62"/>
                        <a:pt x="2" y="63"/>
                      </a:cubicBezTo>
                      <a:cubicBezTo>
                        <a:pt x="19" y="63"/>
                        <a:pt x="19" y="63"/>
                        <a:pt x="19" y="63"/>
                      </a:cubicBezTo>
                      <a:cubicBezTo>
                        <a:pt x="19" y="66"/>
                        <a:pt x="19" y="66"/>
                        <a:pt x="19" y="66"/>
                      </a:cubicBezTo>
                      <a:cubicBezTo>
                        <a:pt x="4" y="66"/>
                        <a:pt x="4" y="66"/>
                        <a:pt x="4" y="66"/>
                      </a:cubicBezTo>
                      <a:cubicBezTo>
                        <a:pt x="4" y="169"/>
                        <a:pt x="4" y="169"/>
                        <a:pt x="4" y="169"/>
                      </a:cubicBezTo>
                      <a:cubicBezTo>
                        <a:pt x="15" y="202"/>
                        <a:pt x="15" y="202"/>
                        <a:pt x="15" y="202"/>
                      </a:cubicBezTo>
                      <a:cubicBezTo>
                        <a:pt x="25" y="169"/>
                        <a:pt x="25" y="169"/>
                        <a:pt x="25" y="169"/>
                      </a:cubicBezTo>
                      <a:cubicBezTo>
                        <a:pt x="25" y="64"/>
                        <a:pt x="25" y="64"/>
                        <a:pt x="25" y="64"/>
                      </a:cubicBezTo>
                      <a:cubicBezTo>
                        <a:pt x="27" y="64"/>
                        <a:pt x="29" y="62"/>
                        <a:pt x="29" y="60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6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93" name="Rectangle 45"/>
                <p:cNvSpPr>
                  <a:spLocks noChangeArrowheads="1"/>
                </p:cNvSpPr>
                <p:nvPr/>
              </p:nvSpPr>
              <p:spPr bwMode="auto">
                <a:xfrm>
                  <a:off x="1874391" y="2735780"/>
                  <a:ext cx="433288" cy="421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94" name="Rectangle 46"/>
                <p:cNvSpPr>
                  <a:spLocks noChangeArrowheads="1"/>
                </p:cNvSpPr>
                <p:nvPr/>
              </p:nvSpPr>
              <p:spPr bwMode="auto">
                <a:xfrm>
                  <a:off x="1868373" y="2832111"/>
                  <a:ext cx="436296" cy="421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95" name="Rectangle 47"/>
                <p:cNvSpPr>
                  <a:spLocks noChangeArrowheads="1"/>
                </p:cNvSpPr>
                <p:nvPr/>
              </p:nvSpPr>
              <p:spPr bwMode="auto">
                <a:xfrm>
                  <a:off x="1874391" y="2931452"/>
                  <a:ext cx="430279" cy="421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96" name="Rectangle 48"/>
                <p:cNvSpPr>
                  <a:spLocks noChangeArrowheads="1"/>
                </p:cNvSpPr>
                <p:nvPr/>
              </p:nvSpPr>
              <p:spPr bwMode="auto">
                <a:xfrm>
                  <a:off x="1865364" y="3030792"/>
                  <a:ext cx="436298" cy="421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7655" name="组合 214"/>
              <p:cNvGrpSpPr/>
              <p:nvPr/>
            </p:nvGrpSpPr>
            <p:grpSpPr>
              <a:xfrm>
                <a:off x="4821743" y="2540867"/>
                <a:ext cx="939800" cy="728663"/>
                <a:chOff x="4821743" y="2540867"/>
                <a:chExt cx="939800" cy="728663"/>
              </a:xfrm>
            </p:grpSpPr>
            <p:sp>
              <p:nvSpPr>
                <p:cNvPr id="284" name="Freeform 51"/>
                <p:cNvSpPr>
                  <a:spLocks noEditPoints="1"/>
                </p:cNvSpPr>
                <p:nvPr/>
              </p:nvSpPr>
              <p:spPr bwMode="auto">
                <a:xfrm>
                  <a:off x="4922451" y="2540110"/>
                  <a:ext cx="731174" cy="577982"/>
                </a:xfrm>
                <a:custGeom>
                  <a:avLst/>
                  <a:gdLst>
                    <a:gd name="T0" fmla="*/ 194 w 194"/>
                    <a:gd name="T1" fmla="*/ 154 h 154"/>
                    <a:gd name="T2" fmla="*/ 194 w 194"/>
                    <a:gd name="T3" fmla="*/ 151 h 154"/>
                    <a:gd name="T4" fmla="*/ 194 w 194"/>
                    <a:gd name="T5" fmla="*/ 15 h 154"/>
                    <a:gd name="T6" fmla="*/ 179 w 194"/>
                    <a:gd name="T7" fmla="*/ 0 h 154"/>
                    <a:gd name="T8" fmla="*/ 15 w 194"/>
                    <a:gd name="T9" fmla="*/ 0 h 154"/>
                    <a:gd name="T10" fmla="*/ 0 w 194"/>
                    <a:gd name="T11" fmla="*/ 15 h 154"/>
                    <a:gd name="T12" fmla="*/ 0 w 194"/>
                    <a:gd name="T13" fmla="*/ 151 h 154"/>
                    <a:gd name="T14" fmla="*/ 0 w 194"/>
                    <a:gd name="T15" fmla="*/ 154 h 154"/>
                    <a:gd name="T16" fmla="*/ 194 w 194"/>
                    <a:gd name="T17" fmla="*/ 154 h 154"/>
                    <a:gd name="T18" fmla="*/ 16 w 194"/>
                    <a:gd name="T19" fmla="*/ 16 h 154"/>
                    <a:gd name="T20" fmla="*/ 178 w 194"/>
                    <a:gd name="T21" fmla="*/ 16 h 154"/>
                    <a:gd name="T22" fmla="*/ 178 w 194"/>
                    <a:gd name="T23" fmla="*/ 143 h 154"/>
                    <a:gd name="T24" fmla="*/ 16 w 194"/>
                    <a:gd name="T25" fmla="*/ 143 h 154"/>
                    <a:gd name="T26" fmla="*/ 16 w 194"/>
                    <a:gd name="T27" fmla="*/ 16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94" h="154">
                      <a:moveTo>
                        <a:pt x="194" y="154"/>
                      </a:moveTo>
                      <a:cubicBezTo>
                        <a:pt x="194" y="153"/>
                        <a:pt x="194" y="152"/>
                        <a:pt x="194" y="151"/>
                      </a:cubicBezTo>
                      <a:cubicBezTo>
                        <a:pt x="194" y="15"/>
                        <a:pt x="194" y="15"/>
                        <a:pt x="194" y="15"/>
                      </a:cubicBezTo>
                      <a:cubicBezTo>
                        <a:pt x="194" y="7"/>
                        <a:pt x="188" y="0"/>
                        <a:pt x="179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7" y="0"/>
                        <a:pt x="0" y="7"/>
                        <a:pt x="0" y="15"/>
                      </a:cubicBezTo>
                      <a:cubicBezTo>
                        <a:pt x="0" y="151"/>
                        <a:pt x="0" y="151"/>
                        <a:pt x="0" y="151"/>
                      </a:cubicBezTo>
                      <a:cubicBezTo>
                        <a:pt x="0" y="152"/>
                        <a:pt x="0" y="153"/>
                        <a:pt x="0" y="154"/>
                      </a:cubicBezTo>
                      <a:lnTo>
                        <a:pt x="194" y="154"/>
                      </a:lnTo>
                      <a:close/>
                      <a:moveTo>
                        <a:pt x="16" y="16"/>
                      </a:moveTo>
                      <a:cubicBezTo>
                        <a:pt x="178" y="16"/>
                        <a:pt x="178" y="16"/>
                        <a:pt x="178" y="16"/>
                      </a:cubicBezTo>
                      <a:cubicBezTo>
                        <a:pt x="178" y="143"/>
                        <a:pt x="178" y="143"/>
                        <a:pt x="178" y="143"/>
                      </a:cubicBezTo>
                      <a:cubicBezTo>
                        <a:pt x="16" y="143"/>
                        <a:pt x="16" y="143"/>
                        <a:pt x="16" y="143"/>
                      </a:cubicBezTo>
                      <a:lnTo>
                        <a:pt x="16" y="1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85" name="Freeform 52"/>
                <p:cNvSpPr>
                  <a:spLocks noEditPoints="1"/>
                </p:cNvSpPr>
                <p:nvPr/>
              </p:nvSpPr>
              <p:spPr bwMode="auto">
                <a:xfrm>
                  <a:off x="4811121" y="3133143"/>
                  <a:ext cx="950826" cy="135465"/>
                </a:xfrm>
                <a:custGeom>
                  <a:avLst/>
                  <a:gdLst>
                    <a:gd name="T0" fmla="*/ 232 w 250"/>
                    <a:gd name="T1" fmla="*/ 0 h 36"/>
                    <a:gd name="T2" fmla="*/ 18 w 250"/>
                    <a:gd name="T3" fmla="*/ 0 h 36"/>
                    <a:gd name="T4" fmla="*/ 0 w 250"/>
                    <a:gd name="T5" fmla="*/ 18 h 36"/>
                    <a:gd name="T6" fmla="*/ 18 w 250"/>
                    <a:gd name="T7" fmla="*/ 36 h 36"/>
                    <a:gd name="T8" fmla="*/ 232 w 250"/>
                    <a:gd name="T9" fmla="*/ 36 h 36"/>
                    <a:gd name="T10" fmla="*/ 250 w 250"/>
                    <a:gd name="T11" fmla="*/ 18 h 36"/>
                    <a:gd name="T12" fmla="*/ 232 w 250"/>
                    <a:gd name="T13" fmla="*/ 0 h 36"/>
                    <a:gd name="T14" fmla="*/ 65 w 250"/>
                    <a:gd name="T15" fmla="*/ 21 h 36"/>
                    <a:gd name="T16" fmla="*/ 18 w 250"/>
                    <a:gd name="T17" fmla="*/ 21 h 36"/>
                    <a:gd name="T18" fmla="*/ 15 w 250"/>
                    <a:gd name="T19" fmla="*/ 18 h 36"/>
                    <a:gd name="T20" fmla="*/ 18 w 250"/>
                    <a:gd name="T21" fmla="*/ 15 h 36"/>
                    <a:gd name="T22" fmla="*/ 65 w 250"/>
                    <a:gd name="T23" fmla="*/ 15 h 36"/>
                    <a:gd name="T24" fmla="*/ 65 w 250"/>
                    <a:gd name="T25" fmla="*/ 21 h 36"/>
                    <a:gd name="T26" fmla="*/ 100 w 250"/>
                    <a:gd name="T27" fmla="*/ 21 h 36"/>
                    <a:gd name="T28" fmla="*/ 77 w 250"/>
                    <a:gd name="T29" fmla="*/ 21 h 36"/>
                    <a:gd name="T30" fmla="*/ 77 w 250"/>
                    <a:gd name="T31" fmla="*/ 15 h 36"/>
                    <a:gd name="T32" fmla="*/ 100 w 250"/>
                    <a:gd name="T33" fmla="*/ 15 h 36"/>
                    <a:gd name="T34" fmla="*/ 100 w 250"/>
                    <a:gd name="T35" fmla="*/ 21 h 36"/>
                    <a:gd name="T36" fmla="*/ 232 w 250"/>
                    <a:gd name="T37" fmla="*/ 21 h 36"/>
                    <a:gd name="T38" fmla="*/ 208 w 250"/>
                    <a:gd name="T39" fmla="*/ 21 h 36"/>
                    <a:gd name="T40" fmla="*/ 208 w 250"/>
                    <a:gd name="T41" fmla="*/ 15 h 36"/>
                    <a:gd name="T42" fmla="*/ 232 w 250"/>
                    <a:gd name="T43" fmla="*/ 15 h 36"/>
                    <a:gd name="T44" fmla="*/ 235 w 250"/>
                    <a:gd name="T45" fmla="*/ 18 h 36"/>
                    <a:gd name="T46" fmla="*/ 232 w 250"/>
                    <a:gd name="T47" fmla="*/ 21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50" h="36">
                      <a:moveTo>
                        <a:pt x="232" y="0"/>
                      </a:move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8" y="0"/>
                        <a:pt x="0" y="8"/>
                        <a:pt x="0" y="18"/>
                      </a:cubicBezTo>
                      <a:cubicBezTo>
                        <a:pt x="0" y="28"/>
                        <a:pt x="8" y="36"/>
                        <a:pt x="18" y="36"/>
                      </a:cubicBezTo>
                      <a:cubicBezTo>
                        <a:pt x="232" y="36"/>
                        <a:pt x="232" y="36"/>
                        <a:pt x="232" y="36"/>
                      </a:cubicBezTo>
                      <a:cubicBezTo>
                        <a:pt x="242" y="36"/>
                        <a:pt x="250" y="28"/>
                        <a:pt x="250" y="18"/>
                      </a:cubicBezTo>
                      <a:cubicBezTo>
                        <a:pt x="250" y="8"/>
                        <a:pt x="242" y="0"/>
                        <a:pt x="232" y="0"/>
                      </a:cubicBezTo>
                      <a:close/>
                      <a:moveTo>
                        <a:pt x="65" y="21"/>
                      </a:move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6" y="21"/>
                        <a:pt x="15" y="20"/>
                        <a:pt x="15" y="18"/>
                      </a:cubicBezTo>
                      <a:cubicBezTo>
                        <a:pt x="15" y="17"/>
                        <a:pt x="16" y="15"/>
                        <a:pt x="18" y="15"/>
                      </a:cubicBezTo>
                      <a:cubicBezTo>
                        <a:pt x="65" y="15"/>
                        <a:pt x="65" y="15"/>
                        <a:pt x="65" y="15"/>
                      </a:cubicBezTo>
                      <a:lnTo>
                        <a:pt x="65" y="21"/>
                      </a:lnTo>
                      <a:close/>
                      <a:moveTo>
                        <a:pt x="100" y="21"/>
                      </a:moveTo>
                      <a:cubicBezTo>
                        <a:pt x="77" y="21"/>
                        <a:pt x="77" y="21"/>
                        <a:pt x="77" y="21"/>
                      </a:cubicBezTo>
                      <a:cubicBezTo>
                        <a:pt x="77" y="15"/>
                        <a:pt x="77" y="15"/>
                        <a:pt x="77" y="15"/>
                      </a:cubicBezTo>
                      <a:cubicBezTo>
                        <a:pt x="100" y="15"/>
                        <a:pt x="100" y="15"/>
                        <a:pt x="100" y="15"/>
                      </a:cubicBezTo>
                      <a:lnTo>
                        <a:pt x="100" y="21"/>
                      </a:lnTo>
                      <a:close/>
                      <a:moveTo>
                        <a:pt x="232" y="21"/>
                      </a:moveTo>
                      <a:cubicBezTo>
                        <a:pt x="208" y="21"/>
                        <a:pt x="208" y="21"/>
                        <a:pt x="208" y="21"/>
                      </a:cubicBezTo>
                      <a:cubicBezTo>
                        <a:pt x="208" y="15"/>
                        <a:pt x="208" y="15"/>
                        <a:pt x="208" y="15"/>
                      </a:cubicBezTo>
                      <a:cubicBezTo>
                        <a:pt x="232" y="15"/>
                        <a:pt x="232" y="15"/>
                        <a:pt x="232" y="15"/>
                      </a:cubicBezTo>
                      <a:cubicBezTo>
                        <a:pt x="233" y="15"/>
                        <a:pt x="235" y="17"/>
                        <a:pt x="235" y="18"/>
                      </a:cubicBezTo>
                      <a:cubicBezTo>
                        <a:pt x="235" y="20"/>
                        <a:pt x="233" y="21"/>
                        <a:pt x="232" y="2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86" name="Rectangle 53"/>
                <p:cNvSpPr>
                  <a:spLocks noChangeArrowheads="1"/>
                </p:cNvSpPr>
                <p:nvPr/>
              </p:nvSpPr>
              <p:spPr bwMode="auto">
                <a:xfrm>
                  <a:off x="5075908" y="2666544"/>
                  <a:ext cx="439305" cy="421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87" name="Rectangle 54"/>
                <p:cNvSpPr>
                  <a:spLocks noChangeArrowheads="1"/>
                </p:cNvSpPr>
                <p:nvPr/>
              </p:nvSpPr>
              <p:spPr bwMode="auto">
                <a:xfrm>
                  <a:off x="5072898" y="2765884"/>
                  <a:ext cx="436297" cy="421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88" name="Rectangle 55"/>
                <p:cNvSpPr>
                  <a:spLocks noChangeArrowheads="1"/>
                </p:cNvSpPr>
                <p:nvPr/>
              </p:nvSpPr>
              <p:spPr bwMode="auto">
                <a:xfrm>
                  <a:off x="5075908" y="2862214"/>
                  <a:ext cx="433288" cy="421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89" name="Rectangle 56"/>
                <p:cNvSpPr>
                  <a:spLocks noChangeArrowheads="1"/>
                </p:cNvSpPr>
                <p:nvPr/>
              </p:nvSpPr>
              <p:spPr bwMode="auto">
                <a:xfrm>
                  <a:off x="5072898" y="2961556"/>
                  <a:ext cx="433288" cy="3913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7662" name="组合 215"/>
              <p:cNvGrpSpPr/>
              <p:nvPr/>
            </p:nvGrpSpPr>
            <p:grpSpPr>
              <a:xfrm>
                <a:off x="6229855" y="2566267"/>
                <a:ext cx="1022350" cy="708025"/>
                <a:chOff x="6229855" y="2566267"/>
                <a:chExt cx="1022350" cy="708025"/>
              </a:xfrm>
            </p:grpSpPr>
            <p:sp>
              <p:nvSpPr>
                <p:cNvPr id="271" name="Freeform 59"/>
                <p:cNvSpPr>
                  <a:spLocks noEditPoints="1"/>
                </p:cNvSpPr>
                <p:nvPr/>
              </p:nvSpPr>
              <p:spPr bwMode="auto">
                <a:xfrm>
                  <a:off x="6219307" y="2567202"/>
                  <a:ext cx="1032068" cy="707428"/>
                </a:xfrm>
                <a:custGeom>
                  <a:avLst/>
                  <a:gdLst>
                    <a:gd name="T0" fmla="*/ 577 w 644"/>
                    <a:gd name="T1" fmla="*/ 370 h 446"/>
                    <a:gd name="T2" fmla="*/ 577 w 644"/>
                    <a:gd name="T3" fmla="*/ 0 h 446"/>
                    <a:gd name="T4" fmla="*/ 67 w 644"/>
                    <a:gd name="T5" fmla="*/ 0 h 446"/>
                    <a:gd name="T6" fmla="*/ 67 w 644"/>
                    <a:gd name="T7" fmla="*/ 370 h 446"/>
                    <a:gd name="T8" fmla="*/ 0 w 644"/>
                    <a:gd name="T9" fmla="*/ 370 h 446"/>
                    <a:gd name="T10" fmla="*/ 0 w 644"/>
                    <a:gd name="T11" fmla="*/ 446 h 446"/>
                    <a:gd name="T12" fmla="*/ 644 w 644"/>
                    <a:gd name="T13" fmla="*/ 446 h 446"/>
                    <a:gd name="T14" fmla="*/ 644 w 644"/>
                    <a:gd name="T15" fmla="*/ 370 h 446"/>
                    <a:gd name="T16" fmla="*/ 577 w 644"/>
                    <a:gd name="T17" fmla="*/ 370 h 446"/>
                    <a:gd name="T18" fmla="*/ 104 w 644"/>
                    <a:gd name="T19" fmla="*/ 38 h 446"/>
                    <a:gd name="T20" fmla="*/ 540 w 644"/>
                    <a:gd name="T21" fmla="*/ 38 h 446"/>
                    <a:gd name="T22" fmla="*/ 540 w 644"/>
                    <a:gd name="T23" fmla="*/ 370 h 446"/>
                    <a:gd name="T24" fmla="*/ 104 w 644"/>
                    <a:gd name="T25" fmla="*/ 370 h 446"/>
                    <a:gd name="T26" fmla="*/ 104 w 644"/>
                    <a:gd name="T27" fmla="*/ 38 h 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44" h="446">
                      <a:moveTo>
                        <a:pt x="577" y="370"/>
                      </a:moveTo>
                      <a:lnTo>
                        <a:pt x="577" y="0"/>
                      </a:lnTo>
                      <a:lnTo>
                        <a:pt x="67" y="0"/>
                      </a:lnTo>
                      <a:lnTo>
                        <a:pt x="67" y="370"/>
                      </a:lnTo>
                      <a:lnTo>
                        <a:pt x="0" y="370"/>
                      </a:lnTo>
                      <a:lnTo>
                        <a:pt x="0" y="446"/>
                      </a:lnTo>
                      <a:lnTo>
                        <a:pt x="644" y="446"/>
                      </a:lnTo>
                      <a:lnTo>
                        <a:pt x="644" y="370"/>
                      </a:lnTo>
                      <a:lnTo>
                        <a:pt x="577" y="370"/>
                      </a:lnTo>
                      <a:close/>
                      <a:moveTo>
                        <a:pt x="104" y="38"/>
                      </a:moveTo>
                      <a:lnTo>
                        <a:pt x="540" y="38"/>
                      </a:lnTo>
                      <a:lnTo>
                        <a:pt x="540" y="370"/>
                      </a:lnTo>
                      <a:lnTo>
                        <a:pt x="104" y="370"/>
                      </a:lnTo>
                      <a:lnTo>
                        <a:pt x="104" y="3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72" name="Freeform 60"/>
                <p:cNvSpPr>
                  <a:spLocks noEditPoints="1"/>
                </p:cNvSpPr>
                <p:nvPr/>
              </p:nvSpPr>
              <p:spPr bwMode="auto">
                <a:xfrm>
                  <a:off x="6435951" y="2702668"/>
                  <a:ext cx="111330" cy="123422"/>
                </a:xfrm>
                <a:custGeom>
                  <a:avLst/>
                  <a:gdLst>
                    <a:gd name="T0" fmla="*/ 10 w 30"/>
                    <a:gd name="T1" fmla="*/ 0 h 33"/>
                    <a:gd name="T2" fmla="*/ 0 w 30"/>
                    <a:gd name="T3" fmla="*/ 33 h 33"/>
                    <a:gd name="T4" fmla="*/ 8 w 30"/>
                    <a:gd name="T5" fmla="*/ 33 h 33"/>
                    <a:gd name="T6" fmla="*/ 10 w 30"/>
                    <a:gd name="T7" fmla="*/ 24 h 33"/>
                    <a:gd name="T8" fmla="*/ 19 w 30"/>
                    <a:gd name="T9" fmla="*/ 24 h 33"/>
                    <a:gd name="T10" fmla="*/ 22 w 30"/>
                    <a:gd name="T11" fmla="*/ 33 h 33"/>
                    <a:gd name="T12" fmla="*/ 30 w 30"/>
                    <a:gd name="T13" fmla="*/ 33 h 33"/>
                    <a:gd name="T14" fmla="*/ 20 w 30"/>
                    <a:gd name="T15" fmla="*/ 0 h 33"/>
                    <a:gd name="T16" fmla="*/ 10 w 30"/>
                    <a:gd name="T17" fmla="*/ 0 h 33"/>
                    <a:gd name="T18" fmla="*/ 11 w 30"/>
                    <a:gd name="T19" fmla="*/ 19 h 33"/>
                    <a:gd name="T20" fmla="*/ 13 w 30"/>
                    <a:gd name="T21" fmla="*/ 12 h 33"/>
                    <a:gd name="T22" fmla="*/ 15 w 30"/>
                    <a:gd name="T23" fmla="*/ 6 h 33"/>
                    <a:gd name="T24" fmla="*/ 15 w 30"/>
                    <a:gd name="T25" fmla="*/ 6 h 33"/>
                    <a:gd name="T26" fmla="*/ 16 w 30"/>
                    <a:gd name="T27" fmla="*/ 12 h 33"/>
                    <a:gd name="T28" fmla="*/ 18 w 30"/>
                    <a:gd name="T29" fmla="*/ 19 h 33"/>
                    <a:gd name="T30" fmla="*/ 11 w 30"/>
                    <a:gd name="T31" fmla="*/ 1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0" h="33">
                      <a:moveTo>
                        <a:pt x="10" y="0"/>
                      </a:move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8" y="33"/>
                        <a:pt x="8" y="33"/>
                        <a:pt x="8" y="33"/>
                      </a:cubicBezTo>
                      <a:cubicBezTo>
                        <a:pt x="10" y="24"/>
                        <a:pt x="10" y="24"/>
                        <a:pt x="10" y="24"/>
                      </a:cubicBezTo>
                      <a:cubicBezTo>
                        <a:pt x="19" y="24"/>
                        <a:pt x="19" y="24"/>
                        <a:pt x="19" y="24"/>
                      </a:cubicBezTo>
                      <a:cubicBezTo>
                        <a:pt x="22" y="33"/>
                        <a:pt x="22" y="33"/>
                        <a:pt x="22" y="33"/>
                      </a:cubicBezTo>
                      <a:cubicBezTo>
                        <a:pt x="30" y="33"/>
                        <a:pt x="30" y="33"/>
                        <a:pt x="30" y="33"/>
                      </a:cubicBezTo>
                      <a:cubicBezTo>
                        <a:pt x="20" y="0"/>
                        <a:pt x="20" y="0"/>
                        <a:pt x="20" y="0"/>
                      </a:cubicBezTo>
                      <a:lnTo>
                        <a:pt x="10" y="0"/>
                      </a:lnTo>
                      <a:close/>
                      <a:moveTo>
                        <a:pt x="11" y="19"/>
                      </a:moveTo>
                      <a:cubicBezTo>
                        <a:pt x="13" y="12"/>
                        <a:pt x="13" y="12"/>
                        <a:pt x="13" y="12"/>
                      </a:cubicBezTo>
                      <a:cubicBezTo>
                        <a:pt x="14" y="10"/>
                        <a:pt x="14" y="8"/>
                        <a:pt x="15" y="6"/>
                      </a:cubicBezTo>
                      <a:cubicBezTo>
                        <a:pt x="15" y="6"/>
                        <a:pt x="15" y="6"/>
                        <a:pt x="15" y="6"/>
                      </a:cubicBezTo>
                      <a:cubicBezTo>
                        <a:pt x="15" y="8"/>
                        <a:pt x="16" y="10"/>
                        <a:pt x="16" y="12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lnTo>
                        <a:pt x="11" y="1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73" name="Freeform 61"/>
                <p:cNvSpPr>
                  <a:spLocks noEditPoints="1"/>
                </p:cNvSpPr>
                <p:nvPr/>
              </p:nvSpPr>
              <p:spPr bwMode="auto">
                <a:xfrm>
                  <a:off x="6562327" y="2702668"/>
                  <a:ext cx="90268" cy="123422"/>
                </a:xfrm>
                <a:custGeom>
                  <a:avLst/>
                  <a:gdLst>
                    <a:gd name="T0" fmla="*/ 20 w 24"/>
                    <a:gd name="T1" fmla="*/ 30 h 33"/>
                    <a:gd name="T2" fmla="*/ 24 w 24"/>
                    <a:gd name="T3" fmla="*/ 23 h 33"/>
                    <a:gd name="T4" fmla="*/ 17 w 24"/>
                    <a:gd name="T5" fmla="*/ 15 h 33"/>
                    <a:gd name="T6" fmla="*/ 17 w 24"/>
                    <a:gd name="T7" fmla="*/ 15 h 33"/>
                    <a:gd name="T8" fmla="*/ 23 w 24"/>
                    <a:gd name="T9" fmla="*/ 8 h 33"/>
                    <a:gd name="T10" fmla="*/ 19 w 24"/>
                    <a:gd name="T11" fmla="*/ 2 h 33"/>
                    <a:gd name="T12" fmla="*/ 9 w 24"/>
                    <a:gd name="T13" fmla="*/ 0 h 33"/>
                    <a:gd name="T14" fmla="*/ 0 w 24"/>
                    <a:gd name="T15" fmla="*/ 1 h 33"/>
                    <a:gd name="T16" fmla="*/ 0 w 24"/>
                    <a:gd name="T17" fmla="*/ 32 h 33"/>
                    <a:gd name="T18" fmla="*/ 8 w 24"/>
                    <a:gd name="T19" fmla="*/ 33 h 33"/>
                    <a:gd name="T20" fmla="*/ 20 w 24"/>
                    <a:gd name="T21" fmla="*/ 30 h 33"/>
                    <a:gd name="T22" fmla="*/ 7 w 24"/>
                    <a:gd name="T23" fmla="*/ 6 h 33"/>
                    <a:gd name="T24" fmla="*/ 10 w 24"/>
                    <a:gd name="T25" fmla="*/ 5 h 33"/>
                    <a:gd name="T26" fmla="*/ 15 w 24"/>
                    <a:gd name="T27" fmla="*/ 9 h 33"/>
                    <a:gd name="T28" fmla="*/ 10 w 24"/>
                    <a:gd name="T29" fmla="*/ 13 h 33"/>
                    <a:gd name="T30" fmla="*/ 7 w 24"/>
                    <a:gd name="T31" fmla="*/ 13 h 33"/>
                    <a:gd name="T32" fmla="*/ 7 w 24"/>
                    <a:gd name="T33" fmla="*/ 6 h 33"/>
                    <a:gd name="T34" fmla="*/ 7 w 24"/>
                    <a:gd name="T35" fmla="*/ 18 h 33"/>
                    <a:gd name="T36" fmla="*/ 10 w 24"/>
                    <a:gd name="T37" fmla="*/ 18 h 33"/>
                    <a:gd name="T38" fmla="*/ 16 w 24"/>
                    <a:gd name="T39" fmla="*/ 23 h 33"/>
                    <a:gd name="T40" fmla="*/ 10 w 24"/>
                    <a:gd name="T41" fmla="*/ 28 h 33"/>
                    <a:gd name="T42" fmla="*/ 7 w 24"/>
                    <a:gd name="T43" fmla="*/ 27 h 33"/>
                    <a:gd name="T44" fmla="*/ 7 w 24"/>
                    <a:gd name="T45" fmla="*/ 18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4" h="33">
                      <a:moveTo>
                        <a:pt x="20" y="30"/>
                      </a:moveTo>
                      <a:cubicBezTo>
                        <a:pt x="22" y="28"/>
                        <a:pt x="24" y="26"/>
                        <a:pt x="24" y="23"/>
                      </a:cubicBezTo>
                      <a:cubicBezTo>
                        <a:pt x="24" y="19"/>
                        <a:pt x="21" y="16"/>
                        <a:pt x="17" y="15"/>
                      </a:cubicBezTo>
                      <a:cubicBezTo>
                        <a:pt x="17" y="15"/>
                        <a:pt x="17" y="15"/>
                        <a:pt x="17" y="15"/>
                      </a:cubicBezTo>
                      <a:cubicBezTo>
                        <a:pt x="21" y="14"/>
                        <a:pt x="23" y="11"/>
                        <a:pt x="23" y="8"/>
                      </a:cubicBezTo>
                      <a:cubicBezTo>
                        <a:pt x="23" y="5"/>
                        <a:pt x="21" y="3"/>
                        <a:pt x="19" y="2"/>
                      </a:cubicBezTo>
                      <a:cubicBezTo>
                        <a:pt x="16" y="1"/>
                        <a:pt x="14" y="0"/>
                        <a:pt x="9" y="0"/>
                      </a:cubicBezTo>
                      <a:cubicBezTo>
                        <a:pt x="6" y="0"/>
                        <a:pt x="2" y="1"/>
                        <a:pt x="0" y="1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2" y="33"/>
                        <a:pt x="4" y="33"/>
                        <a:pt x="8" y="33"/>
                      </a:cubicBezTo>
                      <a:cubicBezTo>
                        <a:pt x="14" y="33"/>
                        <a:pt x="18" y="32"/>
                        <a:pt x="20" y="30"/>
                      </a:cubicBezTo>
                      <a:close/>
                      <a:moveTo>
                        <a:pt x="7" y="6"/>
                      </a:moveTo>
                      <a:cubicBezTo>
                        <a:pt x="8" y="6"/>
                        <a:pt x="9" y="5"/>
                        <a:pt x="10" y="5"/>
                      </a:cubicBezTo>
                      <a:cubicBezTo>
                        <a:pt x="14" y="5"/>
                        <a:pt x="15" y="7"/>
                        <a:pt x="15" y="9"/>
                      </a:cubicBezTo>
                      <a:cubicBezTo>
                        <a:pt x="15" y="12"/>
                        <a:pt x="13" y="13"/>
                        <a:pt x="10" y="13"/>
                      </a:cubicBezTo>
                      <a:cubicBezTo>
                        <a:pt x="7" y="13"/>
                        <a:pt x="7" y="13"/>
                        <a:pt x="7" y="13"/>
                      </a:cubicBezTo>
                      <a:lnTo>
                        <a:pt x="7" y="6"/>
                      </a:lnTo>
                      <a:close/>
                      <a:moveTo>
                        <a:pt x="7" y="18"/>
                      </a:moveTo>
                      <a:cubicBezTo>
                        <a:pt x="10" y="18"/>
                        <a:pt x="10" y="18"/>
                        <a:pt x="10" y="18"/>
                      </a:cubicBezTo>
                      <a:cubicBezTo>
                        <a:pt x="13" y="18"/>
                        <a:pt x="16" y="20"/>
                        <a:pt x="16" y="23"/>
                      </a:cubicBezTo>
                      <a:cubicBezTo>
                        <a:pt x="16" y="26"/>
                        <a:pt x="13" y="28"/>
                        <a:pt x="10" y="28"/>
                      </a:cubicBezTo>
                      <a:cubicBezTo>
                        <a:pt x="9" y="28"/>
                        <a:pt x="8" y="28"/>
                        <a:pt x="7" y="27"/>
                      </a:cubicBezTo>
                      <a:lnTo>
                        <a:pt x="7" y="1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74" name="Freeform 62"/>
                <p:cNvSpPr/>
                <p:nvPr/>
              </p:nvSpPr>
              <p:spPr bwMode="auto">
                <a:xfrm>
                  <a:off x="6438959" y="2859204"/>
                  <a:ext cx="96286" cy="126434"/>
                </a:xfrm>
                <a:custGeom>
                  <a:avLst/>
                  <a:gdLst>
                    <a:gd name="T0" fmla="*/ 18 w 26"/>
                    <a:gd name="T1" fmla="*/ 6 h 33"/>
                    <a:gd name="T2" fmla="*/ 24 w 26"/>
                    <a:gd name="T3" fmla="*/ 7 h 33"/>
                    <a:gd name="T4" fmla="*/ 26 w 26"/>
                    <a:gd name="T5" fmla="*/ 2 h 33"/>
                    <a:gd name="T6" fmla="*/ 18 w 26"/>
                    <a:gd name="T7" fmla="*/ 0 h 33"/>
                    <a:gd name="T8" fmla="*/ 0 w 26"/>
                    <a:gd name="T9" fmla="*/ 17 h 33"/>
                    <a:gd name="T10" fmla="*/ 17 w 26"/>
                    <a:gd name="T11" fmla="*/ 33 h 33"/>
                    <a:gd name="T12" fmla="*/ 25 w 26"/>
                    <a:gd name="T13" fmla="*/ 32 h 33"/>
                    <a:gd name="T14" fmla="*/ 24 w 26"/>
                    <a:gd name="T15" fmla="*/ 26 h 33"/>
                    <a:gd name="T16" fmla="*/ 18 w 26"/>
                    <a:gd name="T17" fmla="*/ 27 h 33"/>
                    <a:gd name="T18" fmla="*/ 8 w 26"/>
                    <a:gd name="T19" fmla="*/ 17 h 33"/>
                    <a:gd name="T20" fmla="*/ 18 w 26"/>
                    <a:gd name="T21" fmla="*/ 6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6" h="33">
                      <a:moveTo>
                        <a:pt x="18" y="6"/>
                      </a:moveTo>
                      <a:cubicBezTo>
                        <a:pt x="21" y="6"/>
                        <a:pt x="23" y="7"/>
                        <a:pt x="24" y="7"/>
                      </a:cubicBezTo>
                      <a:cubicBezTo>
                        <a:pt x="26" y="2"/>
                        <a:pt x="26" y="2"/>
                        <a:pt x="26" y="2"/>
                      </a:cubicBezTo>
                      <a:cubicBezTo>
                        <a:pt x="24" y="1"/>
                        <a:pt x="22" y="0"/>
                        <a:pt x="18" y="0"/>
                      </a:cubicBezTo>
                      <a:cubicBezTo>
                        <a:pt x="8" y="0"/>
                        <a:pt x="0" y="6"/>
                        <a:pt x="0" y="17"/>
                      </a:cubicBezTo>
                      <a:cubicBezTo>
                        <a:pt x="0" y="26"/>
                        <a:pt x="6" y="33"/>
                        <a:pt x="17" y="33"/>
                      </a:cubicBezTo>
                      <a:cubicBezTo>
                        <a:pt x="21" y="33"/>
                        <a:pt x="24" y="33"/>
                        <a:pt x="25" y="32"/>
                      </a:cubicBezTo>
                      <a:cubicBezTo>
                        <a:pt x="24" y="26"/>
                        <a:pt x="24" y="26"/>
                        <a:pt x="24" y="26"/>
                      </a:cubicBezTo>
                      <a:cubicBezTo>
                        <a:pt x="23" y="27"/>
                        <a:pt x="20" y="27"/>
                        <a:pt x="18" y="27"/>
                      </a:cubicBezTo>
                      <a:cubicBezTo>
                        <a:pt x="12" y="27"/>
                        <a:pt x="8" y="23"/>
                        <a:pt x="8" y="17"/>
                      </a:cubicBezTo>
                      <a:cubicBezTo>
                        <a:pt x="8" y="10"/>
                        <a:pt x="12" y="6"/>
                        <a:pt x="18" y="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75" name="Freeform 63"/>
                <p:cNvSpPr>
                  <a:spLocks noEditPoints="1"/>
                </p:cNvSpPr>
                <p:nvPr/>
              </p:nvSpPr>
              <p:spPr bwMode="auto">
                <a:xfrm>
                  <a:off x="6553299" y="2859204"/>
                  <a:ext cx="108322" cy="126434"/>
                </a:xfrm>
                <a:custGeom>
                  <a:avLst/>
                  <a:gdLst>
                    <a:gd name="T0" fmla="*/ 29 w 29"/>
                    <a:gd name="T1" fmla="*/ 16 h 33"/>
                    <a:gd name="T2" fmla="*/ 23 w 29"/>
                    <a:gd name="T3" fmla="*/ 4 h 33"/>
                    <a:gd name="T4" fmla="*/ 10 w 29"/>
                    <a:gd name="T5" fmla="*/ 0 h 33"/>
                    <a:gd name="T6" fmla="*/ 0 w 29"/>
                    <a:gd name="T7" fmla="*/ 1 h 33"/>
                    <a:gd name="T8" fmla="*/ 0 w 29"/>
                    <a:gd name="T9" fmla="*/ 33 h 33"/>
                    <a:gd name="T10" fmla="*/ 8 w 29"/>
                    <a:gd name="T11" fmla="*/ 33 h 33"/>
                    <a:gd name="T12" fmla="*/ 23 w 29"/>
                    <a:gd name="T13" fmla="*/ 29 h 33"/>
                    <a:gd name="T14" fmla="*/ 29 w 29"/>
                    <a:gd name="T15" fmla="*/ 16 h 33"/>
                    <a:gd name="T16" fmla="*/ 10 w 29"/>
                    <a:gd name="T17" fmla="*/ 28 h 33"/>
                    <a:gd name="T18" fmla="*/ 7 w 29"/>
                    <a:gd name="T19" fmla="*/ 27 h 33"/>
                    <a:gd name="T20" fmla="*/ 7 w 29"/>
                    <a:gd name="T21" fmla="*/ 6 h 33"/>
                    <a:gd name="T22" fmla="*/ 11 w 29"/>
                    <a:gd name="T23" fmla="*/ 6 h 33"/>
                    <a:gd name="T24" fmla="*/ 21 w 29"/>
                    <a:gd name="T25" fmla="*/ 16 h 33"/>
                    <a:gd name="T26" fmla="*/ 10 w 29"/>
                    <a:gd name="T27" fmla="*/ 28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33">
                      <a:moveTo>
                        <a:pt x="29" y="16"/>
                      </a:moveTo>
                      <a:cubicBezTo>
                        <a:pt x="29" y="10"/>
                        <a:pt x="26" y="6"/>
                        <a:pt x="23" y="4"/>
                      </a:cubicBezTo>
                      <a:cubicBezTo>
                        <a:pt x="20" y="2"/>
                        <a:pt x="16" y="0"/>
                        <a:pt x="10" y="0"/>
                      </a:cubicBezTo>
                      <a:cubicBezTo>
                        <a:pt x="6" y="0"/>
                        <a:pt x="3" y="1"/>
                        <a:pt x="0" y="1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2" y="33"/>
                        <a:pt x="5" y="33"/>
                        <a:pt x="8" y="33"/>
                      </a:cubicBezTo>
                      <a:cubicBezTo>
                        <a:pt x="15" y="33"/>
                        <a:pt x="20" y="32"/>
                        <a:pt x="23" y="29"/>
                      </a:cubicBezTo>
                      <a:cubicBezTo>
                        <a:pt x="26" y="26"/>
                        <a:pt x="29" y="22"/>
                        <a:pt x="29" y="16"/>
                      </a:cubicBezTo>
                      <a:close/>
                      <a:moveTo>
                        <a:pt x="10" y="28"/>
                      </a:moveTo>
                      <a:cubicBezTo>
                        <a:pt x="9" y="28"/>
                        <a:pt x="8" y="28"/>
                        <a:pt x="7" y="2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8" y="6"/>
                        <a:pt x="9" y="6"/>
                        <a:pt x="11" y="6"/>
                      </a:cubicBezTo>
                      <a:cubicBezTo>
                        <a:pt x="17" y="6"/>
                        <a:pt x="21" y="10"/>
                        <a:pt x="21" y="16"/>
                      </a:cubicBezTo>
                      <a:cubicBezTo>
                        <a:pt x="21" y="24"/>
                        <a:pt x="17" y="28"/>
                        <a:pt x="10" y="2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76" name="Freeform 64"/>
                <p:cNvSpPr/>
                <p:nvPr/>
              </p:nvSpPr>
              <p:spPr bwMode="auto">
                <a:xfrm>
                  <a:off x="6676667" y="2865225"/>
                  <a:ext cx="78233" cy="120413"/>
                </a:xfrm>
                <a:custGeom>
                  <a:avLst/>
                  <a:gdLst>
                    <a:gd name="T0" fmla="*/ 49 w 49"/>
                    <a:gd name="T1" fmla="*/ 62 h 76"/>
                    <a:gd name="T2" fmla="*/ 19 w 49"/>
                    <a:gd name="T3" fmla="*/ 62 h 76"/>
                    <a:gd name="T4" fmla="*/ 19 w 49"/>
                    <a:gd name="T5" fmla="*/ 43 h 76"/>
                    <a:gd name="T6" fmla="*/ 45 w 49"/>
                    <a:gd name="T7" fmla="*/ 43 h 76"/>
                    <a:gd name="T8" fmla="*/ 45 w 49"/>
                    <a:gd name="T9" fmla="*/ 29 h 76"/>
                    <a:gd name="T10" fmla="*/ 19 w 49"/>
                    <a:gd name="T11" fmla="*/ 29 h 76"/>
                    <a:gd name="T12" fmla="*/ 19 w 49"/>
                    <a:gd name="T13" fmla="*/ 15 h 76"/>
                    <a:gd name="T14" fmla="*/ 47 w 49"/>
                    <a:gd name="T15" fmla="*/ 15 h 76"/>
                    <a:gd name="T16" fmla="*/ 47 w 49"/>
                    <a:gd name="T17" fmla="*/ 0 h 76"/>
                    <a:gd name="T18" fmla="*/ 0 w 49"/>
                    <a:gd name="T19" fmla="*/ 0 h 76"/>
                    <a:gd name="T20" fmla="*/ 0 w 49"/>
                    <a:gd name="T21" fmla="*/ 76 h 76"/>
                    <a:gd name="T22" fmla="*/ 49 w 49"/>
                    <a:gd name="T23" fmla="*/ 76 h 76"/>
                    <a:gd name="T24" fmla="*/ 49 w 49"/>
                    <a:gd name="T25" fmla="*/ 62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9" h="76">
                      <a:moveTo>
                        <a:pt x="49" y="62"/>
                      </a:moveTo>
                      <a:lnTo>
                        <a:pt x="19" y="62"/>
                      </a:lnTo>
                      <a:lnTo>
                        <a:pt x="19" y="43"/>
                      </a:lnTo>
                      <a:lnTo>
                        <a:pt x="45" y="43"/>
                      </a:lnTo>
                      <a:lnTo>
                        <a:pt x="45" y="29"/>
                      </a:lnTo>
                      <a:lnTo>
                        <a:pt x="19" y="29"/>
                      </a:lnTo>
                      <a:lnTo>
                        <a:pt x="19" y="15"/>
                      </a:lnTo>
                      <a:lnTo>
                        <a:pt x="47" y="15"/>
                      </a:ln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49" y="76"/>
                      </a:lnTo>
                      <a:lnTo>
                        <a:pt x="49" y="6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77" name="Freeform 65"/>
                <p:cNvSpPr/>
                <p:nvPr/>
              </p:nvSpPr>
              <p:spPr bwMode="auto">
                <a:xfrm>
                  <a:off x="6772953" y="2865225"/>
                  <a:ext cx="72215" cy="120413"/>
                </a:xfrm>
                <a:custGeom>
                  <a:avLst/>
                  <a:gdLst>
                    <a:gd name="T0" fmla="*/ 45 w 45"/>
                    <a:gd name="T1" fmla="*/ 31 h 76"/>
                    <a:gd name="T2" fmla="*/ 17 w 45"/>
                    <a:gd name="T3" fmla="*/ 31 h 76"/>
                    <a:gd name="T4" fmla="*/ 17 w 45"/>
                    <a:gd name="T5" fmla="*/ 15 h 76"/>
                    <a:gd name="T6" fmla="*/ 45 w 45"/>
                    <a:gd name="T7" fmla="*/ 15 h 76"/>
                    <a:gd name="T8" fmla="*/ 45 w 45"/>
                    <a:gd name="T9" fmla="*/ 0 h 76"/>
                    <a:gd name="T10" fmla="*/ 0 w 45"/>
                    <a:gd name="T11" fmla="*/ 0 h 76"/>
                    <a:gd name="T12" fmla="*/ 0 w 45"/>
                    <a:gd name="T13" fmla="*/ 76 h 76"/>
                    <a:gd name="T14" fmla="*/ 17 w 45"/>
                    <a:gd name="T15" fmla="*/ 76 h 76"/>
                    <a:gd name="T16" fmla="*/ 17 w 45"/>
                    <a:gd name="T17" fmla="*/ 45 h 76"/>
                    <a:gd name="T18" fmla="*/ 45 w 45"/>
                    <a:gd name="T19" fmla="*/ 45 h 76"/>
                    <a:gd name="T20" fmla="*/ 45 w 45"/>
                    <a:gd name="T21" fmla="*/ 31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5" h="76">
                      <a:moveTo>
                        <a:pt x="45" y="31"/>
                      </a:moveTo>
                      <a:lnTo>
                        <a:pt x="17" y="31"/>
                      </a:lnTo>
                      <a:lnTo>
                        <a:pt x="17" y="15"/>
                      </a:lnTo>
                      <a:lnTo>
                        <a:pt x="45" y="15"/>
                      </a:lnTo>
                      <a:lnTo>
                        <a:pt x="45" y="0"/>
                      </a:ln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17" y="76"/>
                      </a:lnTo>
                      <a:lnTo>
                        <a:pt x="17" y="45"/>
                      </a:lnTo>
                      <a:lnTo>
                        <a:pt x="45" y="45"/>
                      </a:lnTo>
                      <a:lnTo>
                        <a:pt x="45" y="3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78" name="Freeform 66"/>
                <p:cNvSpPr>
                  <a:spLocks noEditPoints="1"/>
                </p:cNvSpPr>
                <p:nvPr/>
              </p:nvSpPr>
              <p:spPr bwMode="auto">
                <a:xfrm>
                  <a:off x="6441969" y="3018751"/>
                  <a:ext cx="63187" cy="87300"/>
                </a:xfrm>
                <a:custGeom>
                  <a:avLst/>
                  <a:gdLst>
                    <a:gd name="T0" fmla="*/ 9 w 17"/>
                    <a:gd name="T1" fmla="*/ 0 h 23"/>
                    <a:gd name="T2" fmla="*/ 0 w 17"/>
                    <a:gd name="T3" fmla="*/ 12 h 23"/>
                    <a:gd name="T4" fmla="*/ 9 w 17"/>
                    <a:gd name="T5" fmla="*/ 23 h 23"/>
                    <a:gd name="T6" fmla="*/ 17 w 17"/>
                    <a:gd name="T7" fmla="*/ 12 h 23"/>
                    <a:gd name="T8" fmla="*/ 9 w 17"/>
                    <a:gd name="T9" fmla="*/ 0 h 23"/>
                    <a:gd name="T10" fmla="*/ 9 w 17"/>
                    <a:gd name="T11" fmla="*/ 19 h 23"/>
                    <a:gd name="T12" fmla="*/ 6 w 17"/>
                    <a:gd name="T13" fmla="*/ 12 h 23"/>
                    <a:gd name="T14" fmla="*/ 9 w 17"/>
                    <a:gd name="T15" fmla="*/ 4 h 23"/>
                    <a:gd name="T16" fmla="*/ 12 w 17"/>
                    <a:gd name="T17" fmla="*/ 12 h 23"/>
                    <a:gd name="T18" fmla="*/ 9 w 17"/>
                    <a:gd name="T19" fmla="*/ 19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7" h="23">
                      <a:moveTo>
                        <a:pt x="9" y="0"/>
                      </a:moveTo>
                      <a:cubicBezTo>
                        <a:pt x="3" y="0"/>
                        <a:pt x="0" y="5"/>
                        <a:pt x="0" y="12"/>
                      </a:cubicBezTo>
                      <a:cubicBezTo>
                        <a:pt x="0" y="18"/>
                        <a:pt x="3" y="23"/>
                        <a:pt x="9" y="23"/>
                      </a:cubicBezTo>
                      <a:cubicBezTo>
                        <a:pt x="14" y="23"/>
                        <a:pt x="17" y="19"/>
                        <a:pt x="17" y="12"/>
                      </a:cubicBezTo>
                      <a:cubicBezTo>
                        <a:pt x="17" y="6"/>
                        <a:pt x="15" y="0"/>
                        <a:pt x="9" y="0"/>
                      </a:cubicBezTo>
                      <a:close/>
                      <a:moveTo>
                        <a:pt x="9" y="19"/>
                      </a:moveTo>
                      <a:cubicBezTo>
                        <a:pt x="7" y="19"/>
                        <a:pt x="6" y="17"/>
                        <a:pt x="6" y="12"/>
                      </a:cubicBezTo>
                      <a:cubicBezTo>
                        <a:pt x="6" y="7"/>
                        <a:pt x="7" y="4"/>
                        <a:pt x="9" y="4"/>
                      </a:cubicBezTo>
                      <a:cubicBezTo>
                        <a:pt x="11" y="4"/>
                        <a:pt x="12" y="7"/>
                        <a:pt x="12" y="12"/>
                      </a:cubicBezTo>
                      <a:cubicBezTo>
                        <a:pt x="12" y="17"/>
                        <a:pt x="11" y="19"/>
                        <a:pt x="9" y="1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Freeform 67"/>
                <p:cNvSpPr/>
                <p:nvPr/>
              </p:nvSpPr>
              <p:spPr bwMode="auto">
                <a:xfrm>
                  <a:off x="6547281" y="3021762"/>
                  <a:ext cx="39117" cy="84289"/>
                </a:xfrm>
                <a:custGeom>
                  <a:avLst/>
                  <a:gdLst>
                    <a:gd name="T0" fmla="*/ 0 w 24"/>
                    <a:gd name="T1" fmla="*/ 5 h 52"/>
                    <a:gd name="T2" fmla="*/ 3 w 24"/>
                    <a:gd name="T3" fmla="*/ 14 h 52"/>
                    <a:gd name="T4" fmla="*/ 12 w 24"/>
                    <a:gd name="T5" fmla="*/ 9 h 52"/>
                    <a:gd name="T6" fmla="*/ 12 w 24"/>
                    <a:gd name="T7" fmla="*/ 9 h 52"/>
                    <a:gd name="T8" fmla="*/ 12 w 24"/>
                    <a:gd name="T9" fmla="*/ 52 h 52"/>
                    <a:gd name="T10" fmla="*/ 24 w 24"/>
                    <a:gd name="T11" fmla="*/ 52 h 52"/>
                    <a:gd name="T12" fmla="*/ 24 w 24"/>
                    <a:gd name="T13" fmla="*/ 0 h 52"/>
                    <a:gd name="T14" fmla="*/ 15 w 24"/>
                    <a:gd name="T15" fmla="*/ 0 h 52"/>
                    <a:gd name="T16" fmla="*/ 0 w 24"/>
                    <a:gd name="T17" fmla="*/ 5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" h="52">
                      <a:moveTo>
                        <a:pt x="0" y="5"/>
                      </a:moveTo>
                      <a:lnTo>
                        <a:pt x="3" y="14"/>
                      </a:lnTo>
                      <a:lnTo>
                        <a:pt x="12" y="9"/>
                      </a:lnTo>
                      <a:lnTo>
                        <a:pt x="12" y="9"/>
                      </a:lnTo>
                      <a:lnTo>
                        <a:pt x="12" y="52"/>
                      </a:lnTo>
                      <a:lnTo>
                        <a:pt x="24" y="52"/>
                      </a:lnTo>
                      <a:lnTo>
                        <a:pt x="24" y="0"/>
                      </a:lnTo>
                      <a:lnTo>
                        <a:pt x="15" y="0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Freeform 68"/>
                <p:cNvSpPr/>
                <p:nvPr/>
              </p:nvSpPr>
              <p:spPr bwMode="auto">
                <a:xfrm>
                  <a:off x="6637550" y="3018751"/>
                  <a:ext cx="60179" cy="87300"/>
                </a:xfrm>
                <a:custGeom>
                  <a:avLst/>
                  <a:gdLst>
                    <a:gd name="T0" fmla="*/ 8 w 16"/>
                    <a:gd name="T1" fmla="*/ 19 h 23"/>
                    <a:gd name="T2" fmla="*/ 10 w 16"/>
                    <a:gd name="T3" fmla="*/ 17 h 23"/>
                    <a:gd name="T4" fmla="*/ 16 w 16"/>
                    <a:gd name="T5" fmla="*/ 7 h 23"/>
                    <a:gd name="T6" fmla="*/ 8 w 16"/>
                    <a:gd name="T7" fmla="*/ 0 h 23"/>
                    <a:gd name="T8" fmla="*/ 1 w 16"/>
                    <a:gd name="T9" fmla="*/ 3 h 23"/>
                    <a:gd name="T10" fmla="*/ 2 w 16"/>
                    <a:gd name="T11" fmla="*/ 6 h 23"/>
                    <a:gd name="T12" fmla="*/ 7 w 16"/>
                    <a:gd name="T13" fmla="*/ 5 h 23"/>
                    <a:gd name="T14" fmla="*/ 10 w 16"/>
                    <a:gd name="T15" fmla="*/ 8 h 23"/>
                    <a:gd name="T16" fmla="*/ 3 w 16"/>
                    <a:gd name="T17" fmla="*/ 17 h 23"/>
                    <a:gd name="T18" fmla="*/ 0 w 16"/>
                    <a:gd name="T19" fmla="*/ 20 h 23"/>
                    <a:gd name="T20" fmla="*/ 0 w 16"/>
                    <a:gd name="T21" fmla="*/ 23 h 23"/>
                    <a:gd name="T22" fmla="*/ 16 w 16"/>
                    <a:gd name="T23" fmla="*/ 23 h 23"/>
                    <a:gd name="T24" fmla="*/ 16 w 16"/>
                    <a:gd name="T25" fmla="*/ 19 h 23"/>
                    <a:gd name="T26" fmla="*/ 8 w 16"/>
                    <a:gd name="T27" fmla="*/ 19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6" h="23">
                      <a:moveTo>
                        <a:pt x="8" y="19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3" y="14"/>
                        <a:pt x="16" y="11"/>
                        <a:pt x="16" y="7"/>
                      </a:cubicBezTo>
                      <a:cubicBezTo>
                        <a:pt x="16" y="3"/>
                        <a:pt x="13" y="0"/>
                        <a:pt x="8" y="0"/>
                      </a:cubicBezTo>
                      <a:cubicBezTo>
                        <a:pt x="5" y="0"/>
                        <a:pt x="2" y="1"/>
                        <a:pt x="1" y="3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9" y="5"/>
                        <a:pt x="10" y="6"/>
                        <a:pt x="10" y="8"/>
                      </a:cubicBezTo>
                      <a:cubicBezTo>
                        <a:pt x="10" y="10"/>
                        <a:pt x="8" y="13"/>
                        <a:pt x="3" y="17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16" y="23"/>
                        <a:pt x="16" y="23"/>
                        <a:pt x="16" y="23"/>
                      </a:cubicBezTo>
                      <a:cubicBezTo>
                        <a:pt x="16" y="19"/>
                        <a:pt x="16" y="19"/>
                        <a:pt x="16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81" name="Freeform 69"/>
                <p:cNvSpPr/>
                <p:nvPr/>
              </p:nvSpPr>
              <p:spPr bwMode="auto">
                <a:xfrm>
                  <a:off x="6736846" y="3018751"/>
                  <a:ext cx="57169" cy="87300"/>
                </a:xfrm>
                <a:custGeom>
                  <a:avLst/>
                  <a:gdLst>
                    <a:gd name="T0" fmla="*/ 11 w 16"/>
                    <a:gd name="T1" fmla="*/ 11 h 23"/>
                    <a:gd name="T2" fmla="*/ 11 w 16"/>
                    <a:gd name="T3" fmla="*/ 11 h 23"/>
                    <a:gd name="T4" fmla="*/ 15 w 16"/>
                    <a:gd name="T5" fmla="*/ 6 h 23"/>
                    <a:gd name="T6" fmla="*/ 8 w 16"/>
                    <a:gd name="T7" fmla="*/ 0 h 23"/>
                    <a:gd name="T8" fmla="*/ 1 w 16"/>
                    <a:gd name="T9" fmla="*/ 2 h 23"/>
                    <a:gd name="T10" fmla="*/ 2 w 16"/>
                    <a:gd name="T11" fmla="*/ 6 h 23"/>
                    <a:gd name="T12" fmla="*/ 6 w 16"/>
                    <a:gd name="T13" fmla="*/ 4 h 23"/>
                    <a:gd name="T14" fmla="*/ 10 w 16"/>
                    <a:gd name="T15" fmla="*/ 7 h 23"/>
                    <a:gd name="T16" fmla="*/ 6 w 16"/>
                    <a:gd name="T17" fmla="*/ 9 h 23"/>
                    <a:gd name="T18" fmla="*/ 4 w 16"/>
                    <a:gd name="T19" fmla="*/ 9 h 23"/>
                    <a:gd name="T20" fmla="*/ 4 w 16"/>
                    <a:gd name="T21" fmla="*/ 13 h 23"/>
                    <a:gd name="T22" fmla="*/ 6 w 16"/>
                    <a:gd name="T23" fmla="*/ 13 h 23"/>
                    <a:gd name="T24" fmla="*/ 10 w 16"/>
                    <a:gd name="T25" fmla="*/ 16 h 23"/>
                    <a:gd name="T26" fmla="*/ 6 w 16"/>
                    <a:gd name="T27" fmla="*/ 19 h 23"/>
                    <a:gd name="T28" fmla="*/ 1 w 16"/>
                    <a:gd name="T29" fmla="*/ 18 h 23"/>
                    <a:gd name="T30" fmla="*/ 0 w 16"/>
                    <a:gd name="T31" fmla="*/ 22 h 23"/>
                    <a:gd name="T32" fmla="*/ 7 w 16"/>
                    <a:gd name="T33" fmla="*/ 23 h 23"/>
                    <a:gd name="T34" fmla="*/ 16 w 16"/>
                    <a:gd name="T35" fmla="*/ 17 h 23"/>
                    <a:gd name="T36" fmla="*/ 11 w 16"/>
                    <a:gd name="T37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6" h="23">
                      <a:moveTo>
                        <a:pt x="11" y="11"/>
                      </a:move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14" y="10"/>
                        <a:pt x="15" y="8"/>
                        <a:pt x="15" y="6"/>
                      </a:cubicBezTo>
                      <a:cubicBezTo>
                        <a:pt x="15" y="3"/>
                        <a:pt x="12" y="0"/>
                        <a:pt x="8" y="0"/>
                      </a:cubicBezTo>
                      <a:cubicBezTo>
                        <a:pt x="5" y="0"/>
                        <a:pt x="2" y="1"/>
                        <a:pt x="1" y="2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3" y="5"/>
                        <a:pt x="5" y="4"/>
                        <a:pt x="6" y="4"/>
                      </a:cubicBezTo>
                      <a:cubicBezTo>
                        <a:pt x="9" y="4"/>
                        <a:pt x="10" y="5"/>
                        <a:pt x="10" y="7"/>
                      </a:cubicBezTo>
                      <a:cubicBezTo>
                        <a:pt x="10" y="9"/>
                        <a:pt x="7" y="9"/>
                        <a:pt x="6" y="9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8" y="13"/>
                        <a:pt x="10" y="14"/>
                        <a:pt x="10" y="16"/>
                      </a:cubicBezTo>
                      <a:cubicBezTo>
                        <a:pt x="10" y="18"/>
                        <a:pt x="9" y="19"/>
                        <a:pt x="6" y="19"/>
                      </a:cubicBezTo>
                      <a:cubicBezTo>
                        <a:pt x="4" y="19"/>
                        <a:pt x="2" y="18"/>
                        <a:pt x="1" y="18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1" y="23"/>
                        <a:pt x="4" y="23"/>
                        <a:pt x="7" y="23"/>
                      </a:cubicBezTo>
                      <a:cubicBezTo>
                        <a:pt x="12" y="23"/>
                        <a:pt x="16" y="20"/>
                        <a:pt x="16" y="17"/>
                      </a:cubicBezTo>
                      <a:cubicBezTo>
                        <a:pt x="16" y="14"/>
                        <a:pt x="13" y="12"/>
                        <a:pt x="1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82" name="Freeform 70"/>
                <p:cNvSpPr>
                  <a:spLocks noEditPoints="1"/>
                </p:cNvSpPr>
                <p:nvPr/>
              </p:nvSpPr>
              <p:spPr bwMode="auto">
                <a:xfrm>
                  <a:off x="6830122" y="3021762"/>
                  <a:ext cx="66197" cy="84289"/>
                </a:xfrm>
                <a:custGeom>
                  <a:avLst/>
                  <a:gdLst>
                    <a:gd name="T0" fmla="*/ 15 w 18"/>
                    <a:gd name="T1" fmla="*/ 0 h 22"/>
                    <a:gd name="T2" fmla="*/ 9 w 18"/>
                    <a:gd name="T3" fmla="*/ 0 h 22"/>
                    <a:gd name="T4" fmla="*/ 0 w 18"/>
                    <a:gd name="T5" fmla="*/ 13 h 22"/>
                    <a:gd name="T6" fmla="*/ 0 w 18"/>
                    <a:gd name="T7" fmla="*/ 17 h 22"/>
                    <a:gd name="T8" fmla="*/ 10 w 18"/>
                    <a:gd name="T9" fmla="*/ 17 h 22"/>
                    <a:gd name="T10" fmla="*/ 10 w 18"/>
                    <a:gd name="T11" fmla="*/ 22 h 22"/>
                    <a:gd name="T12" fmla="*/ 15 w 18"/>
                    <a:gd name="T13" fmla="*/ 22 h 22"/>
                    <a:gd name="T14" fmla="*/ 15 w 18"/>
                    <a:gd name="T15" fmla="*/ 17 h 22"/>
                    <a:gd name="T16" fmla="*/ 18 w 18"/>
                    <a:gd name="T17" fmla="*/ 17 h 22"/>
                    <a:gd name="T18" fmla="*/ 18 w 18"/>
                    <a:gd name="T19" fmla="*/ 13 h 22"/>
                    <a:gd name="T20" fmla="*/ 15 w 18"/>
                    <a:gd name="T21" fmla="*/ 13 h 22"/>
                    <a:gd name="T22" fmla="*/ 15 w 18"/>
                    <a:gd name="T23" fmla="*/ 0 h 22"/>
                    <a:gd name="T24" fmla="*/ 10 w 18"/>
                    <a:gd name="T25" fmla="*/ 8 h 22"/>
                    <a:gd name="T26" fmla="*/ 10 w 18"/>
                    <a:gd name="T27" fmla="*/ 13 h 22"/>
                    <a:gd name="T28" fmla="*/ 5 w 18"/>
                    <a:gd name="T29" fmla="*/ 13 h 22"/>
                    <a:gd name="T30" fmla="*/ 5 w 18"/>
                    <a:gd name="T31" fmla="*/ 13 h 22"/>
                    <a:gd name="T32" fmla="*/ 8 w 18"/>
                    <a:gd name="T33" fmla="*/ 8 h 22"/>
                    <a:gd name="T34" fmla="*/ 10 w 18"/>
                    <a:gd name="T35" fmla="*/ 4 h 22"/>
                    <a:gd name="T36" fmla="*/ 10 w 18"/>
                    <a:gd name="T37" fmla="*/ 4 h 22"/>
                    <a:gd name="T38" fmla="*/ 10 w 18"/>
                    <a:gd name="T39" fmla="*/ 8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8" h="22">
                      <a:moveTo>
                        <a:pt x="15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0" y="22"/>
                        <a:pt x="10" y="22"/>
                        <a:pt x="10" y="22"/>
                      </a:cubicBezTo>
                      <a:cubicBezTo>
                        <a:pt x="15" y="22"/>
                        <a:pt x="15" y="22"/>
                        <a:pt x="15" y="22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5" y="13"/>
                        <a:pt x="15" y="13"/>
                        <a:pt x="15" y="13"/>
                      </a:cubicBezTo>
                      <a:lnTo>
                        <a:pt x="15" y="0"/>
                      </a:lnTo>
                      <a:close/>
                      <a:moveTo>
                        <a:pt x="10" y="8"/>
                      </a:move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5" y="13"/>
                        <a:pt x="5" y="13"/>
                        <a:pt x="5" y="13"/>
                      </a:cubicBezTo>
                      <a:cubicBezTo>
                        <a:pt x="5" y="13"/>
                        <a:pt x="5" y="13"/>
                        <a:pt x="5" y="13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9" y="6"/>
                        <a:pt x="9" y="5"/>
                        <a:pt x="10" y="4"/>
                      </a:cubicBezTo>
                      <a:cubicBezTo>
                        <a:pt x="10" y="4"/>
                        <a:pt x="10" y="4"/>
                        <a:pt x="10" y="4"/>
                      </a:cubicBezTo>
                      <a:cubicBezTo>
                        <a:pt x="10" y="5"/>
                        <a:pt x="10" y="7"/>
                        <a:pt x="10" y="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83" name="Freeform 71"/>
                <p:cNvSpPr/>
                <p:nvPr/>
              </p:nvSpPr>
              <p:spPr bwMode="auto">
                <a:xfrm>
                  <a:off x="6932426" y="3021762"/>
                  <a:ext cx="54161" cy="84289"/>
                </a:xfrm>
                <a:custGeom>
                  <a:avLst/>
                  <a:gdLst>
                    <a:gd name="T0" fmla="*/ 13 w 15"/>
                    <a:gd name="T1" fmla="*/ 9 h 22"/>
                    <a:gd name="T2" fmla="*/ 7 w 15"/>
                    <a:gd name="T3" fmla="*/ 7 h 22"/>
                    <a:gd name="T4" fmla="*/ 5 w 15"/>
                    <a:gd name="T5" fmla="*/ 7 h 22"/>
                    <a:gd name="T6" fmla="*/ 6 w 15"/>
                    <a:gd name="T7" fmla="*/ 4 h 22"/>
                    <a:gd name="T8" fmla="*/ 15 w 15"/>
                    <a:gd name="T9" fmla="*/ 4 h 22"/>
                    <a:gd name="T10" fmla="*/ 15 w 15"/>
                    <a:gd name="T11" fmla="*/ 0 h 22"/>
                    <a:gd name="T12" fmla="*/ 2 w 15"/>
                    <a:gd name="T13" fmla="*/ 0 h 22"/>
                    <a:gd name="T14" fmla="*/ 1 w 15"/>
                    <a:gd name="T15" fmla="*/ 11 h 22"/>
                    <a:gd name="T16" fmla="*/ 4 w 15"/>
                    <a:gd name="T17" fmla="*/ 11 h 22"/>
                    <a:gd name="T18" fmla="*/ 10 w 15"/>
                    <a:gd name="T19" fmla="*/ 15 h 22"/>
                    <a:gd name="T20" fmla="*/ 6 w 15"/>
                    <a:gd name="T21" fmla="*/ 18 h 22"/>
                    <a:gd name="T22" fmla="*/ 1 w 15"/>
                    <a:gd name="T23" fmla="*/ 17 h 22"/>
                    <a:gd name="T24" fmla="*/ 0 w 15"/>
                    <a:gd name="T25" fmla="*/ 21 h 22"/>
                    <a:gd name="T26" fmla="*/ 6 w 15"/>
                    <a:gd name="T27" fmla="*/ 22 h 22"/>
                    <a:gd name="T28" fmla="*/ 15 w 15"/>
                    <a:gd name="T29" fmla="*/ 15 h 22"/>
                    <a:gd name="T30" fmla="*/ 13 w 15"/>
                    <a:gd name="T31" fmla="*/ 9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5" h="22">
                      <a:moveTo>
                        <a:pt x="13" y="9"/>
                      </a:moveTo>
                      <a:cubicBezTo>
                        <a:pt x="11" y="8"/>
                        <a:pt x="9" y="7"/>
                        <a:pt x="7" y="7"/>
                      </a:cubicBezTo>
                      <a:cubicBezTo>
                        <a:pt x="6" y="7"/>
                        <a:pt x="6" y="7"/>
                        <a:pt x="5" y="7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15" y="4"/>
                        <a:pt x="15" y="4"/>
                        <a:pt x="15" y="4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1"/>
                        <a:pt x="1" y="11"/>
                        <a:pt x="1" y="11"/>
                      </a:cubicBezTo>
                      <a:cubicBezTo>
                        <a:pt x="2" y="11"/>
                        <a:pt x="3" y="11"/>
                        <a:pt x="4" y="11"/>
                      </a:cubicBezTo>
                      <a:cubicBezTo>
                        <a:pt x="8" y="11"/>
                        <a:pt x="10" y="13"/>
                        <a:pt x="10" y="15"/>
                      </a:cubicBezTo>
                      <a:cubicBezTo>
                        <a:pt x="10" y="17"/>
                        <a:pt x="8" y="18"/>
                        <a:pt x="6" y="18"/>
                      </a:cubicBezTo>
                      <a:cubicBezTo>
                        <a:pt x="4" y="18"/>
                        <a:pt x="2" y="18"/>
                        <a:pt x="1" y="17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1" y="22"/>
                        <a:pt x="3" y="22"/>
                        <a:pt x="6" y="22"/>
                      </a:cubicBezTo>
                      <a:cubicBezTo>
                        <a:pt x="12" y="22"/>
                        <a:pt x="15" y="19"/>
                        <a:pt x="15" y="15"/>
                      </a:cubicBezTo>
                      <a:cubicBezTo>
                        <a:pt x="15" y="12"/>
                        <a:pt x="14" y="10"/>
                        <a:pt x="13" y="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7676" name="组合 216"/>
              <p:cNvGrpSpPr/>
              <p:nvPr/>
            </p:nvGrpSpPr>
            <p:grpSpPr>
              <a:xfrm>
                <a:off x="3192968" y="2571029"/>
                <a:ext cx="1012825" cy="766763"/>
                <a:chOff x="3192968" y="2571029"/>
                <a:chExt cx="1012825" cy="766763"/>
              </a:xfrm>
            </p:grpSpPr>
            <p:sp>
              <p:nvSpPr>
                <p:cNvPr id="265" name="Freeform 74"/>
                <p:cNvSpPr>
                  <a:spLocks noEditPoints="1"/>
                </p:cNvSpPr>
                <p:nvPr/>
              </p:nvSpPr>
              <p:spPr bwMode="auto">
                <a:xfrm>
                  <a:off x="3484175" y="3081969"/>
                  <a:ext cx="649932" cy="240826"/>
                </a:xfrm>
                <a:custGeom>
                  <a:avLst/>
                  <a:gdLst>
                    <a:gd name="T0" fmla="*/ 0 w 173"/>
                    <a:gd name="T1" fmla="*/ 12 h 64"/>
                    <a:gd name="T2" fmla="*/ 0 w 173"/>
                    <a:gd name="T3" fmla="*/ 52 h 64"/>
                    <a:gd name="T4" fmla="*/ 12 w 173"/>
                    <a:gd name="T5" fmla="*/ 64 h 64"/>
                    <a:gd name="T6" fmla="*/ 173 w 173"/>
                    <a:gd name="T7" fmla="*/ 64 h 64"/>
                    <a:gd name="T8" fmla="*/ 173 w 173"/>
                    <a:gd name="T9" fmla="*/ 54 h 64"/>
                    <a:gd name="T10" fmla="*/ 162 w 173"/>
                    <a:gd name="T11" fmla="*/ 54 h 64"/>
                    <a:gd name="T12" fmla="*/ 159 w 173"/>
                    <a:gd name="T13" fmla="*/ 34 h 64"/>
                    <a:gd name="T14" fmla="*/ 164 w 173"/>
                    <a:gd name="T15" fmla="*/ 10 h 64"/>
                    <a:gd name="T16" fmla="*/ 173 w 173"/>
                    <a:gd name="T17" fmla="*/ 10 h 64"/>
                    <a:gd name="T18" fmla="*/ 173 w 173"/>
                    <a:gd name="T19" fmla="*/ 0 h 64"/>
                    <a:gd name="T20" fmla="*/ 12 w 173"/>
                    <a:gd name="T21" fmla="*/ 0 h 64"/>
                    <a:gd name="T22" fmla="*/ 0 w 173"/>
                    <a:gd name="T23" fmla="*/ 12 h 64"/>
                    <a:gd name="T24" fmla="*/ 150 w 173"/>
                    <a:gd name="T25" fmla="*/ 21 h 64"/>
                    <a:gd name="T26" fmla="*/ 149 w 173"/>
                    <a:gd name="T27" fmla="*/ 30 h 64"/>
                    <a:gd name="T28" fmla="*/ 25 w 173"/>
                    <a:gd name="T29" fmla="*/ 30 h 64"/>
                    <a:gd name="T30" fmla="*/ 25 w 173"/>
                    <a:gd name="T31" fmla="*/ 34 h 64"/>
                    <a:gd name="T32" fmla="*/ 149 w 173"/>
                    <a:gd name="T33" fmla="*/ 34 h 64"/>
                    <a:gd name="T34" fmla="*/ 150 w 173"/>
                    <a:gd name="T35" fmla="*/ 43 h 64"/>
                    <a:gd name="T36" fmla="*/ 26 w 173"/>
                    <a:gd name="T37" fmla="*/ 43 h 64"/>
                    <a:gd name="T38" fmla="*/ 26 w 173"/>
                    <a:gd name="T39" fmla="*/ 47 h 64"/>
                    <a:gd name="T40" fmla="*/ 150 w 173"/>
                    <a:gd name="T41" fmla="*/ 47 h 64"/>
                    <a:gd name="T42" fmla="*/ 152 w 173"/>
                    <a:gd name="T43" fmla="*/ 54 h 64"/>
                    <a:gd name="T44" fmla="*/ 12 w 173"/>
                    <a:gd name="T45" fmla="*/ 54 h 64"/>
                    <a:gd name="T46" fmla="*/ 10 w 173"/>
                    <a:gd name="T47" fmla="*/ 52 h 64"/>
                    <a:gd name="T48" fmla="*/ 10 w 173"/>
                    <a:gd name="T49" fmla="*/ 12 h 64"/>
                    <a:gd name="T50" fmla="*/ 12 w 173"/>
                    <a:gd name="T51" fmla="*/ 10 h 64"/>
                    <a:gd name="T52" fmla="*/ 153 w 173"/>
                    <a:gd name="T53" fmla="*/ 10 h 64"/>
                    <a:gd name="T54" fmla="*/ 151 w 173"/>
                    <a:gd name="T55" fmla="*/ 17 h 64"/>
                    <a:gd name="T56" fmla="*/ 26 w 173"/>
                    <a:gd name="T57" fmla="*/ 17 h 64"/>
                    <a:gd name="T58" fmla="*/ 26 w 173"/>
                    <a:gd name="T59" fmla="*/ 21 h 64"/>
                    <a:gd name="T60" fmla="*/ 150 w 173"/>
                    <a:gd name="T61" fmla="*/ 21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73" h="64">
                      <a:moveTo>
                        <a:pt x="0" y="12"/>
                      </a:moveTo>
                      <a:cubicBezTo>
                        <a:pt x="0" y="52"/>
                        <a:pt x="0" y="52"/>
                        <a:pt x="0" y="52"/>
                      </a:cubicBezTo>
                      <a:cubicBezTo>
                        <a:pt x="0" y="59"/>
                        <a:pt x="6" y="64"/>
                        <a:pt x="12" y="64"/>
                      </a:cubicBezTo>
                      <a:cubicBezTo>
                        <a:pt x="173" y="64"/>
                        <a:pt x="173" y="64"/>
                        <a:pt x="173" y="64"/>
                      </a:cubicBezTo>
                      <a:cubicBezTo>
                        <a:pt x="173" y="54"/>
                        <a:pt x="173" y="54"/>
                        <a:pt x="173" y="54"/>
                      </a:cubicBezTo>
                      <a:cubicBezTo>
                        <a:pt x="162" y="54"/>
                        <a:pt x="162" y="54"/>
                        <a:pt x="162" y="54"/>
                      </a:cubicBezTo>
                      <a:cubicBezTo>
                        <a:pt x="161" y="50"/>
                        <a:pt x="159" y="43"/>
                        <a:pt x="159" y="34"/>
                      </a:cubicBezTo>
                      <a:cubicBezTo>
                        <a:pt x="159" y="23"/>
                        <a:pt x="162" y="15"/>
                        <a:pt x="164" y="10"/>
                      </a:cubicBezTo>
                      <a:cubicBezTo>
                        <a:pt x="173" y="10"/>
                        <a:pt x="173" y="10"/>
                        <a:pt x="173" y="10"/>
                      </a:cubicBezTo>
                      <a:cubicBezTo>
                        <a:pt x="173" y="0"/>
                        <a:pt x="173" y="0"/>
                        <a:pt x="173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6" y="0"/>
                        <a:pt x="0" y="5"/>
                        <a:pt x="0" y="12"/>
                      </a:cubicBezTo>
                      <a:close/>
                      <a:moveTo>
                        <a:pt x="150" y="21"/>
                      </a:moveTo>
                      <a:cubicBezTo>
                        <a:pt x="150" y="24"/>
                        <a:pt x="149" y="27"/>
                        <a:pt x="149" y="30"/>
                      </a:cubicBezTo>
                      <a:cubicBezTo>
                        <a:pt x="25" y="30"/>
                        <a:pt x="25" y="30"/>
                        <a:pt x="25" y="30"/>
                      </a:cubicBezTo>
                      <a:cubicBezTo>
                        <a:pt x="25" y="34"/>
                        <a:pt x="25" y="34"/>
                        <a:pt x="25" y="34"/>
                      </a:cubicBezTo>
                      <a:cubicBezTo>
                        <a:pt x="149" y="34"/>
                        <a:pt x="149" y="34"/>
                        <a:pt x="149" y="34"/>
                      </a:cubicBezTo>
                      <a:cubicBezTo>
                        <a:pt x="149" y="37"/>
                        <a:pt x="149" y="40"/>
                        <a:pt x="150" y="43"/>
                      </a:cubicBezTo>
                      <a:cubicBezTo>
                        <a:pt x="26" y="43"/>
                        <a:pt x="26" y="43"/>
                        <a:pt x="26" y="43"/>
                      </a:cubicBezTo>
                      <a:cubicBezTo>
                        <a:pt x="26" y="47"/>
                        <a:pt x="26" y="47"/>
                        <a:pt x="26" y="47"/>
                      </a:cubicBezTo>
                      <a:cubicBezTo>
                        <a:pt x="150" y="47"/>
                        <a:pt x="150" y="47"/>
                        <a:pt x="150" y="47"/>
                      </a:cubicBezTo>
                      <a:cubicBezTo>
                        <a:pt x="151" y="50"/>
                        <a:pt x="151" y="52"/>
                        <a:pt x="152" y="54"/>
                      </a:cubicBezTo>
                      <a:cubicBezTo>
                        <a:pt x="12" y="54"/>
                        <a:pt x="12" y="54"/>
                        <a:pt x="12" y="54"/>
                      </a:cubicBezTo>
                      <a:cubicBezTo>
                        <a:pt x="11" y="54"/>
                        <a:pt x="10" y="53"/>
                        <a:pt x="10" y="52"/>
                      </a:cubicBezTo>
                      <a:cubicBezTo>
                        <a:pt x="10" y="12"/>
                        <a:pt x="10" y="12"/>
                        <a:pt x="10" y="12"/>
                      </a:cubicBezTo>
                      <a:cubicBezTo>
                        <a:pt x="10" y="11"/>
                        <a:pt x="11" y="10"/>
                        <a:pt x="12" y="10"/>
                      </a:cubicBezTo>
                      <a:cubicBezTo>
                        <a:pt x="153" y="10"/>
                        <a:pt x="153" y="10"/>
                        <a:pt x="153" y="10"/>
                      </a:cubicBezTo>
                      <a:cubicBezTo>
                        <a:pt x="152" y="12"/>
                        <a:pt x="152" y="14"/>
                        <a:pt x="151" y="17"/>
                      </a:cubicBezTo>
                      <a:cubicBezTo>
                        <a:pt x="26" y="17"/>
                        <a:pt x="26" y="17"/>
                        <a:pt x="26" y="17"/>
                      </a:cubicBezTo>
                      <a:cubicBezTo>
                        <a:pt x="26" y="21"/>
                        <a:pt x="26" y="21"/>
                        <a:pt x="26" y="21"/>
                      </a:cubicBezTo>
                      <a:lnTo>
                        <a:pt x="150" y="2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66" name="Freeform 75"/>
                <p:cNvSpPr>
                  <a:spLocks noEditPoints="1"/>
                </p:cNvSpPr>
                <p:nvPr/>
              </p:nvSpPr>
              <p:spPr bwMode="auto">
                <a:xfrm>
                  <a:off x="3472139" y="2808028"/>
                  <a:ext cx="652942" cy="243837"/>
                </a:xfrm>
                <a:custGeom>
                  <a:avLst/>
                  <a:gdLst>
                    <a:gd name="T0" fmla="*/ 12 w 173"/>
                    <a:gd name="T1" fmla="*/ 65 h 65"/>
                    <a:gd name="T2" fmla="*/ 173 w 173"/>
                    <a:gd name="T3" fmla="*/ 65 h 65"/>
                    <a:gd name="T4" fmla="*/ 173 w 173"/>
                    <a:gd name="T5" fmla="*/ 55 h 65"/>
                    <a:gd name="T6" fmla="*/ 162 w 173"/>
                    <a:gd name="T7" fmla="*/ 55 h 65"/>
                    <a:gd name="T8" fmla="*/ 159 w 173"/>
                    <a:gd name="T9" fmla="*/ 35 h 65"/>
                    <a:gd name="T10" fmla="*/ 164 w 173"/>
                    <a:gd name="T11" fmla="*/ 10 h 65"/>
                    <a:gd name="T12" fmla="*/ 173 w 173"/>
                    <a:gd name="T13" fmla="*/ 10 h 65"/>
                    <a:gd name="T14" fmla="*/ 173 w 173"/>
                    <a:gd name="T15" fmla="*/ 0 h 65"/>
                    <a:gd name="T16" fmla="*/ 12 w 173"/>
                    <a:gd name="T17" fmla="*/ 0 h 65"/>
                    <a:gd name="T18" fmla="*/ 0 w 173"/>
                    <a:gd name="T19" fmla="*/ 12 h 65"/>
                    <a:gd name="T20" fmla="*/ 0 w 173"/>
                    <a:gd name="T21" fmla="*/ 53 h 65"/>
                    <a:gd name="T22" fmla="*/ 12 w 173"/>
                    <a:gd name="T23" fmla="*/ 65 h 65"/>
                    <a:gd name="T24" fmla="*/ 10 w 173"/>
                    <a:gd name="T25" fmla="*/ 12 h 65"/>
                    <a:gd name="T26" fmla="*/ 12 w 173"/>
                    <a:gd name="T27" fmla="*/ 10 h 65"/>
                    <a:gd name="T28" fmla="*/ 153 w 173"/>
                    <a:gd name="T29" fmla="*/ 10 h 65"/>
                    <a:gd name="T30" fmla="*/ 151 w 173"/>
                    <a:gd name="T31" fmla="*/ 17 h 65"/>
                    <a:gd name="T32" fmla="*/ 26 w 173"/>
                    <a:gd name="T33" fmla="*/ 17 h 65"/>
                    <a:gd name="T34" fmla="*/ 26 w 173"/>
                    <a:gd name="T35" fmla="*/ 22 h 65"/>
                    <a:gd name="T36" fmla="*/ 150 w 173"/>
                    <a:gd name="T37" fmla="*/ 22 h 65"/>
                    <a:gd name="T38" fmla="*/ 149 w 173"/>
                    <a:gd name="T39" fmla="*/ 30 h 65"/>
                    <a:gd name="T40" fmla="*/ 25 w 173"/>
                    <a:gd name="T41" fmla="*/ 30 h 65"/>
                    <a:gd name="T42" fmla="*/ 25 w 173"/>
                    <a:gd name="T43" fmla="*/ 35 h 65"/>
                    <a:gd name="T44" fmla="*/ 149 w 173"/>
                    <a:gd name="T45" fmla="*/ 35 h 65"/>
                    <a:gd name="T46" fmla="*/ 150 w 173"/>
                    <a:gd name="T47" fmla="*/ 43 h 65"/>
                    <a:gd name="T48" fmla="*/ 26 w 173"/>
                    <a:gd name="T49" fmla="*/ 43 h 65"/>
                    <a:gd name="T50" fmla="*/ 26 w 173"/>
                    <a:gd name="T51" fmla="*/ 48 h 65"/>
                    <a:gd name="T52" fmla="*/ 150 w 173"/>
                    <a:gd name="T53" fmla="*/ 48 h 65"/>
                    <a:gd name="T54" fmla="*/ 152 w 173"/>
                    <a:gd name="T55" fmla="*/ 55 h 65"/>
                    <a:gd name="T56" fmla="*/ 12 w 173"/>
                    <a:gd name="T57" fmla="*/ 55 h 65"/>
                    <a:gd name="T58" fmla="*/ 10 w 173"/>
                    <a:gd name="T59" fmla="*/ 53 h 65"/>
                    <a:gd name="T60" fmla="*/ 10 w 173"/>
                    <a:gd name="T61" fmla="*/ 12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73" h="65">
                      <a:moveTo>
                        <a:pt x="12" y="65"/>
                      </a:moveTo>
                      <a:cubicBezTo>
                        <a:pt x="173" y="65"/>
                        <a:pt x="173" y="65"/>
                        <a:pt x="173" y="65"/>
                      </a:cubicBezTo>
                      <a:cubicBezTo>
                        <a:pt x="173" y="55"/>
                        <a:pt x="173" y="55"/>
                        <a:pt x="173" y="55"/>
                      </a:cubicBezTo>
                      <a:cubicBezTo>
                        <a:pt x="162" y="55"/>
                        <a:pt x="162" y="55"/>
                        <a:pt x="162" y="55"/>
                      </a:cubicBezTo>
                      <a:cubicBezTo>
                        <a:pt x="161" y="50"/>
                        <a:pt x="159" y="43"/>
                        <a:pt x="159" y="35"/>
                      </a:cubicBezTo>
                      <a:cubicBezTo>
                        <a:pt x="159" y="23"/>
                        <a:pt x="162" y="15"/>
                        <a:pt x="164" y="10"/>
                      </a:cubicBezTo>
                      <a:cubicBezTo>
                        <a:pt x="173" y="10"/>
                        <a:pt x="173" y="10"/>
                        <a:pt x="173" y="10"/>
                      </a:cubicBezTo>
                      <a:cubicBezTo>
                        <a:pt x="173" y="0"/>
                        <a:pt x="173" y="0"/>
                        <a:pt x="173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6" y="0"/>
                        <a:pt x="0" y="6"/>
                        <a:pt x="0" y="12"/>
                      </a:cubicBezTo>
                      <a:cubicBezTo>
                        <a:pt x="0" y="53"/>
                        <a:pt x="0" y="53"/>
                        <a:pt x="0" y="53"/>
                      </a:cubicBezTo>
                      <a:cubicBezTo>
                        <a:pt x="0" y="59"/>
                        <a:pt x="6" y="65"/>
                        <a:pt x="12" y="65"/>
                      </a:cubicBezTo>
                      <a:close/>
                      <a:moveTo>
                        <a:pt x="10" y="12"/>
                      </a:moveTo>
                      <a:cubicBezTo>
                        <a:pt x="10" y="11"/>
                        <a:pt x="11" y="10"/>
                        <a:pt x="12" y="10"/>
                      </a:cubicBezTo>
                      <a:cubicBezTo>
                        <a:pt x="153" y="10"/>
                        <a:pt x="153" y="10"/>
                        <a:pt x="153" y="10"/>
                      </a:cubicBezTo>
                      <a:cubicBezTo>
                        <a:pt x="152" y="13"/>
                        <a:pt x="152" y="15"/>
                        <a:pt x="151" y="17"/>
                      </a:cubicBezTo>
                      <a:cubicBezTo>
                        <a:pt x="26" y="17"/>
                        <a:pt x="26" y="17"/>
                        <a:pt x="26" y="17"/>
                      </a:cubicBezTo>
                      <a:cubicBezTo>
                        <a:pt x="26" y="22"/>
                        <a:pt x="26" y="22"/>
                        <a:pt x="26" y="22"/>
                      </a:cubicBezTo>
                      <a:cubicBezTo>
                        <a:pt x="150" y="22"/>
                        <a:pt x="150" y="22"/>
                        <a:pt x="150" y="22"/>
                      </a:cubicBezTo>
                      <a:cubicBezTo>
                        <a:pt x="150" y="25"/>
                        <a:pt x="149" y="27"/>
                        <a:pt x="149" y="30"/>
                      </a:cubicBezTo>
                      <a:cubicBezTo>
                        <a:pt x="25" y="30"/>
                        <a:pt x="25" y="30"/>
                        <a:pt x="25" y="30"/>
                      </a:cubicBezTo>
                      <a:cubicBezTo>
                        <a:pt x="25" y="35"/>
                        <a:pt x="25" y="35"/>
                        <a:pt x="25" y="35"/>
                      </a:cubicBezTo>
                      <a:cubicBezTo>
                        <a:pt x="149" y="35"/>
                        <a:pt x="149" y="35"/>
                        <a:pt x="149" y="35"/>
                      </a:cubicBezTo>
                      <a:cubicBezTo>
                        <a:pt x="149" y="38"/>
                        <a:pt x="149" y="41"/>
                        <a:pt x="150" y="43"/>
                      </a:cubicBezTo>
                      <a:cubicBezTo>
                        <a:pt x="26" y="43"/>
                        <a:pt x="26" y="43"/>
                        <a:pt x="26" y="43"/>
                      </a:cubicBezTo>
                      <a:cubicBezTo>
                        <a:pt x="26" y="48"/>
                        <a:pt x="26" y="48"/>
                        <a:pt x="26" y="48"/>
                      </a:cubicBezTo>
                      <a:cubicBezTo>
                        <a:pt x="150" y="48"/>
                        <a:pt x="150" y="48"/>
                        <a:pt x="150" y="48"/>
                      </a:cubicBezTo>
                      <a:cubicBezTo>
                        <a:pt x="151" y="50"/>
                        <a:pt x="151" y="53"/>
                        <a:pt x="152" y="55"/>
                      </a:cubicBezTo>
                      <a:cubicBezTo>
                        <a:pt x="12" y="55"/>
                        <a:pt x="12" y="55"/>
                        <a:pt x="12" y="55"/>
                      </a:cubicBezTo>
                      <a:cubicBezTo>
                        <a:pt x="11" y="55"/>
                        <a:pt x="10" y="54"/>
                        <a:pt x="10" y="53"/>
                      </a:cubicBezTo>
                      <a:lnTo>
                        <a:pt x="10" y="1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Freeform 76"/>
                <p:cNvSpPr>
                  <a:spLocks noEditPoints="1"/>
                </p:cNvSpPr>
                <p:nvPr/>
              </p:nvSpPr>
              <p:spPr bwMode="auto">
                <a:xfrm>
                  <a:off x="3192308" y="2750833"/>
                  <a:ext cx="279831" cy="587012"/>
                </a:xfrm>
                <a:custGeom>
                  <a:avLst/>
                  <a:gdLst>
                    <a:gd name="T0" fmla="*/ 65 w 75"/>
                    <a:gd name="T1" fmla="*/ 16 h 156"/>
                    <a:gd name="T2" fmla="*/ 48 w 75"/>
                    <a:gd name="T3" fmla="*/ 16 h 156"/>
                    <a:gd name="T4" fmla="*/ 27 w 75"/>
                    <a:gd name="T5" fmla="*/ 9 h 156"/>
                    <a:gd name="T6" fmla="*/ 28 w 75"/>
                    <a:gd name="T7" fmla="*/ 2 h 156"/>
                    <a:gd name="T8" fmla="*/ 19 w 75"/>
                    <a:gd name="T9" fmla="*/ 0 h 156"/>
                    <a:gd name="T10" fmla="*/ 1 w 75"/>
                    <a:gd name="T11" fmla="*/ 139 h 156"/>
                    <a:gd name="T12" fmla="*/ 10 w 75"/>
                    <a:gd name="T13" fmla="*/ 150 h 156"/>
                    <a:gd name="T14" fmla="*/ 45 w 75"/>
                    <a:gd name="T15" fmla="*/ 155 h 156"/>
                    <a:gd name="T16" fmla="*/ 57 w 75"/>
                    <a:gd name="T17" fmla="*/ 146 h 156"/>
                    <a:gd name="T18" fmla="*/ 75 w 75"/>
                    <a:gd name="T19" fmla="*/ 8 h 156"/>
                    <a:gd name="T20" fmla="*/ 67 w 75"/>
                    <a:gd name="T21" fmla="*/ 7 h 156"/>
                    <a:gd name="T22" fmla="*/ 65 w 75"/>
                    <a:gd name="T23" fmla="*/ 16 h 156"/>
                    <a:gd name="T24" fmla="*/ 48 w 75"/>
                    <a:gd name="T25" fmla="*/ 145 h 156"/>
                    <a:gd name="T26" fmla="*/ 46 w 75"/>
                    <a:gd name="T27" fmla="*/ 146 h 156"/>
                    <a:gd name="T28" fmla="*/ 11 w 75"/>
                    <a:gd name="T29" fmla="*/ 142 h 156"/>
                    <a:gd name="T30" fmla="*/ 10 w 75"/>
                    <a:gd name="T31" fmla="*/ 140 h 156"/>
                    <a:gd name="T32" fmla="*/ 26 w 75"/>
                    <a:gd name="T33" fmla="*/ 18 h 156"/>
                    <a:gd name="T34" fmla="*/ 32 w 75"/>
                    <a:gd name="T35" fmla="*/ 21 h 156"/>
                    <a:gd name="T36" fmla="*/ 17 w 75"/>
                    <a:gd name="T37" fmla="*/ 129 h 156"/>
                    <a:gd name="T38" fmla="*/ 21 w 75"/>
                    <a:gd name="T39" fmla="*/ 129 h 156"/>
                    <a:gd name="T40" fmla="*/ 35 w 75"/>
                    <a:gd name="T41" fmla="*/ 22 h 156"/>
                    <a:gd name="T42" fmla="*/ 43 w 75"/>
                    <a:gd name="T43" fmla="*/ 24 h 156"/>
                    <a:gd name="T44" fmla="*/ 28 w 75"/>
                    <a:gd name="T45" fmla="*/ 131 h 156"/>
                    <a:gd name="T46" fmla="*/ 32 w 75"/>
                    <a:gd name="T47" fmla="*/ 131 h 156"/>
                    <a:gd name="T48" fmla="*/ 47 w 75"/>
                    <a:gd name="T49" fmla="*/ 25 h 156"/>
                    <a:gd name="T50" fmla="*/ 54 w 75"/>
                    <a:gd name="T51" fmla="*/ 25 h 156"/>
                    <a:gd name="T52" fmla="*/ 40 w 75"/>
                    <a:gd name="T53" fmla="*/ 132 h 156"/>
                    <a:gd name="T54" fmla="*/ 43 w 75"/>
                    <a:gd name="T55" fmla="*/ 132 h 156"/>
                    <a:gd name="T56" fmla="*/ 58 w 75"/>
                    <a:gd name="T57" fmla="*/ 25 h 156"/>
                    <a:gd name="T58" fmla="*/ 64 w 75"/>
                    <a:gd name="T59" fmla="*/ 25 h 156"/>
                    <a:gd name="T60" fmla="*/ 48 w 75"/>
                    <a:gd name="T61" fmla="*/ 145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5" h="156">
                      <a:moveTo>
                        <a:pt x="65" y="16"/>
                      </a:moveTo>
                      <a:cubicBezTo>
                        <a:pt x="61" y="17"/>
                        <a:pt x="55" y="17"/>
                        <a:pt x="48" y="16"/>
                      </a:cubicBezTo>
                      <a:cubicBezTo>
                        <a:pt x="38" y="15"/>
                        <a:pt x="31" y="11"/>
                        <a:pt x="27" y="9"/>
                      </a:cubicBezTo>
                      <a:cubicBezTo>
                        <a:pt x="28" y="2"/>
                        <a:pt x="28" y="2"/>
                        <a:pt x="28" y="2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" y="139"/>
                        <a:pt x="1" y="139"/>
                        <a:pt x="1" y="139"/>
                      </a:cubicBezTo>
                      <a:cubicBezTo>
                        <a:pt x="0" y="144"/>
                        <a:pt x="4" y="150"/>
                        <a:pt x="10" y="150"/>
                      </a:cubicBezTo>
                      <a:cubicBezTo>
                        <a:pt x="45" y="155"/>
                        <a:pt x="45" y="155"/>
                        <a:pt x="45" y="155"/>
                      </a:cubicBezTo>
                      <a:cubicBezTo>
                        <a:pt x="51" y="156"/>
                        <a:pt x="56" y="152"/>
                        <a:pt x="57" y="146"/>
                      </a:cubicBezTo>
                      <a:cubicBezTo>
                        <a:pt x="75" y="8"/>
                        <a:pt x="75" y="8"/>
                        <a:pt x="75" y="8"/>
                      </a:cubicBezTo>
                      <a:cubicBezTo>
                        <a:pt x="67" y="7"/>
                        <a:pt x="67" y="7"/>
                        <a:pt x="67" y="7"/>
                      </a:cubicBezTo>
                      <a:lnTo>
                        <a:pt x="65" y="16"/>
                      </a:lnTo>
                      <a:close/>
                      <a:moveTo>
                        <a:pt x="48" y="145"/>
                      </a:moveTo>
                      <a:cubicBezTo>
                        <a:pt x="48" y="146"/>
                        <a:pt x="47" y="147"/>
                        <a:pt x="46" y="146"/>
                      </a:cubicBezTo>
                      <a:cubicBezTo>
                        <a:pt x="11" y="142"/>
                        <a:pt x="11" y="142"/>
                        <a:pt x="11" y="142"/>
                      </a:cubicBezTo>
                      <a:cubicBezTo>
                        <a:pt x="10" y="142"/>
                        <a:pt x="10" y="141"/>
                        <a:pt x="10" y="140"/>
                      </a:cubicBezTo>
                      <a:cubicBezTo>
                        <a:pt x="26" y="18"/>
                        <a:pt x="26" y="18"/>
                        <a:pt x="26" y="18"/>
                      </a:cubicBezTo>
                      <a:cubicBezTo>
                        <a:pt x="28" y="19"/>
                        <a:pt x="30" y="20"/>
                        <a:pt x="32" y="21"/>
                      </a:cubicBezTo>
                      <a:cubicBezTo>
                        <a:pt x="17" y="129"/>
                        <a:pt x="17" y="129"/>
                        <a:pt x="17" y="129"/>
                      </a:cubicBezTo>
                      <a:cubicBezTo>
                        <a:pt x="21" y="129"/>
                        <a:pt x="21" y="129"/>
                        <a:pt x="21" y="129"/>
                      </a:cubicBezTo>
                      <a:cubicBezTo>
                        <a:pt x="35" y="22"/>
                        <a:pt x="35" y="22"/>
                        <a:pt x="35" y="22"/>
                      </a:cubicBezTo>
                      <a:cubicBezTo>
                        <a:pt x="38" y="23"/>
                        <a:pt x="40" y="23"/>
                        <a:pt x="43" y="24"/>
                      </a:cubicBezTo>
                      <a:cubicBezTo>
                        <a:pt x="28" y="131"/>
                        <a:pt x="28" y="131"/>
                        <a:pt x="28" y="131"/>
                      </a:cubicBezTo>
                      <a:cubicBezTo>
                        <a:pt x="32" y="131"/>
                        <a:pt x="32" y="131"/>
                        <a:pt x="32" y="131"/>
                      </a:cubicBezTo>
                      <a:cubicBezTo>
                        <a:pt x="47" y="25"/>
                        <a:pt x="47" y="25"/>
                        <a:pt x="47" y="25"/>
                      </a:cubicBezTo>
                      <a:cubicBezTo>
                        <a:pt x="49" y="25"/>
                        <a:pt x="51" y="25"/>
                        <a:pt x="54" y="25"/>
                      </a:cubicBezTo>
                      <a:cubicBezTo>
                        <a:pt x="40" y="132"/>
                        <a:pt x="40" y="132"/>
                        <a:pt x="40" y="132"/>
                      </a:cubicBezTo>
                      <a:cubicBezTo>
                        <a:pt x="43" y="132"/>
                        <a:pt x="43" y="132"/>
                        <a:pt x="43" y="132"/>
                      </a:cubicBezTo>
                      <a:cubicBezTo>
                        <a:pt x="58" y="25"/>
                        <a:pt x="58" y="25"/>
                        <a:pt x="58" y="25"/>
                      </a:cubicBezTo>
                      <a:cubicBezTo>
                        <a:pt x="60" y="25"/>
                        <a:pt x="62" y="25"/>
                        <a:pt x="64" y="25"/>
                      </a:cubicBezTo>
                      <a:lnTo>
                        <a:pt x="48" y="14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Rectangle 77"/>
                <p:cNvSpPr>
                  <a:spLocks noChangeArrowheads="1"/>
                </p:cNvSpPr>
                <p:nvPr/>
              </p:nvSpPr>
              <p:spPr bwMode="auto">
                <a:xfrm>
                  <a:off x="3664712" y="2570214"/>
                  <a:ext cx="541610" cy="421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69" name="Freeform 78"/>
                <p:cNvSpPr/>
                <p:nvPr/>
              </p:nvSpPr>
              <p:spPr bwMode="auto">
                <a:xfrm>
                  <a:off x="4146143" y="2621388"/>
                  <a:ext cx="57171" cy="219755"/>
                </a:xfrm>
                <a:custGeom>
                  <a:avLst/>
                  <a:gdLst>
                    <a:gd name="T0" fmla="*/ 10 w 15"/>
                    <a:gd name="T1" fmla="*/ 0 h 58"/>
                    <a:gd name="T2" fmla="*/ 5 w 15"/>
                    <a:gd name="T3" fmla="*/ 0 h 58"/>
                    <a:gd name="T4" fmla="*/ 5 w 15"/>
                    <a:gd name="T5" fmla="*/ 38 h 58"/>
                    <a:gd name="T6" fmla="*/ 0 w 15"/>
                    <a:gd name="T7" fmla="*/ 50 h 58"/>
                    <a:gd name="T8" fmla="*/ 7 w 15"/>
                    <a:gd name="T9" fmla="*/ 58 h 58"/>
                    <a:gd name="T10" fmla="*/ 15 w 15"/>
                    <a:gd name="T11" fmla="*/ 50 h 58"/>
                    <a:gd name="T12" fmla="*/ 10 w 15"/>
                    <a:gd name="T13" fmla="*/ 38 h 58"/>
                    <a:gd name="T14" fmla="*/ 10 w 15"/>
                    <a:gd name="T15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" h="58">
                      <a:moveTo>
                        <a:pt x="10" y="0"/>
                      </a:move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38"/>
                        <a:pt x="5" y="38"/>
                        <a:pt x="5" y="38"/>
                      </a:cubicBezTo>
                      <a:cubicBezTo>
                        <a:pt x="2" y="41"/>
                        <a:pt x="0" y="47"/>
                        <a:pt x="0" y="50"/>
                      </a:cubicBezTo>
                      <a:cubicBezTo>
                        <a:pt x="0" y="54"/>
                        <a:pt x="3" y="58"/>
                        <a:pt x="7" y="58"/>
                      </a:cubicBezTo>
                      <a:cubicBezTo>
                        <a:pt x="11" y="58"/>
                        <a:pt x="15" y="54"/>
                        <a:pt x="15" y="50"/>
                      </a:cubicBezTo>
                      <a:cubicBezTo>
                        <a:pt x="15" y="47"/>
                        <a:pt x="13" y="41"/>
                        <a:pt x="10" y="38"/>
                      </a:cubicBez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70" name="Rectangle 79"/>
                <p:cNvSpPr>
                  <a:spLocks noChangeArrowheads="1"/>
                </p:cNvSpPr>
                <p:nvPr/>
              </p:nvSpPr>
              <p:spPr bwMode="auto">
                <a:xfrm>
                  <a:off x="3721883" y="2630420"/>
                  <a:ext cx="418242" cy="1595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7683" name="组合 217"/>
              <p:cNvGrpSpPr/>
              <p:nvPr/>
            </p:nvGrpSpPr>
            <p:grpSpPr>
              <a:xfrm>
                <a:off x="7822118" y="2458317"/>
                <a:ext cx="852488" cy="857250"/>
                <a:chOff x="7822118" y="2458317"/>
                <a:chExt cx="852488" cy="857250"/>
              </a:xfrm>
            </p:grpSpPr>
            <p:sp>
              <p:nvSpPr>
                <p:cNvPr id="263" name="Freeform 82"/>
                <p:cNvSpPr/>
                <p:nvPr/>
              </p:nvSpPr>
              <p:spPr bwMode="auto">
                <a:xfrm>
                  <a:off x="8069807" y="2458831"/>
                  <a:ext cx="361074" cy="165569"/>
                </a:xfrm>
                <a:custGeom>
                  <a:avLst/>
                  <a:gdLst>
                    <a:gd name="T0" fmla="*/ 18 w 96"/>
                    <a:gd name="T1" fmla="*/ 18 h 44"/>
                    <a:gd name="T2" fmla="*/ 77 w 96"/>
                    <a:gd name="T3" fmla="*/ 18 h 44"/>
                    <a:gd name="T4" fmla="*/ 77 w 96"/>
                    <a:gd name="T5" fmla="*/ 44 h 44"/>
                    <a:gd name="T6" fmla="*/ 96 w 96"/>
                    <a:gd name="T7" fmla="*/ 44 h 44"/>
                    <a:gd name="T8" fmla="*/ 96 w 96"/>
                    <a:gd name="T9" fmla="*/ 9 h 44"/>
                    <a:gd name="T10" fmla="*/ 86 w 96"/>
                    <a:gd name="T11" fmla="*/ 0 h 44"/>
                    <a:gd name="T12" fmla="*/ 10 w 96"/>
                    <a:gd name="T13" fmla="*/ 0 h 44"/>
                    <a:gd name="T14" fmla="*/ 0 w 96"/>
                    <a:gd name="T15" fmla="*/ 9 h 44"/>
                    <a:gd name="T16" fmla="*/ 0 w 96"/>
                    <a:gd name="T17" fmla="*/ 44 h 44"/>
                    <a:gd name="T18" fmla="*/ 18 w 96"/>
                    <a:gd name="T19" fmla="*/ 44 h 44"/>
                    <a:gd name="T20" fmla="*/ 18 w 96"/>
                    <a:gd name="T21" fmla="*/ 18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6" h="44">
                      <a:moveTo>
                        <a:pt x="18" y="18"/>
                      </a:moveTo>
                      <a:cubicBezTo>
                        <a:pt x="77" y="18"/>
                        <a:pt x="77" y="18"/>
                        <a:pt x="77" y="18"/>
                      </a:cubicBezTo>
                      <a:cubicBezTo>
                        <a:pt x="77" y="44"/>
                        <a:pt x="77" y="44"/>
                        <a:pt x="77" y="44"/>
                      </a:cubicBezTo>
                      <a:cubicBezTo>
                        <a:pt x="96" y="44"/>
                        <a:pt x="96" y="44"/>
                        <a:pt x="96" y="44"/>
                      </a:cubicBezTo>
                      <a:cubicBezTo>
                        <a:pt x="96" y="9"/>
                        <a:pt x="96" y="9"/>
                        <a:pt x="96" y="9"/>
                      </a:cubicBezTo>
                      <a:cubicBezTo>
                        <a:pt x="96" y="4"/>
                        <a:pt x="91" y="0"/>
                        <a:pt x="86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4" y="0"/>
                        <a:pt x="0" y="4"/>
                        <a:pt x="0" y="9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18" y="44"/>
                        <a:pt x="18" y="44"/>
                        <a:pt x="18" y="44"/>
                      </a:cubicBezTo>
                      <a:lnTo>
                        <a:pt x="18" y="1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64" name="Freeform 83"/>
                <p:cNvSpPr>
                  <a:spLocks noEditPoints="1"/>
                </p:cNvSpPr>
                <p:nvPr/>
              </p:nvSpPr>
              <p:spPr bwMode="auto">
                <a:xfrm>
                  <a:off x="7823073" y="2636441"/>
                  <a:ext cx="851533" cy="668293"/>
                </a:xfrm>
                <a:custGeom>
                  <a:avLst/>
                  <a:gdLst>
                    <a:gd name="T0" fmla="*/ 212 w 227"/>
                    <a:gd name="T1" fmla="*/ 0 h 180"/>
                    <a:gd name="T2" fmla="*/ 15 w 227"/>
                    <a:gd name="T3" fmla="*/ 0 h 180"/>
                    <a:gd name="T4" fmla="*/ 0 w 227"/>
                    <a:gd name="T5" fmla="*/ 14 h 180"/>
                    <a:gd name="T6" fmla="*/ 0 w 227"/>
                    <a:gd name="T7" fmla="*/ 165 h 180"/>
                    <a:gd name="T8" fmla="*/ 15 w 227"/>
                    <a:gd name="T9" fmla="*/ 180 h 180"/>
                    <a:gd name="T10" fmla="*/ 212 w 227"/>
                    <a:gd name="T11" fmla="*/ 180 h 180"/>
                    <a:gd name="T12" fmla="*/ 227 w 227"/>
                    <a:gd name="T13" fmla="*/ 165 h 180"/>
                    <a:gd name="T14" fmla="*/ 227 w 227"/>
                    <a:gd name="T15" fmla="*/ 14 h 180"/>
                    <a:gd name="T16" fmla="*/ 212 w 227"/>
                    <a:gd name="T17" fmla="*/ 0 h 180"/>
                    <a:gd name="T18" fmla="*/ 172 w 227"/>
                    <a:gd name="T19" fmla="*/ 69 h 180"/>
                    <a:gd name="T20" fmla="*/ 183 w 227"/>
                    <a:gd name="T21" fmla="*/ 80 h 180"/>
                    <a:gd name="T22" fmla="*/ 172 w 227"/>
                    <a:gd name="T23" fmla="*/ 90 h 180"/>
                    <a:gd name="T24" fmla="*/ 161 w 227"/>
                    <a:gd name="T25" fmla="*/ 80 h 180"/>
                    <a:gd name="T26" fmla="*/ 172 w 227"/>
                    <a:gd name="T27" fmla="*/ 69 h 180"/>
                    <a:gd name="T28" fmla="*/ 53 w 227"/>
                    <a:gd name="T29" fmla="*/ 71 h 180"/>
                    <a:gd name="T30" fmla="*/ 64 w 227"/>
                    <a:gd name="T31" fmla="*/ 81 h 180"/>
                    <a:gd name="T32" fmla="*/ 53 w 227"/>
                    <a:gd name="T33" fmla="*/ 92 h 180"/>
                    <a:gd name="T34" fmla="*/ 42 w 227"/>
                    <a:gd name="T35" fmla="*/ 81 h 180"/>
                    <a:gd name="T36" fmla="*/ 53 w 227"/>
                    <a:gd name="T37" fmla="*/ 71 h 180"/>
                    <a:gd name="T38" fmla="*/ 209 w 227"/>
                    <a:gd name="T39" fmla="*/ 162 h 180"/>
                    <a:gd name="T40" fmla="*/ 185 w 227"/>
                    <a:gd name="T41" fmla="*/ 162 h 180"/>
                    <a:gd name="T42" fmla="*/ 185 w 227"/>
                    <a:gd name="T43" fmla="*/ 111 h 180"/>
                    <a:gd name="T44" fmla="*/ 161 w 227"/>
                    <a:gd name="T45" fmla="*/ 111 h 180"/>
                    <a:gd name="T46" fmla="*/ 161 w 227"/>
                    <a:gd name="T47" fmla="*/ 162 h 180"/>
                    <a:gd name="T48" fmla="*/ 64 w 227"/>
                    <a:gd name="T49" fmla="*/ 162 h 180"/>
                    <a:gd name="T50" fmla="*/ 64 w 227"/>
                    <a:gd name="T51" fmla="*/ 111 h 180"/>
                    <a:gd name="T52" fmla="*/ 39 w 227"/>
                    <a:gd name="T53" fmla="*/ 111 h 180"/>
                    <a:gd name="T54" fmla="*/ 39 w 227"/>
                    <a:gd name="T55" fmla="*/ 162 h 180"/>
                    <a:gd name="T56" fmla="*/ 19 w 227"/>
                    <a:gd name="T57" fmla="*/ 162 h 180"/>
                    <a:gd name="T58" fmla="*/ 19 w 227"/>
                    <a:gd name="T59" fmla="*/ 18 h 180"/>
                    <a:gd name="T60" fmla="*/ 28 w 227"/>
                    <a:gd name="T61" fmla="*/ 18 h 180"/>
                    <a:gd name="T62" fmla="*/ 28 w 227"/>
                    <a:gd name="T63" fmla="*/ 92 h 180"/>
                    <a:gd name="T64" fmla="*/ 39 w 227"/>
                    <a:gd name="T65" fmla="*/ 103 h 180"/>
                    <a:gd name="T66" fmla="*/ 187 w 227"/>
                    <a:gd name="T67" fmla="*/ 103 h 180"/>
                    <a:gd name="T68" fmla="*/ 198 w 227"/>
                    <a:gd name="T69" fmla="*/ 92 h 180"/>
                    <a:gd name="T70" fmla="*/ 198 w 227"/>
                    <a:gd name="T71" fmla="*/ 18 h 180"/>
                    <a:gd name="T72" fmla="*/ 209 w 227"/>
                    <a:gd name="T73" fmla="*/ 18 h 180"/>
                    <a:gd name="T74" fmla="*/ 209 w 227"/>
                    <a:gd name="T75" fmla="*/ 162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27" h="180">
                      <a:moveTo>
                        <a:pt x="212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7" y="0"/>
                        <a:pt x="0" y="6"/>
                        <a:pt x="0" y="14"/>
                      </a:cubicBezTo>
                      <a:cubicBezTo>
                        <a:pt x="0" y="165"/>
                        <a:pt x="0" y="165"/>
                        <a:pt x="0" y="165"/>
                      </a:cubicBezTo>
                      <a:cubicBezTo>
                        <a:pt x="0" y="173"/>
                        <a:pt x="7" y="180"/>
                        <a:pt x="15" y="180"/>
                      </a:cubicBezTo>
                      <a:cubicBezTo>
                        <a:pt x="212" y="180"/>
                        <a:pt x="212" y="180"/>
                        <a:pt x="212" y="180"/>
                      </a:cubicBezTo>
                      <a:cubicBezTo>
                        <a:pt x="221" y="180"/>
                        <a:pt x="227" y="173"/>
                        <a:pt x="227" y="165"/>
                      </a:cubicBezTo>
                      <a:cubicBezTo>
                        <a:pt x="227" y="14"/>
                        <a:pt x="227" y="14"/>
                        <a:pt x="227" y="14"/>
                      </a:cubicBezTo>
                      <a:cubicBezTo>
                        <a:pt x="227" y="6"/>
                        <a:pt x="221" y="0"/>
                        <a:pt x="212" y="0"/>
                      </a:cubicBezTo>
                      <a:close/>
                      <a:moveTo>
                        <a:pt x="172" y="69"/>
                      </a:moveTo>
                      <a:cubicBezTo>
                        <a:pt x="178" y="69"/>
                        <a:pt x="183" y="74"/>
                        <a:pt x="183" y="80"/>
                      </a:cubicBezTo>
                      <a:cubicBezTo>
                        <a:pt x="183" y="86"/>
                        <a:pt x="178" y="90"/>
                        <a:pt x="172" y="90"/>
                      </a:cubicBezTo>
                      <a:cubicBezTo>
                        <a:pt x="166" y="90"/>
                        <a:pt x="161" y="86"/>
                        <a:pt x="161" y="80"/>
                      </a:cubicBezTo>
                      <a:cubicBezTo>
                        <a:pt x="161" y="74"/>
                        <a:pt x="166" y="69"/>
                        <a:pt x="172" y="69"/>
                      </a:cubicBezTo>
                      <a:close/>
                      <a:moveTo>
                        <a:pt x="53" y="71"/>
                      </a:moveTo>
                      <a:cubicBezTo>
                        <a:pt x="59" y="71"/>
                        <a:pt x="64" y="75"/>
                        <a:pt x="64" y="81"/>
                      </a:cubicBezTo>
                      <a:cubicBezTo>
                        <a:pt x="64" y="87"/>
                        <a:pt x="59" y="92"/>
                        <a:pt x="53" y="92"/>
                      </a:cubicBezTo>
                      <a:cubicBezTo>
                        <a:pt x="47" y="92"/>
                        <a:pt x="42" y="87"/>
                        <a:pt x="42" y="81"/>
                      </a:cubicBezTo>
                      <a:cubicBezTo>
                        <a:pt x="42" y="75"/>
                        <a:pt x="47" y="71"/>
                        <a:pt x="53" y="71"/>
                      </a:cubicBezTo>
                      <a:close/>
                      <a:moveTo>
                        <a:pt x="209" y="162"/>
                      </a:moveTo>
                      <a:cubicBezTo>
                        <a:pt x="185" y="162"/>
                        <a:pt x="185" y="162"/>
                        <a:pt x="185" y="162"/>
                      </a:cubicBezTo>
                      <a:cubicBezTo>
                        <a:pt x="185" y="111"/>
                        <a:pt x="185" y="111"/>
                        <a:pt x="185" y="111"/>
                      </a:cubicBezTo>
                      <a:cubicBezTo>
                        <a:pt x="161" y="111"/>
                        <a:pt x="161" y="111"/>
                        <a:pt x="161" y="111"/>
                      </a:cubicBezTo>
                      <a:cubicBezTo>
                        <a:pt x="161" y="162"/>
                        <a:pt x="161" y="162"/>
                        <a:pt x="161" y="162"/>
                      </a:cubicBezTo>
                      <a:cubicBezTo>
                        <a:pt x="64" y="162"/>
                        <a:pt x="64" y="162"/>
                        <a:pt x="64" y="162"/>
                      </a:cubicBezTo>
                      <a:cubicBezTo>
                        <a:pt x="64" y="111"/>
                        <a:pt x="64" y="111"/>
                        <a:pt x="64" y="111"/>
                      </a:cubicBezTo>
                      <a:cubicBezTo>
                        <a:pt x="39" y="111"/>
                        <a:pt x="39" y="111"/>
                        <a:pt x="39" y="111"/>
                      </a:cubicBezTo>
                      <a:cubicBezTo>
                        <a:pt x="39" y="162"/>
                        <a:pt x="39" y="162"/>
                        <a:pt x="39" y="162"/>
                      </a:cubicBezTo>
                      <a:cubicBezTo>
                        <a:pt x="19" y="162"/>
                        <a:pt x="19" y="162"/>
                        <a:pt x="19" y="162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28" y="18"/>
                        <a:pt x="28" y="18"/>
                        <a:pt x="28" y="18"/>
                      </a:cubicBezTo>
                      <a:cubicBezTo>
                        <a:pt x="28" y="92"/>
                        <a:pt x="28" y="92"/>
                        <a:pt x="28" y="92"/>
                      </a:cubicBezTo>
                      <a:cubicBezTo>
                        <a:pt x="28" y="98"/>
                        <a:pt x="33" y="103"/>
                        <a:pt x="39" y="103"/>
                      </a:cubicBezTo>
                      <a:cubicBezTo>
                        <a:pt x="187" y="103"/>
                        <a:pt x="187" y="103"/>
                        <a:pt x="187" y="103"/>
                      </a:cubicBezTo>
                      <a:cubicBezTo>
                        <a:pt x="193" y="103"/>
                        <a:pt x="198" y="98"/>
                        <a:pt x="198" y="92"/>
                      </a:cubicBezTo>
                      <a:cubicBezTo>
                        <a:pt x="198" y="18"/>
                        <a:pt x="198" y="18"/>
                        <a:pt x="198" y="18"/>
                      </a:cubicBezTo>
                      <a:cubicBezTo>
                        <a:pt x="209" y="18"/>
                        <a:pt x="209" y="18"/>
                        <a:pt x="209" y="18"/>
                      </a:cubicBezTo>
                      <a:lnTo>
                        <a:pt x="209" y="16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7686" name="组合 218"/>
              <p:cNvGrpSpPr/>
              <p:nvPr/>
            </p:nvGrpSpPr>
            <p:grpSpPr>
              <a:xfrm>
                <a:off x="7860218" y="818429"/>
                <a:ext cx="773112" cy="1120776"/>
                <a:chOff x="7860218" y="818429"/>
                <a:chExt cx="773112" cy="1120776"/>
              </a:xfrm>
            </p:grpSpPr>
            <p:sp>
              <p:nvSpPr>
                <p:cNvPr id="254" name="Freeform 86"/>
                <p:cNvSpPr/>
                <p:nvPr/>
              </p:nvSpPr>
              <p:spPr bwMode="auto">
                <a:xfrm>
                  <a:off x="8301497" y="830247"/>
                  <a:ext cx="330984" cy="418434"/>
                </a:xfrm>
                <a:custGeom>
                  <a:avLst/>
                  <a:gdLst>
                    <a:gd name="T0" fmla="*/ 83 w 88"/>
                    <a:gd name="T1" fmla="*/ 9 h 112"/>
                    <a:gd name="T2" fmla="*/ 44 w 88"/>
                    <a:gd name="T3" fmla="*/ 76 h 112"/>
                    <a:gd name="T4" fmla="*/ 36 w 88"/>
                    <a:gd name="T5" fmla="*/ 78 h 112"/>
                    <a:gd name="T6" fmla="*/ 34 w 88"/>
                    <a:gd name="T7" fmla="*/ 70 h 112"/>
                    <a:gd name="T8" fmla="*/ 73 w 88"/>
                    <a:gd name="T9" fmla="*/ 3 h 112"/>
                    <a:gd name="T10" fmla="*/ 68 w 88"/>
                    <a:gd name="T11" fmla="*/ 0 h 112"/>
                    <a:gd name="T12" fmla="*/ 6 w 88"/>
                    <a:gd name="T13" fmla="*/ 64 h 112"/>
                    <a:gd name="T14" fmla="*/ 15 w 88"/>
                    <a:gd name="T15" fmla="*/ 96 h 112"/>
                    <a:gd name="T16" fmla="*/ 31 w 88"/>
                    <a:gd name="T17" fmla="*/ 105 h 112"/>
                    <a:gd name="T18" fmla="*/ 63 w 88"/>
                    <a:gd name="T19" fmla="*/ 97 h 112"/>
                    <a:gd name="T20" fmla="*/ 88 w 88"/>
                    <a:gd name="T21" fmla="*/ 12 h 112"/>
                    <a:gd name="T22" fmla="*/ 83 w 88"/>
                    <a:gd name="T23" fmla="*/ 9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8" h="112">
                      <a:moveTo>
                        <a:pt x="83" y="9"/>
                      </a:moveTo>
                      <a:cubicBezTo>
                        <a:pt x="44" y="76"/>
                        <a:pt x="44" y="76"/>
                        <a:pt x="44" y="76"/>
                      </a:cubicBezTo>
                      <a:cubicBezTo>
                        <a:pt x="43" y="79"/>
                        <a:pt x="39" y="80"/>
                        <a:pt x="36" y="78"/>
                      </a:cubicBezTo>
                      <a:cubicBezTo>
                        <a:pt x="33" y="76"/>
                        <a:pt x="32" y="73"/>
                        <a:pt x="34" y="70"/>
                      </a:cubicBezTo>
                      <a:cubicBezTo>
                        <a:pt x="73" y="3"/>
                        <a:pt x="73" y="3"/>
                        <a:pt x="73" y="3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" y="64"/>
                        <a:pt x="6" y="64"/>
                        <a:pt x="6" y="64"/>
                      </a:cubicBezTo>
                      <a:cubicBezTo>
                        <a:pt x="0" y="75"/>
                        <a:pt x="4" y="90"/>
                        <a:pt x="15" y="96"/>
                      </a:cubicBezTo>
                      <a:cubicBezTo>
                        <a:pt x="31" y="105"/>
                        <a:pt x="31" y="105"/>
                        <a:pt x="31" y="105"/>
                      </a:cubicBezTo>
                      <a:cubicBezTo>
                        <a:pt x="42" y="112"/>
                        <a:pt x="56" y="108"/>
                        <a:pt x="63" y="97"/>
                      </a:cubicBezTo>
                      <a:cubicBezTo>
                        <a:pt x="88" y="12"/>
                        <a:pt x="88" y="12"/>
                        <a:pt x="88" y="12"/>
                      </a:cubicBezTo>
                      <a:lnTo>
                        <a:pt x="83" y="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Freeform 87"/>
                <p:cNvSpPr/>
                <p:nvPr/>
              </p:nvSpPr>
              <p:spPr bwMode="auto">
                <a:xfrm>
                  <a:off x="8235300" y="1305878"/>
                  <a:ext cx="135402" cy="117402"/>
                </a:xfrm>
                <a:custGeom>
                  <a:avLst/>
                  <a:gdLst>
                    <a:gd name="T0" fmla="*/ 86 w 86"/>
                    <a:gd name="T1" fmla="*/ 38 h 73"/>
                    <a:gd name="T2" fmla="*/ 22 w 86"/>
                    <a:gd name="T3" fmla="*/ 0 h 73"/>
                    <a:gd name="T4" fmla="*/ 0 w 86"/>
                    <a:gd name="T5" fmla="*/ 35 h 73"/>
                    <a:gd name="T6" fmla="*/ 67 w 86"/>
                    <a:gd name="T7" fmla="*/ 73 h 73"/>
                    <a:gd name="T8" fmla="*/ 86 w 86"/>
                    <a:gd name="T9" fmla="*/ 38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" h="73">
                      <a:moveTo>
                        <a:pt x="86" y="38"/>
                      </a:moveTo>
                      <a:lnTo>
                        <a:pt x="22" y="0"/>
                      </a:lnTo>
                      <a:lnTo>
                        <a:pt x="0" y="35"/>
                      </a:lnTo>
                      <a:lnTo>
                        <a:pt x="67" y="73"/>
                      </a:lnTo>
                      <a:lnTo>
                        <a:pt x="86" y="3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Freeform 88"/>
                <p:cNvSpPr/>
                <p:nvPr/>
              </p:nvSpPr>
              <p:spPr bwMode="auto">
                <a:xfrm>
                  <a:off x="8280433" y="1203527"/>
                  <a:ext cx="141421" cy="144496"/>
                </a:xfrm>
                <a:custGeom>
                  <a:avLst/>
                  <a:gdLst>
                    <a:gd name="T0" fmla="*/ 34 w 38"/>
                    <a:gd name="T1" fmla="*/ 26 h 39"/>
                    <a:gd name="T2" fmla="*/ 32 w 38"/>
                    <a:gd name="T3" fmla="*/ 8 h 39"/>
                    <a:gd name="T4" fmla="*/ 24 w 38"/>
                    <a:gd name="T5" fmla="*/ 4 h 39"/>
                    <a:gd name="T6" fmla="*/ 7 w 38"/>
                    <a:gd name="T7" fmla="*/ 11 h 39"/>
                    <a:gd name="T8" fmla="*/ 0 w 38"/>
                    <a:gd name="T9" fmla="*/ 23 h 39"/>
                    <a:gd name="T10" fmla="*/ 27 w 38"/>
                    <a:gd name="T11" fmla="*/ 39 h 39"/>
                    <a:gd name="T12" fmla="*/ 34 w 38"/>
                    <a:gd name="T13" fmla="*/ 26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8" h="39">
                      <a:moveTo>
                        <a:pt x="34" y="26"/>
                      </a:moveTo>
                      <a:cubicBezTo>
                        <a:pt x="38" y="19"/>
                        <a:pt x="37" y="11"/>
                        <a:pt x="32" y="8"/>
                      </a:cubicBezTo>
                      <a:cubicBezTo>
                        <a:pt x="24" y="4"/>
                        <a:pt x="24" y="4"/>
                        <a:pt x="24" y="4"/>
                      </a:cubicBezTo>
                      <a:cubicBezTo>
                        <a:pt x="19" y="0"/>
                        <a:pt x="11" y="4"/>
                        <a:pt x="7" y="11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27" y="39"/>
                        <a:pt x="27" y="39"/>
                        <a:pt x="27" y="39"/>
                      </a:cubicBezTo>
                      <a:lnTo>
                        <a:pt x="34" y="2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57" name="Freeform 89"/>
                <p:cNvSpPr/>
                <p:nvPr/>
              </p:nvSpPr>
              <p:spPr bwMode="auto">
                <a:xfrm>
                  <a:off x="8084853" y="1302867"/>
                  <a:ext cx="138411" cy="117404"/>
                </a:xfrm>
                <a:custGeom>
                  <a:avLst/>
                  <a:gdLst>
                    <a:gd name="T0" fmla="*/ 21 w 87"/>
                    <a:gd name="T1" fmla="*/ 74 h 74"/>
                    <a:gd name="T2" fmla="*/ 87 w 87"/>
                    <a:gd name="T3" fmla="*/ 36 h 74"/>
                    <a:gd name="T4" fmla="*/ 66 w 87"/>
                    <a:gd name="T5" fmla="*/ 0 h 74"/>
                    <a:gd name="T6" fmla="*/ 0 w 87"/>
                    <a:gd name="T7" fmla="*/ 38 h 74"/>
                    <a:gd name="T8" fmla="*/ 21 w 87"/>
                    <a:gd name="T9" fmla="*/ 74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7" h="74">
                      <a:moveTo>
                        <a:pt x="21" y="74"/>
                      </a:moveTo>
                      <a:lnTo>
                        <a:pt x="87" y="36"/>
                      </a:lnTo>
                      <a:lnTo>
                        <a:pt x="66" y="0"/>
                      </a:lnTo>
                      <a:lnTo>
                        <a:pt x="0" y="38"/>
                      </a:lnTo>
                      <a:lnTo>
                        <a:pt x="21" y="7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58" name="Freeform 90"/>
                <p:cNvSpPr/>
                <p:nvPr/>
              </p:nvSpPr>
              <p:spPr bwMode="auto">
                <a:xfrm>
                  <a:off x="8033700" y="1203527"/>
                  <a:ext cx="144429" cy="141484"/>
                </a:xfrm>
                <a:custGeom>
                  <a:avLst/>
                  <a:gdLst>
                    <a:gd name="T0" fmla="*/ 15 w 39"/>
                    <a:gd name="T1" fmla="*/ 3 h 38"/>
                    <a:gd name="T2" fmla="*/ 7 w 39"/>
                    <a:gd name="T3" fmla="*/ 7 h 38"/>
                    <a:gd name="T4" fmla="*/ 5 w 39"/>
                    <a:gd name="T5" fmla="*/ 26 h 38"/>
                    <a:gd name="T6" fmla="*/ 12 w 39"/>
                    <a:gd name="T7" fmla="*/ 38 h 38"/>
                    <a:gd name="T8" fmla="*/ 39 w 39"/>
                    <a:gd name="T9" fmla="*/ 23 h 38"/>
                    <a:gd name="T10" fmla="*/ 32 w 39"/>
                    <a:gd name="T11" fmla="*/ 10 h 38"/>
                    <a:gd name="T12" fmla="*/ 15 w 39"/>
                    <a:gd name="T13" fmla="*/ 3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38">
                      <a:moveTo>
                        <a:pt x="15" y="3"/>
                      </a:move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2" y="10"/>
                        <a:pt x="0" y="19"/>
                        <a:pt x="5" y="26"/>
                      </a:cubicBezTo>
                      <a:cubicBezTo>
                        <a:pt x="12" y="38"/>
                        <a:pt x="12" y="38"/>
                        <a:pt x="12" y="38"/>
                      </a:cubicBezTo>
                      <a:cubicBezTo>
                        <a:pt x="39" y="23"/>
                        <a:pt x="39" y="23"/>
                        <a:pt x="39" y="23"/>
                      </a:cubicBezTo>
                      <a:cubicBezTo>
                        <a:pt x="32" y="10"/>
                        <a:pt x="32" y="10"/>
                        <a:pt x="32" y="10"/>
                      </a:cubicBezTo>
                      <a:cubicBezTo>
                        <a:pt x="28" y="3"/>
                        <a:pt x="20" y="0"/>
                        <a:pt x="15" y="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59" name="Freeform 91"/>
                <p:cNvSpPr/>
                <p:nvPr/>
              </p:nvSpPr>
              <p:spPr bwMode="auto">
                <a:xfrm>
                  <a:off x="8126978" y="1378126"/>
                  <a:ext cx="388153" cy="559921"/>
                </a:xfrm>
                <a:custGeom>
                  <a:avLst/>
                  <a:gdLst>
                    <a:gd name="T0" fmla="*/ 28 w 104"/>
                    <a:gd name="T1" fmla="*/ 0 h 149"/>
                    <a:gd name="T2" fmla="*/ 0 w 104"/>
                    <a:gd name="T3" fmla="*/ 16 h 149"/>
                    <a:gd name="T4" fmla="*/ 70 w 104"/>
                    <a:gd name="T5" fmla="*/ 139 h 149"/>
                    <a:gd name="T6" fmla="*/ 87 w 104"/>
                    <a:gd name="T7" fmla="*/ 146 h 149"/>
                    <a:gd name="T8" fmla="*/ 98 w 104"/>
                    <a:gd name="T9" fmla="*/ 139 h 149"/>
                    <a:gd name="T10" fmla="*/ 100 w 104"/>
                    <a:gd name="T11" fmla="*/ 121 h 149"/>
                    <a:gd name="T12" fmla="*/ 28 w 104"/>
                    <a:gd name="T13" fmla="*/ 0 h 1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4" h="149">
                      <a:moveTo>
                        <a:pt x="28" y="0"/>
                      </a:move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70" y="139"/>
                        <a:pt x="70" y="139"/>
                        <a:pt x="70" y="139"/>
                      </a:cubicBezTo>
                      <a:cubicBezTo>
                        <a:pt x="74" y="146"/>
                        <a:pt x="81" y="149"/>
                        <a:pt x="87" y="146"/>
                      </a:cubicBezTo>
                      <a:cubicBezTo>
                        <a:pt x="98" y="139"/>
                        <a:pt x="98" y="139"/>
                        <a:pt x="98" y="139"/>
                      </a:cubicBezTo>
                      <a:cubicBezTo>
                        <a:pt x="103" y="136"/>
                        <a:pt x="104" y="128"/>
                        <a:pt x="100" y="121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60" name="Freeform 92"/>
                <p:cNvSpPr/>
                <p:nvPr/>
              </p:nvSpPr>
              <p:spPr bwMode="auto">
                <a:xfrm>
                  <a:off x="8262380" y="1399197"/>
                  <a:ext cx="66197" cy="81280"/>
                </a:xfrm>
                <a:custGeom>
                  <a:avLst/>
                  <a:gdLst>
                    <a:gd name="T0" fmla="*/ 43 w 43"/>
                    <a:gd name="T1" fmla="*/ 24 h 50"/>
                    <a:gd name="T2" fmla="*/ 0 w 43"/>
                    <a:gd name="T3" fmla="*/ 0 h 50"/>
                    <a:gd name="T4" fmla="*/ 31 w 43"/>
                    <a:gd name="T5" fmla="*/ 50 h 50"/>
                    <a:gd name="T6" fmla="*/ 43 w 43"/>
                    <a:gd name="T7" fmla="*/ 24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3" h="50">
                      <a:moveTo>
                        <a:pt x="43" y="24"/>
                      </a:moveTo>
                      <a:lnTo>
                        <a:pt x="0" y="0"/>
                      </a:lnTo>
                      <a:lnTo>
                        <a:pt x="31" y="50"/>
                      </a:lnTo>
                      <a:lnTo>
                        <a:pt x="43" y="2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61" name="Freeform 93"/>
                <p:cNvSpPr/>
                <p:nvPr/>
              </p:nvSpPr>
              <p:spPr bwMode="auto">
                <a:xfrm>
                  <a:off x="7940424" y="1504559"/>
                  <a:ext cx="279831" cy="433487"/>
                </a:xfrm>
                <a:custGeom>
                  <a:avLst/>
                  <a:gdLst>
                    <a:gd name="T0" fmla="*/ 4 w 74"/>
                    <a:gd name="T1" fmla="*/ 88 h 115"/>
                    <a:gd name="T2" fmla="*/ 6 w 74"/>
                    <a:gd name="T3" fmla="*/ 106 h 115"/>
                    <a:gd name="T4" fmla="*/ 17 w 74"/>
                    <a:gd name="T5" fmla="*/ 112 h 115"/>
                    <a:gd name="T6" fmla="*/ 34 w 74"/>
                    <a:gd name="T7" fmla="*/ 105 h 115"/>
                    <a:gd name="T8" fmla="*/ 74 w 74"/>
                    <a:gd name="T9" fmla="*/ 34 h 115"/>
                    <a:gd name="T10" fmla="*/ 56 w 74"/>
                    <a:gd name="T11" fmla="*/ 0 h 115"/>
                    <a:gd name="T12" fmla="*/ 4 w 74"/>
                    <a:gd name="T13" fmla="*/ 88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4" h="115">
                      <a:moveTo>
                        <a:pt x="4" y="88"/>
                      </a:moveTo>
                      <a:cubicBezTo>
                        <a:pt x="0" y="95"/>
                        <a:pt x="1" y="103"/>
                        <a:pt x="6" y="106"/>
                      </a:cubicBezTo>
                      <a:cubicBezTo>
                        <a:pt x="17" y="112"/>
                        <a:pt x="17" y="112"/>
                        <a:pt x="17" y="112"/>
                      </a:cubicBezTo>
                      <a:cubicBezTo>
                        <a:pt x="22" y="115"/>
                        <a:pt x="30" y="112"/>
                        <a:pt x="34" y="105"/>
                      </a:cubicBezTo>
                      <a:cubicBezTo>
                        <a:pt x="74" y="34"/>
                        <a:pt x="74" y="34"/>
                        <a:pt x="74" y="34"/>
                      </a:cubicBezTo>
                      <a:cubicBezTo>
                        <a:pt x="56" y="0"/>
                        <a:pt x="56" y="0"/>
                        <a:pt x="56" y="0"/>
                      </a:cubicBezTo>
                      <a:lnTo>
                        <a:pt x="4" y="8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62" name="Freeform 94"/>
                <p:cNvSpPr/>
                <p:nvPr/>
              </p:nvSpPr>
              <p:spPr bwMode="auto">
                <a:xfrm>
                  <a:off x="7859181" y="818205"/>
                  <a:ext cx="279833" cy="412414"/>
                </a:xfrm>
                <a:custGeom>
                  <a:avLst/>
                  <a:gdLst>
                    <a:gd name="T0" fmla="*/ 65 w 75"/>
                    <a:gd name="T1" fmla="*/ 96 h 110"/>
                    <a:gd name="T2" fmla="*/ 70 w 75"/>
                    <a:gd name="T3" fmla="*/ 63 h 110"/>
                    <a:gd name="T4" fmla="*/ 10 w 75"/>
                    <a:gd name="T5" fmla="*/ 0 h 110"/>
                    <a:gd name="T6" fmla="*/ 13 w 75"/>
                    <a:gd name="T7" fmla="*/ 90 h 110"/>
                    <a:gd name="T8" fmla="*/ 13 w 75"/>
                    <a:gd name="T9" fmla="*/ 90 h 110"/>
                    <a:gd name="T10" fmla="*/ 20 w 75"/>
                    <a:gd name="T11" fmla="*/ 99 h 110"/>
                    <a:gd name="T12" fmla="*/ 65 w 75"/>
                    <a:gd name="T13" fmla="*/ 96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5" h="110">
                      <a:moveTo>
                        <a:pt x="65" y="96"/>
                      </a:moveTo>
                      <a:cubicBezTo>
                        <a:pt x="73" y="87"/>
                        <a:pt x="75" y="74"/>
                        <a:pt x="70" y="63"/>
                      </a:cubicBezTo>
                      <a:cubicBezTo>
                        <a:pt x="67" y="40"/>
                        <a:pt x="10" y="0"/>
                        <a:pt x="10" y="0"/>
                      </a:cubicBezTo>
                      <a:cubicBezTo>
                        <a:pt x="10" y="0"/>
                        <a:pt x="0" y="56"/>
                        <a:pt x="13" y="90"/>
                      </a:cubicBezTo>
                      <a:cubicBezTo>
                        <a:pt x="13" y="90"/>
                        <a:pt x="13" y="90"/>
                        <a:pt x="13" y="90"/>
                      </a:cubicBezTo>
                      <a:cubicBezTo>
                        <a:pt x="15" y="93"/>
                        <a:pt x="17" y="96"/>
                        <a:pt x="20" y="99"/>
                      </a:cubicBezTo>
                      <a:cubicBezTo>
                        <a:pt x="33" y="110"/>
                        <a:pt x="53" y="109"/>
                        <a:pt x="65" y="9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7696" name="组合 219"/>
              <p:cNvGrpSpPr/>
              <p:nvPr/>
            </p:nvGrpSpPr>
            <p:grpSpPr>
              <a:xfrm>
                <a:off x="286255" y="2442442"/>
                <a:ext cx="754063" cy="898525"/>
                <a:chOff x="286255" y="2442442"/>
                <a:chExt cx="754063" cy="898525"/>
              </a:xfrm>
            </p:grpSpPr>
            <p:sp>
              <p:nvSpPr>
                <p:cNvPr id="250" name="Freeform 97"/>
                <p:cNvSpPr/>
                <p:nvPr/>
              </p:nvSpPr>
              <p:spPr bwMode="auto">
                <a:xfrm>
                  <a:off x="285669" y="2868235"/>
                  <a:ext cx="361073" cy="472622"/>
                </a:xfrm>
                <a:custGeom>
                  <a:avLst/>
                  <a:gdLst>
                    <a:gd name="T0" fmla="*/ 0 w 96"/>
                    <a:gd name="T1" fmla="*/ 126 h 126"/>
                    <a:gd name="T2" fmla="*/ 13 w 96"/>
                    <a:gd name="T3" fmla="*/ 126 h 126"/>
                    <a:gd name="T4" fmla="*/ 13 w 96"/>
                    <a:gd name="T5" fmla="*/ 24 h 126"/>
                    <a:gd name="T6" fmla="*/ 21 w 96"/>
                    <a:gd name="T7" fmla="*/ 11 h 126"/>
                    <a:gd name="T8" fmla="*/ 22 w 96"/>
                    <a:gd name="T9" fmla="*/ 11 h 126"/>
                    <a:gd name="T10" fmla="*/ 29 w 96"/>
                    <a:gd name="T11" fmla="*/ 24 h 126"/>
                    <a:gd name="T12" fmla="*/ 29 w 96"/>
                    <a:gd name="T13" fmla="*/ 126 h 126"/>
                    <a:gd name="T14" fmla="*/ 40 w 96"/>
                    <a:gd name="T15" fmla="*/ 126 h 126"/>
                    <a:gd name="T16" fmla="*/ 40 w 96"/>
                    <a:gd name="T17" fmla="*/ 24 h 126"/>
                    <a:gd name="T18" fmla="*/ 48 w 96"/>
                    <a:gd name="T19" fmla="*/ 11 h 126"/>
                    <a:gd name="T20" fmla="*/ 49 w 96"/>
                    <a:gd name="T21" fmla="*/ 11 h 126"/>
                    <a:gd name="T22" fmla="*/ 56 w 96"/>
                    <a:gd name="T23" fmla="*/ 24 h 126"/>
                    <a:gd name="T24" fmla="*/ 56 w 96"/>
                    <a:gd name="T25" fmla="*/ 126 h 126"/>
                    <a:gd name="T26" fmla="*/ 68 w 96"/>
                    <a:gd name="T27" fmla="*/ 126 h 126"/>
                    <a:gd name="T28" fmla="*/ 68 w 96"/>
                    <a:gd name="T29" fmla="*/ 24 h 126"/>
                    <a:gd name="T30" fmla="*/ 76 w 96"/>
                    <a:gd name="T31" fmla="*/ 11 h 126"/>
                    <a:gd name="T32" fmla="*/ 77 w 96"/>
                    <a:gd name="T33" fmla="*/ 11 h 126"/>
                    <a:gd name="T34" fmla="*/ 84 w 96"/>
                    <a:gd name="T35" fmla="*/ 24 h 126"/>
                    <a:gd name="T36" fmla="*/ 84 w 96"/>
                    <a:gd name="T37" fmla="*/ 126 h 126"/>
                    <a:gd name="T38" fmla="*/ 96 w 96"/>
                    <a:gd name="T39" fmla="*/ 126 h 126"/>
                    <a:gd name="T40" fmla="*/ 96 w 96"/>
                    <a:gd name="T41" fmla="*/ 0 h 126"/>
                    <a:gd name="T42" fmla="*/ 0 w 96"/>
                    <a:gd name="T43" fmla="*/ 0 h 126"/>
                    <a:gd name="T44" fmla="*/ 0 w 96"/>
                    <a:gd name="T45" fmla="*/ 126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96" h="126">
                      <a:moveTo>
                        <a:pt x="0" y="126"/>
                      </a:moveTo>
                      <a:cubicBezTo>
                        <a:pt x="13" y="126"/>
                        <a:pt x="13" y="126"/>
                        <a:pt x="13" y="126"/>
                      </a:cubicBezTo>
                      <a:cubicBezTo>
                        <a:pt x="13" y="24"/>
                        <a:pt x="13" y="24"/>
                        <a:pt x="13" y="24"/>
                      </a:cubicBezTo>
                      <a:cubicBezTo>
                        <a:pt x="13" y="16"/>
                        <a:pt x="17" y="11"/>
                        <a:pt x="21" y="11"/>
                      </a:cubicBezTo>
                      <a:cubicBezTo>
                        <a:pt x="22" y="11"/>
                        <a:pt x="22" y="11"/>
                        <a:pt x="22" y="11"/>
                      </a:cubicBezTo>
                      <a:cubicBezTo>
                        <a:pt x="26" y="11"/>
                        <a:pt x="29" y="16"/>
                        <a:pt x="29" y="24"/>
                      </a:cubicBezTo>
                      <a:cubicBezTo>
                        <a:pt x="29" y="126"/>
                        <a:pt x="29" y="126"/>
                        <a:pt x="29" y="126"/>
                      </a:cubicBezTo>
                      <a:cubicBezTo>
                        <a:pt x="40" y="126"/>
                        <a:pt x="40" y="126"/>
                        <a:pt x="40" y="126"/>
                      </a:cubicBezTo>
                      <a:cubicBezTo>
                        <a:pt x="40" y="24"/>
                        <a:pt x="40" y="24"/>
                        <a:pt x="40" y="24"/>
                      </a:cubicBezTo>
                      <a:cubicBezTo>
                        <a:pt x="40" y="16"/>
                        <a:pt x="44" y="11"/>
                        <a:pt x="48" y="11"/>
                      </a:cubicBezTo>
                      <a:cubicBezTo>
                        <a:pt x="49" y="11"/>
                        <a:pt x="49" y="11"/>
                        <a:pt x="49" y="11"/>
                      </a:cubicBezTo>
                      <a:cubicBezTo>
                        <a:pt x="53" y="11"/>
                        <a:pt x="56" y="16"/>
                        <a:pt x="56" y="24"/>
                      </a:cubicBezTo>
                      <a:cubicBezTo>
                        <a:pt x="56" y="126"/>
                        <a:pt x="56" y="126"/>
                        <a:pt x="56" y="126"/>
                      </a:cubicBezTo>
                      <a:cubicBezTo>
                        <a:pt x="68" y="126"/>
                        <a:pt x="68" y="126"/>
                        <a:pt x="68" y="126"/>
                      </a:cubicBezTo>
                      <a:cubicBezTo>
                        <a:pt x="68" y="24"/>
                        <a:pt x="68" y="24"/>
                        <a:pt x="68" y="24"/>
                      </a:cubicBezTo>
                      <a:cubicBezTo>
                        <a:pt x="68" y="16"/>
                        <a:pt x="72" y="11"/>
                        <a:pt x="76" y="11"/>
                      </a:cubicBezTo>
                      <a:cubicBezTo>
                        <a:pt x="77" y="11"/>
                        <a:pt x="77" y="11"/>
                        <a:pt x="77" y="11"/>
                      </a:cubicBezTo>
                      <a:cubicBezTo>
                        <a:pt x="81" y="11"/>
                        <a:pt x="84" y="16"/>
                        <a:pt x="84" y="24"/>
                      </a:cubicBezTo>
                      <a:cubicBezTo>
                        <a:pt x="84" y="126"/>
                        <a:pt x="84" y="126"/>
                        <a:pt x="84" y="126"/>
                      </a:cubicBezTo>
                      <a:cubicBezTo>
                        <a:pt x="96" y="126"/>
                        <a:pt x="96" y="126"/>
                        <a:pt x="96" y="126"/>
                      </a:cubicBezTo>
                      <a:cubicBezTo>
                        <a:pt x="96" y="0"/>
                        <a:pt x="96" y="0"/>
                        <a:pt x="96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12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51" name="Freeform 98"/>
                <p:cNvSpPr/>
                <p:nvPr/>
              </p:nvSpPr>
              <p:spPr bwMode="auto">
                <a:xfrm>
                  <a:off x="403017" y="2431739"/>
                  <a:ext cx="132394" cy="162557"/>
                </a:xfrm>
                <a:custGeom>
                  <a:avLst/>
                  <a:gdLst>
                    <a:gd name="T0" fmla="*/ 36 w 36"/>
                    <a:gd name="T1" fmla="*/ 38 h 41"/>
                    <a:gd name="T2" fmla="*/ 18 w 36"/>
                    <a:gd name="T3" fmla="*/ 0 h 41"/>
                    <a:gd name="T4" fmla="*/ 0 w 36"/>
                    <a:gd name="T5" fmla="*/ 39 h 41"/>
                    <a:gd name="T6" fmla="*/ 17 w 36"/>
                    <a:gd name="T7" fmla="*/ 41 h 41"/>
                    <a:gd name="T8" fmla="*/ 36 w 36"/>
                    <a:gd name="T9" fmla="*/ 38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41">
                      <a:moveTo>
                        <a:pt x="36" y="38"/>
                      </a:move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0" y="39"/>
                        <a:pt x="0" y="39"/>
                        <a:pt x="0" y="39"/>
                      </a:cubicBezTo>
                      <a:cubicBezTo>
                        <a:pt x="5" y="40"/>
                        <a:pt x="11" y="41"/>
                        <a:pt x="17" y="41"/>
                      </a:cubicBezTo>
                      <a:cubicBezTo>
                        <a:pt x="24" y="41"/>
                        <a:pt x="30" y="40"/>
                        <a:pt x="36" y="3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52" name="Freeform 99"/>
                <p:cNvSpPr/>
                <p:nvPr/>
              </p:nvSpPr>
              <p:spPr bwMode="auto">
                <a:xfrm>
                  <a:off x="285669" y="2624400"/>
                  <a:ext cx="361073" cy="201691"/>
                </a:xfrm>
                <a:custGeom>
                  <a:avLst/>
                  <a:gdLst>
                    <a:gd name="T0" fmla="*/ 72 w 96"/>
                    <a:gd name="T1" fmla="*/ 0 h 53"/>
                    <a:gd name="T2" fmla="*/ 48 w 96"/>
                    <a:gd name="T3" fmla="*/ 4 h 53"/>
                    <a:gd name="T4" fmla="*/ 26 w 96"/>
                    <a:gd name="T5" fmla="*/ 0 h 53"/>
                    <a:gd name="T6" fmla="*/ 0 w 96"/>
                    <a:gd name="T7" fmla="*/ 53 h 53"/>
                    <a:gd name="T8" fmla="*/ 96 w 96"/>
                    <a:gd name="T9" fmla="*/ 53 h 53"/>
                    <a:gd name="T10" fmla="*/ 72 w 96"/>
                    <a:gd name="T11" fmla="*/ 0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6" h="53">
                      <a:moveTo>
                        <a:pt x="72" y="0"/>
                      </a:moveTo>
                      <a:cubicBezTo>
                        <a:pt x="65" y="2"/>
                        <a:pt x="57" y="4"/>
                        <a:pt x="48" y="4"/>
                      </a:cubicBezTo>
                      <a:cubicBezTo>
                        <a:pt x="40" y="4"/>
                        <a:pt x="33" y="3"/>
                        <a:pt x="26" y="0"/>
                      </a:cubicBezTo>
                      <a:cubicBezTo>
                        <a:pt x="0" y="53"/>
                        <a:pt x="0" y="53"/>
                        <a:pt x="0" y="53"/>
                      </a:cubicBezTo>
                      <a:cubicBezTo>
                        <a:pt x="96" y="53"/>
                        <a:pt x="96" y="53"/>
                        <a:pt x="96" y="53"/>
                      </a:cubicBezTo>
                      <a:lnTo>
                        <a:pt x="72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53" name="Freeform 100"/>
                <p:cNvSpPr>
                  <a:spLocks noEditPoints="1"/>
                </p:cNvSpPr>
                <p:nvPr/>
              </p:nvSpPr>
              <p:spPr bwMode="auto">
                <a:xfrm>
                  <a:off x="697894" y="2744813"/>
                  <a:ext cx="343020" cy="596044"/>
                </a:xfrm>
                <a:custGeom>
                  <a:avLst/>
                  <a:gdLst>
                    <a:gd name="T0" fmla="*/ 85 w 91"/>
                    <a:gd name="T1" fmla="*/ 41 h 158"/>
                    <a:gd name="T2" fmla="*/ 85 w 91"/>
                    <a:gd name="T3" fmla="*/ 11 h 158"/>
                    <a:gd name="T4" fmla="*/ 74 w 91"/>
                    <a:gd name="T5" fmla="*/ 0 h 158"/>
                    <a:gd name="T6" fmla="*/ 17 w 91"/>
                    <a:gd name="T7" fmla="*/ 0 h 158"/>
                    <a:gd name="T8" fmla="*/ 6 w 91"/>
                    <a:gd name="T9" fmla="*/ 11 h 158"/>
                    <a:gd name="T10" fmla="*/ 6 w 91"/>
                    <a:gd name="T11" fmla="*/ 41 h 158"/>
                    <a:gd name="T12" fmla="*/ 0 w 91"/>
                    <a:gd name="T13" fmla="*/ 41 h 158"/>
                    <a:gd name="T14" fmla="*/ 0 w 91"/>
                    <a:gd name="T15" fmla="*/ 158 h 158"/>
                    <a:gd name="T16" fmla="*/ 91 w 91"/>
                    <a:gd name="T17" fmla="*/ 158 h 158"/>
                    <a:gd name="T18" fmla="*/ 91 w 91"/>
                    <a:gd name="T19" fmla="*/ 41 h 158"/>
                    <a:gd name="T20" fmla="*/ 85 w 91"/>
                    <a:gd name="T21" fmla="*/ 41 h 158"/>
                    <a:gd name="T22" fmla="*/ 76 w 91"/>
                    <a:gd name="T23" fmla="*/ 41 h 158"/>
                    <a:gd name="T24" fmla="*/ 15 w 91"/>
                    <a:gd name="T25" fmla="*/ 41 h 158"/>
                    <a:gd name="T26" fmla="*/ 15 w 91"/>
                    <a:gd name="T27" fmla="*/ 11 h 158"/>
                    <a:gd name="T28" fmla="*/ 17 w 91"/>
                    <a:gd name="T29" fmla="*/ 9 h 158"/>
                    <a:gd name="T30" fmla="*/ 74 w 91"/>
                    <a:gd name="T31" fmla="*/ 9 h 158"/>
                    <a:gd name="T32" fmla="*/ 76 w 91"/>
                    <a:gd name="T33" fmla="*/ 11 h 158"/>
                    <a:gd name="T34" fmla="*/ 76 w 91"/>
                    <a:gd name="T35" fmla="*/ 41 h 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91" h="158">
                      <a:moveTo>
                        <a:pt x="85" y="41"/>
                      </a:moveTo>
                      <a:cubicBezTo>
                        <a:pt x="85" y="11"/>
                        <a:pt x="85" y="11"/>
                        <a:pt x="85" y="11"/>
                      </a:cubicBezTo>
                      <a:cubicBezTo>
                        <a:pt x="85" y="5"/>
                        <a:pt x="80" y="0"/>
                        <a:pt x="74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1" y="0"/>
                        <a:pt x="6" y="5"/>
                        <a:pt x="6" y="11"/>
                      </a:cubicBezTo>
                      <a:cubicBezTo>
                        <a:pt x="6" y="41"/>
                        <a:pt x="6" y="41"/>
                        <a:pt x="6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158"/>
                        <a:pt x="0" y="158"/>
                        <a:pt x="0" y="158"/>
                      </a:cubicBezTo>
                      <a:cubicBezTo>
                        <a:pt x="91" y="158"/>
                        <a:pt x="91" y="158"/>
                        <a:pt x="91" y="158"/>
                      </a:cubicBezTo>
                      <a:cubicBezTo>
                        <a:pt x="91" y="41"/>
                        <a:pt x="91" y="41"/>
                        <a:pt x="91" y="41"/>
                      </a:cubicBezTo>
                      <a:lnTo>
                        <a:pt x="85" y="41"/>
                      </a:lnTo>
                      <a:close/>
                      <a:moveTo>
                        <a:pt x="76" y="41"/>
                      </a:moveTo>
                      <a:cubicBezTo>
                        <a:pt x="15" y="41"/>
                        <a:pt x="15" y="41"/>
                        <a:pt x="15" y="41"/>
                      </a:cubicBezTo>
                      <a:cubicBezTo>
                        <a:pt x="15" y="11"/>
                        <a:pt x="15" y="11"/>
                        <a:pt x="15" y="11"/>
                      </a:cubicBezTo>
                      <a:cubicBezTo>
                        <a:pt x="15" y="10"/>
                        <a:pt x="16" y="9"/>
                        <a:pt x="17" y="9"/>
                      </a:cubicBezTo>
                      <a:cubicBezTo>
                        <a:pt x="74" y="9"/>
                        <a:pt x="74" y="9"/>
                        <a:pt x="74" y="9"/>
                      </a:cubicBezTo>
                      <a:cubicBezTo>
                        <a:pt x="75" y="9"/>
                        <a:pt x="76" y="10"/>
                        <a:pt x="76" y="11"/>
                      </a:cubicBezTo>
                      <a:lnTo>
                        <a:pt x="76" y="4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7701" name="组合 220"/>
              <p:cNvGrpSpPr/>
              <p:nvPr/>
            </p:nvGrpSpPr>
            <p:grpSpPr>
              <a:xfrm>
                <a:off x="7863393" y="4010892"/>
                <a:ext cx="796925" cy="931863"/>
                <a:chOff x="7863393" y="4010892"/>
                <a:chExt cx="796925" cy="931863"/>
              </a:xfrm>
            </p:grpSpPr>
            <p:sp>
              <p:nvSpPr>
                <p:cNvPr id="242" name="Freeform 103"/>
                <p:cNvSpPr/>
                <p:nvPr/>
              </p:nvSpPr>
              <p:spPr bwMode="auto">
                <a:xfrm>
                  <a:off x="7997593" y="4156654"/>
                  <a:ext cx="315940" cy="90310"/>
                </a:xfrm>
                <a:custGeom>
                  <a:avLst/>
                  <a:gdLst>
                    <a:gd name="T0" fmla="*/ 36 w 199"/>
                    <a:gd name="T1" fmla="*/ 33 h 50"/>
                    <a:gd name="T2" fmla="*/ 164 w 199"/>
                    <a:gd name="T3" fmla="*/ 33 h 50"/>
                    <a:gd name="T4" fmla="*/ 164 w 199"/>
                    <a:gd name="T5" fmla="*/ 50 h 50"/>
                    <a:gd name="T6" fmla="*/ 199 w 199"/>
                    <a:gd name="T7" fmla="*/ 50 h 50"/>
                    <a:gd name="T8" fmla="*/ 199 w 199"/>
                    <a:gd name="T9" fmla="*/ 0 h 50"/>
                    <a:gd name="T10" fmla="*/ 0 w 199"/>
                    <a:gd name="T11" fmla="*/ 0 h 50"/>
                    <a:gd name="T12" fmla="*/ 0 w 199"/>
                    <a:gd name="T13" fmla="*/ 50 h 50"/>
                    <a:gd name="T14" fmla="*/ 36 w 199"/>
                    <a:gd name="T15" fmla="*/ 50 h 50"/>
                    <a:gd name="T16" fmla="*/ 36 w 199"/>
                    <a:gd name="T17" fmla="*/ 33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9" h="50">
                      <a:moveTo>
                        <a:pt x="36" y="33"/>
                      </a:moveTo>
                      <a:lnTo>
                        <a:pt x="164" y="33"/>
                      </a:lnTo>
                      <a:lnTo>
                        <a:pt x="164" y="50"/>
                      </a:lnTo>
                      <a:lnTo>
                        <a:pt x="199" y="50"/>
                      </a:lnTo>
                      <a:lnTo>
                        <a:pt x="199" y="0"/>
                      </a:lnTo>
                      <a:lnTo>
                        <a:pt x="0" y="0"/>
                      </a:lnTo>
                      <a:lnTo>
                        <a:pt x="0" y="50"/>
                      </a:lnTo>
                      <a:lnTo>
                        <a:pt x="36" y="50"/>
                      </a:lnTo>
                      <a:lnTo>
                        <a:pt x="36" y="3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43" name="Freeform 104"/>
                <p:cNvSpPr>
                  <a:spLocks noEditPoints="1"/>
                </p:cNvSpPr>
                <p:nvPr/>
              </p:nvSpPr>
              <p:spPr bwMode="auto">
                <a:xfrm>
                  <a:off x="7871217" y="4340285"/>
                  <a:ext cx="577717" cy="508743"/>
                </a:xfrm>
                <a:custGeom>
                  <a:avLst/>
                  <a:gdLst>
                    <a:gd name="T0" fmla="*/ 154 w 154"/>
                    <a:gd name="T1" fmla="*/ 117 h 135"/>
                    <a:gd name="T2" fmla="*/ 118 w 154"/>
                    <a:gd name="T3" fmla="*/ 12 h 135"/>
                    <a:gd name="T4" fmla="*/ 118 w 154"/>
                    <a:gd name="T5" fmla="*/ 0 h 135"/>
                    <a:gd name="T6" fmla="*/ 103 w 154"/>
                    <a:gd name="T7" fmla="*/ 0 h 135"/>
                    <a:gd name="T8" fmla="*/ 103 w 154"/>
                    <a:gd name="T9" fmla="*/ 14 h 135"/>
                    <a:gd name="T10" fmla="*/ 124 w 154"/>
                    <a:gd name="T11" fmla="*/ 74 h 135"/>
                    <a:gd name="T12" fmla="*/ 29 w 154"/>
                    <a:gd name="T13" fmla="*/ 74 h 135"/>
                    <a:gd name="T14" fmla="*/ 49 w 154"/>
                    <a:gd name="T15" fmla="*/ 14 h 135"/>
                    <a:gd name="T16" fmla="*/ 49 w 154"/>
                    <a:gd name="T17" fmla="*/ 0 h 135"/>
                    <a:gd name="T18" fmla="*/ 34 w 154"/>
                    <a:gd name="T19" fmla="*/ 0 h 135"/>
                    <a:gd name="T20" fmla="*/ 34 w 154"/>
                    <a:gd name="T21" fmla="*/ 12 h 135"/>
                    <a:gd name="T22" fmla="*/ 0 w 154"/>
                    <a:gd name="T23" fmla="*/ 117 h 135"/>
                    <a:gd name="T24" fmla="*/ 24 w 154"/>
                    <a:gd name="T25" fmla="*/ 135 h 135"/>
                    <a:gd name="T26" fmla="*/ 129 w 154"/>
                    <a:gd name="T27" fmla="*/ 135 h 135"/>
                    <a:gd name="T28" fmla="*/ 154 w 154"/>
                    <a:gd name="T29" fmla="*/ 117 h 135"/>
                    <a:gd name="T30" fmla="*/ 129 w 154"/>
                    <a:gd name="T31" fmla="*/ 121 h 135"/>
                    <a:gd name="T32" fmla="*/ 24 w 154"/>
                    <a:gd name="T33" fmla="*/ 121 h 135"/>
                    <a:gd name="T34" fmla="*/ 15 w 154"/>
                    <a:gd name="T35" fmla="*/ 117 h 135"/>
                    <a:gd name="T36" fmla="*/ 26 w 154"/>
                    <a:gd name="T37" fmla="*/ 83 h 135"/>
                    <a:gd name="T38" fmla="*/ 127 w 154"/>
                    <a:gd name="T39" fmla="*/ 83 h 135"/>
                    <a:gd name="T40" fmla="*/ 139 w 154"/>
                    <a:gd name="T41" fmla="*/ 117 h 135"/>
                    <a:gd name="T42" fmla="*/ 129 w 154"/>
                    <a:gd name="T43" fmla="*/ 121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54" h="135">
                      <a:moveTo>
                        <a:pt x="154" y="117"/>
                      </a:moveTo>
                      <a:cubicBezTo>
                        <a:pt x="118" y="12"/>
                        <a:pt x="118" y="12"/>
                        <a:pt x="118" y="12"/>
                      </a:cubicBezTo>
                      <a:cubicBezTo>
                        <a:pt x="118" y="0"/>
                        <a:pt x="118" y="0"/>
                        <a:pt x="118" y="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3" y="14"/>
                        <a:pt x="103" y="14"/>
                        <a:pt x="103" y="14"/>
                      </a:cubicBezTo>
                      <a:cubicBezTo>
                        <a:pt x="124" y="74"/>
                        <a:pt x="124" y="74"/>
                        <a:pt x="124" y="74"/>
                      </a:cubicBezTo>
                      <a:cubicBezTo>
                        <a:pt x="29" y="74"/>
                        <a:pt x="29" y="74"/>
                        <a:pt x="29" y="74"/>
                      </a:cubicBezTo>
                      <a:cubicBezTo>
                        <a:pt x="49" y="14"/>
                        <a:pt x="49" y="14"/>
                        <a:pt x="49" y="14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34" y="12"/>
                        <a:pt x="34" y="12"/>
                        <a:pt x="34" y="12"/>
                      </a:cubicBezTo>
                      <a:cubicBezTo>
                        <a:pt x="0" y="117"/>
                        <a:pt x="0" y="117"/>
                        <a:pt x="0" y="117"/>
                      </a:cubicBezTo>
                      <a:cubicBezTo>
                        <a:pt x="0" y="127"/>
                        <a:pt x="11" y="135"/>
                        <a:pt x="24" y="135"/>
                      </a:cubicBezTo>
                      <a:cubicBezTo>
                        <a:pt x="129" y="135"/>
                        <a:pt x="129" y="135"/>
                        <a:pt x="129" y="135"/>
                      </a:cubicBezTo>
                      <a:cubicBezTo>
                        <a:pt x="143" y="135"/>
                        <a:pt x="154" y="127"/>
                        <a:pt x="154" y="117"/>
                      </a:cubicBezTo>
                      <a:close/>
                      <a:moveTo>
                        <a:pt x="129" y="121"/>
                      </a:moveTo>
                      <a:cubicBezTo>
                        <a:pt x="24" y="121"/>
                        <a:pt x="24" y="121"/>
                        <a:pt x="24" y="121"/>
                      </a:cubicBezTo>
                      <a:cubicBezTo>
                        <a:pt x="19" y="121"/>
                        <a:pt x="16" y="119"/>
                        <a:pt x="15" y="117"/>
                      </a:cubicBezTo>
                      <a:cubicBezTo>
                        <a:pt x="26" y="83"/>
                        <a:pt x="26" y="83"/>
                        <a:pt x="26" y="83"/>
                      </a:cubicBezTo>
                      <a:cubicBezTo>
                        <a:pt x="127" y="83"/>
                        <a:pt x="127" y="83"/>
                        <a:pt x="127" y="83"/>
                      </a:cubicBezTo>
                      <a:cubicBezTo>
                        <a:pt x="139" y="117"/>
                        <a:pt x="139" y="117"/>
                        <a:pt x="139" y="117"/>
                      </a:cubicBezTo>
                      <a:cubicBezTo>
                        <a:pt x="137" y="119"/>
                        <a:pt x="134" y="121"/>
                        <a:pt x="129" y="12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44" name="Freeform 105"/>
                <p:cNvSpPr/>
                <p:nvPr/>
              </p:nvSpPr>
              <p:spPr bwMode="auto">
                <a:xfrm>
                  <a:off x="7862191" y="4000117"/>
                  <a:ext cx="797369" cy="942232"/>
                </a:xfrm>
                <a:custGeom>
                  <a:avLst/>
                  <a:gdLst>
                    <a:gd name="T0" fmla="*/ 197 w 212"/>
                    <a:gd name="T1" fmla="*/ 233 h 248"/>
                    <a:gd name="T2" fmla="*/ 182 w 212"/>
                    <a:gd name="T3" fmla="*/ 233 h 248"/>
                    <a:gd name="T4" fmla="*/ 182 w 212"/>
                    <a:gd name="T5" fmla="*/ 83 h 248"/>
                    <a:gd name="T6" fmla="*/ 202 w 212"/>
                    <a:gd name="T7" fmla="*/ 83 h 248"/>
                    <a:gd name="T8" fmla="*/ 202 w 212"/>
                    <a:gd name="T9" fmla="*/ 68 h 248"/>
                    <a:gd name="T10" fmla="*/ 182 w 212"/>
                    <a:gd name="T11" fmla="*/ 68 h 248"/>
                    <a:gd name="T12" fmla="*/ 182 w 212"/>
                    <a:gd name="T13" fmla="*/ 0 h 248"/>
                    <a:gd name="T14" fmla="*/ 167 w 212"/>
                    <a:gd name="T15" fmla="*/ 0 h 248"/>
                    <a:gd name="T16" fmla="*/ 167 w 212"/>
                    <a:gd name="T17" fmla="*/ 68 h 248"/>
                    <a:gd name="T18" fmla="*/ 0 w 212"/>
                    <a:gd name="T19" fmla="*/ 68 h 248"/>
                    <a:gd name="T20" fmla="*/ 0 w 212"/>
                    <a:gd name="T21" fmla="*/ 83 h 248"/>
                    <a:gd name="T22" fmla="*/ 167 w 212"/>
                    <a:gd name="T23" fmla="*/ 83 h 248"/>
                    <a:gd name="T24" fmla="*/ 167 w 212"/>
                    <a:gd name="T25" fmla="*/ 233 h 248"/>
                    <a:gd name="T26" fmla="*/ 151 w 212"/>
                    <a:gd name="T27" fmla="*/ 233 h 248"/>
                    <a:gd name="T28" fmla="*/ 136 w 212"/>
                    <a:gd name="T29" fmla="*/ 240 h 248"/>
                    <a:gd name="T30" fmla="*/ 136 w 212"/>
                    <a:gd name="T31" fmla="*/ 248 h 248"/>
                    <a:gd name="T32" fmla="*/ 212 w 212"/>
                    <a:gd name="T33" fmla="*/ 248 h 248"/>
                    <a:gd name="T34" fmla="*/ 212 w 212"/>
                    <a:gd name="T35" fmla="*/ 240 h 248"/>
                    <a:gd name="T36" fmla="*/ 197 w 212"/>
                    <a:gd name="T37" fmla="*/ 233 h 2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12" h="248">
                      <a:moveTo>
                        <a:pt x="197" y="233"/>
                      </a:moveTo>
                      <a:cubicBezTo>
                        <a:pt x="182" y="233"/>
                        <a:pt x="182" y="233"/>
                        <a:pt x="182" y="233"/>
                      </a:cubicBezTo>
                      <a:cubicBezTo>
                        <a:pt x="182" y="83"/>
                        <a:pt x="182" y="83"/>
                        <a:pt x="182" y="83"/>
                      </a:cubicBezTo>
                      <a:cubicBezTo>
                        <a:pt x="202" y="83"/>
                        <a:pt x="202" y="83"/>
                        <a:pt x="202" y="83"/>
                      </a:cubicBezTo>
                      <a:cubicBezTo>
                        <a:pt x="202" y="68"/>
                        <a:pt x="202" y="68"/>
                        <a:pt x="202" y="68"/>
                      </a:cubicBezTo>
                      <a:cubicBezTo>
                        <a:pt x="182" y="68"/>
                        <a:pt x="182" y="68"/>
                        <a:pt x="182" y="68"/>
                      </a:cubicBezTo>
                      <a:cubicBezTo>
                        <a:pt x="182" y="0"/>
                        <a:pt x="182" y="0"/>
                        <a:pt x="182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67" y="68"/>
                        <a:pt x="167" y="68"/>
                        <a:pt x="167" y="68"/>
                      </a:cubicBezTo>
                      <a:cubicBezTo>
                        <a:pt x="0" y="68"/>
                        <a:pt x="0" y="68"/>
                        <a:pt x="0" y="68"/>
                      </a:cubicBezTo>
                      <a:cubicBezTo>
                        <a:pt x="0" y="83"/>
                        <a:pt x="0" y="83"/>
                        <a:pt x="0" y="83"/>
                      </a:cubicBezTo>
                      <a:cubicBezTo>
                        <a:pt x="167" y="83"/>
                        <a:pt x="167" y="83"/>
                        <a:pt x="167" y="83"/>
                      </a:cubicBezTo>
                      <a:cubicBezTo>
                        <a:pt x="167" y="233"/>
                        <a:pt x="167" y="233"/>
                        <a:pt x="167" y="233"/>
                      </a:cubicBezTo>
                      <a:cubicBezTo>
                        <a:pt x="151" y="233"/>
                        <a:pt x="151" y="233"/>
                        <a:pt x="151" y="233"/>
                      </a:cubicBezTo>
                      <a:cubicBezTo>
                        <a:pt x="143" y="233"/>
                        <a:pt x="136" y="236"/>
                        <a:pt x="136" y="240"/>
                      </a:cubicBezTo>
                      <a:cubicBezTo>
                        <a:pt x="136" y="248"/>
                        <a:pt x="136" y="248"/>
                        <a:pt x="136" y="248"/>
                      </a:cubicBezTo>
                      <a:cubicBezTo>
                        <a:pt x="212" y="248"/>
                        <a:pt x="212" y="248"/>
                        <a:pt x="212" y="248"/>
                      </a:cubicBezTo>
                      <a:cubicBezTo>
                        <a:pt x="212" y="240"/>
                        <a:pt x="212" y="240"/>
                        <a:pt x="212" y="240"/>
                      </a:cubicBezTo>
                      <a:cubicBezTo>
                        <a:pt x="212" y="236"/>
                        <a:pt x="205" y="233"/>
                        <a:pt x="197" y="23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45" name="Oval 106"/>
                <p:cNvSpPr>
                  <a:spLocks noChangeArrowheads="1"/>
                </p:cNvSpPr>
                <p:nvPr/>
              </p:nvSpPr>
              <p:spPr bwMode="auto">
                <a:xfrm>
                  <a:off x="8190165" y="4734636"/>
                  <a:ext cx="30089" cy="3010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46" name="Oval 107"/>
                <p:cNvSpPr>
                  <a:spLocks noChangeArrowheads="1"/>
                </p:cNvSpPr>
                <p:nvPr/>
              </p:nvSpPr>
              <p:spPr bwMode="auto">
                <a:xfrm>
                  <a:off x="8253354" y="4665400"/>
                  <a:ext cx="30089" cy="3010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47" name="Oval 108"/>
                <p:cNvSpPr>
                  <a:spLocks noChangeArrowheads="1"/>
                </p:cNvSpPr>
                <p:nvPr/>
              </p:nvSpPr>
              <p:spPr bwMode="auto">
                <a:xfrm>
                  <a:off x="8268397" y="4719585"/>
                  <a:ext cx="63189" cy="6020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48" name="Oval 109"/>
                <p:cNvSpPr>
                  <a:spLocks noChangeArrowheads="1"/>
                </p:cNvSpPr>
                <p:nvPr/>
              </p:nvSpPr>
              <p:spPr bwMode="auto">
                <a:xfrm>
                  <a:off x="7997593" y="4749689"/>
                  <a:ext cx="30089" cy="3010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49" name="Oval 110"/>
                <p:cNvSpPr>
                  <a:spLocks noChangeArrowheads="1"/>
                </p:cNvSpPr>
                <p:nvPr/>
              </p:nvSpPr>
              <p:spPr bwMode="auto">
                <a:xfrm>
                  <a:off x="7982549" y="4677441"/>
                  <a:ext cx="30089" cy="3010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7710" name="组合 221"/>
              <p:cNvGrpSpPr/>
              <p:nvPr/>
            </p:nvGrpSpPr>
            <p:grpSpPr>
              <a:xfrm>
                <a:off x="165605" y="4160117"/>
                <a:ext cx="962026" cy="631825"/>
                <a:chOff x="165605" y="4160117"/>
                <a:chExt cx="962026" cy="631825"/>
              </a:xfrm>
            </p:grpSpPr>
            <p:sp>
              <p:nvSpPr>
                <p:cNvPr id="238" name="Freeform 113"/>
                <p:cNvSpPr/>
                <p:nvPr/>
              </p:nvSpPr>
              <p:spPr bwMode="auto">
                <a:xfrm>
                  <a:off x="171329" y="4674430"/>
                  <a:ext cx="956844" cy="117404"/>
                </a:xfrm>
                <a:custGeom>
                  <a:avLst/>
                  <a:gdLst>
                    <a:gd name="T0" fmla="*/ 145 w 255"/>
                    <a:gd name="T1" fmla="*/ 26 h 31"/>
                    <a:gd name="T2" fmla="*/ 145 w 255"/>
                    <a:gd name="T3" fmla="*/ 22 h 31"/>
                    <a:gd name="T4" fmla="*/ 253 w 255"/>
                    <a:gd name="T5" fmla="*/ 22 h 31"/>
                    <a:gd name="T6" fmla="*/ 251 w 255"/>
                    <a:gd name="T7" fmla="*/ 17 h 31"/>
                    <a:gd name="T8" fmla="*/ 157 w 255"/>
                    <a:gd name="T9" fmla="*/ 17 h 31"/>
                    <a:gd name="T10" fmla="*/ 157 w 255"/>
                    <a:gd name="T11" fmla="*/ 12 h 31"/>
                    <a:gd name="T12" fmla="*/ 248 w 255"/>
                    <a:gd name="T13" fmla="*/ 12 h 31"/>
                    <a:gd name="T14" fmla="*/ 193 w 255"/>
                    <a:gd name="T15" fmla="*/ 2 h 31"/>
                    <a:gd name="T16" fmla="*/ 136 w 255"/>
                    <a:gd name="T17" fmla="*/ 13 h 31"/>
                    <a:gd name="T18" fmla="*/ 136 w 255"/>
                    <a:gd name="T19" fmla="*/ 17 h 31"/>
                    <a:gd name="T20" fmla="*/ 127 w 255"/>
                    <a:gd name="T21" fmla="*/ 17 h 31"/>
                    <a:gd name="T22" fmla="*/ 119 w 255"/>
                    <a:gd name="T23" fmla="*/ 17 h 31"/>
                    <a:gd name="T24" fmla="*/ 119 w 255"/>
                    <a:gd name="T25" fmla="*/ 14 h 31"/>
                    <a:gd name="T26" fmla="*/ 61 w 255"/>
                    <a:gd name="T27" fmla="*/ 0 h 31"/>
                    <a:gd name="T28" fmla="*/ 6 w 255"/>
                    <a:gd name="T29" fmla="*/ 10 h 31"/>
                    <a:gd name="T30" fmla="*/ 97 w 255"/>
                    <a:gd name="T31" fmla="*/ 10 h 31"/>
                    <a:gd name="T32" fmla="*/ 97 w 255"/>
                    <a:gd name="T33" fmla="*/ 14 h 31"/>
                    <a:gd name="T34" fmla="*/ 2 w 255"/>
                    <a:gd name="T35" fmla="*/ 14 h 31"/>
                    <a:gd name="T36" fmla="*/ 2 w 255"/>
                    <a:gd name="T37" fmla="*/ 19 h 31"/>
                    <a:gd name="T38" fmla="*/ 109 w 255"/>
                    <a:gd name="T39" fmla="*/ 19 h 31"/>
                    <a:gd name="T40" fmla="*/ 109 w 255"/>
                    <a:gd name="T41" fmla="*/ 24 h 31"/>
                    <a:gd name="T42" fmla="*/ 1 w 255"/>
                    <a:gd name="T43" fmla="*/ 24 h 31"/>
                    <a:gd name="T44" fmla="*/ 0 w 255"/>
                    <a:gd name="T45" fmla="*/ 31 h 31"/>
                    <a:gd name="T46" fmla="*/ 255 w 255"/>
                    <a:gd name="T47" fmla="*/ 31 h 31"/>
                    <a:gd name="T48" fmla="*/ 254 w 255"/>
                    <a:gd name="T49" fmla="*/ 26 h 31"/>
                    <a:gd name="T50" fmla="*/ 145 w 255"/>
                    <a:gd name="T51" fmla="*/ 26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55" h="31">
                      <a:moveTo>
                        <a:pt x="145" y="26"/>
                      </a:moveTo>
                      <a:cubicBezTo>
                        <a:pt x="145" y="22"/>
                        <a:pt x="145" y="22"/>
                        <a:pt x="145" y="22"/>
                      </a:cubicBezTo>
                      <a:cubicBezTo>
                        <a:pt x="253" y="22"/>
                        <a:pt x="253" y="22"/>
                        <a:pt x="253" y="22"/>
                      </a:cubicBezTo>
                      <a:cubicBezTo>
                        <a:pt x="251" y="17"/>
                        <a:pt x="251" y="17"/>
                        <a:pt x="251" y="17"/>
                      </a:cubicBezTo>
                      <a:cubicBezTo>
                        <a:pt x="157" y="17"/>
                        <a:pt x="157" y="17"/>
                        <a:pt x="157" y="17"/>
                      </a:cubicBezTo>
                      <a:cubicBezTo>
                        <a:pt x="157" y="12"/>
                        <a:pt x="157" y="12"/>
                        <a:pt x="157" y="12"/>
                      </a:cubicBezTo>
                      <a:cubicBezTo>
                        <a:pt x="248" y="12"/>
                        <a:pt x="248" y="12"/>
                        <a:pt x="248" y="12"/>
                      </a:cubicBezTo>
                      <a:cubicBezTo>
                        <a:pt x="242" y="8"/>
                        <a:pt x="223" y="2"/>
                        <a:pt x="193" y="2"/>
                      </a:cubicBezTo>
                      <a:cubicBezTo>
                        <a:pt x="163" y="2"/>
                        <a:pt x="142" y="8"/>
                        <a:pt x="136" y="13"/>
                      </a:cubicBezTo>
                      <a:cubicBezTo>
                        <a:pt x="136" y="17"/>
                        <a:pt x="136" y="17"/>
                        <a:pt x="136" y="17"/>
                      </a:cubicBezTo>
                      <a:cubicBezTo>
                        <a:pt x="127" y="17"/>
                        <a:pt x="127" y="17"/>
                        <a:pt x="127" y="17"/>
                      </a:cubicBezTo>
                      <a:cubicBezTo>
                        <a:pt x="119" y="17"/>
                        <a:pt x="119" y="17"/>
                        <a:pt x="119" y="17"/>
                      </a:cubicBezTo>
                      <a:cubicBezTo>
                        <a:pt x="119" y="14"/>
                        <a:pt x="119" y="14"/>
                        <a:pt x="119" y="14"/>
                      </a:cubicBezTo>
                      <a:cubicBezTo>
                        <a:pt x="119" y="9"/>
                        <a:pt x="99" y="0"/>
                        <a:pt x="61" y="0"/>
                      </a:cubicBezTo>
                      <a:cubicBezTo>
                        <a:pt x="33" y="0"/>
                        <a:pt x="14" y="5"/>
                        <a:pt x="6" y="10"/>
                      </a:cubicBezTo>
                      <a:cubicBezTo>
                        <a:pt x="97" y="10"/>
                        <a:pt x="97" y="10"/>
                        <a:pt x="97" y="10"/>
                      </a:cubicBezTo>
                      <a:cubicBezTo>
                        <a:pt x="97" y="14"/>
                        <a:pt x="97" y="14"/>
                        <a:pt x="97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2" y="19"/>
                        <a:pt x="2" y="19"/>
                        <a:pt x="2" y="19"/>
                      </a:cubicBezTo>
                      <a:cubicBezTo>
                        <a:pt x="109" y="19"/>
                        <a:pt x="109" y="19"/>
                        <a:pt x="109" y="19"/>
                      </a:cubicBezTo>
                      <a:cubicBezTo>
                        <a:pt x="109" y="24"/>
                        <a:pt x="109" y="24"/>
                        <a:pt x="109" y="24"/>
                      </a:cubicBezTo>
                      <a:cubicBezTo>
                        <a:pt x="1" y="24"/>
                        <a:pt x="1" y="24"/>
                        <a:pt x="1" y="24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255" y="31"/>
                        <a:pt x="255" y="31"/>
                        <a:pt x="255" y="31"/>
                      </a:cubicBezTo>
                      <a:cubicBezTo>
                        <a:pt x="254" y="26"/>
                        <a:pt x="254" y="26"/>
                        <a:pt x="254" y="26"/>
                      </a:cubicBezTo>
                      <a:lnTo>
                        <a:pt x="145" y="2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9" name="Freeform 114"/>
                <p:cNvSpPr>
                  <a:spLocks noEditPoints="1"/>
                </p:cNvSpPr>
                <p:nvPr/>
              </p:nvSpPr>
              <p:spPr bwMode="auto">
                <a:xfrm>
                  <a:off x="165311" y="4159666"/>
                  <a:ext cx="466385" cy="568950"/>
                </a:xfrm>
                <a:custGeom>
                  <a:avLst/>
                  <a:gdLst>
                    <a:gd name="T0" fmla="*/ 62 w 124"/>
                    <a:gd name="T1" fmla="*/ 134 h 151"/>
                    <a:gd name="T2" fmla="*/ 124 w 124"/>
                    <a:gd name="T3" fmla="*/ 151 h 151"/>
                    <a:gd name="T4" fmla="*/ 124 w 124"/>
                    <a:gd name="T5" fmla="*/ 151 h 151"/>
                    <a:gd name="T6" fmla="*/ 124 w 124"/>
                    <a:gd name="T7" fmla="*/ 17 h 151"/>
                    <a:gd name="T8" fmla="*/ 124 w 124"/>
                    <a:gd name="T9" fmla="*/ 17 h 151"/>
                    <a:gd name="T10" fmla="*/ 62 w 124"/>
                    <a:gd name="T11" fmla="*/ 0 h 151"/>
                    <a:gd name="T12" fmla="*/ 1 w 124"/>
                    <a:gd name="T13" fmla="*/ 17 h 151"/>
                    <a:gd name="T14" fmla="*/ 0 w 124"/>
                    <a:gd name="T15" fmla="*/ 17 h 151"/>
                    <a:gd name="T16" fmla="*/ 0 w 124"/>
                    <a:gd name="T17" fmla="*/ 149 h 151"/>
                    <a:gd name="T18" fmla="*/ 62 w 124"/>
                    <a:gd name="T19" fmla="*/ 134 h 151"/>
                    <a:gd name="T20" fmla="*/ 111 w 124"/>
                    <a:gd name="T21" fmla="*/ 75 h 151"/>
                    <a:gd name="T22" fmla="*/ 61 w 124"/>
                    <a:gd name="T23" fmla="*/ 67 h 151"/>
                    <a:gd name="T24" fmla="*/ 12 w 124"/>
                    <a:gd name="T25" fmla="*/ 75 h 151"/>
                    <a:gd name="T26" fmla="*/ 12 w 124"/>
                    <a:gd name="T27" fmla="*/ 69 h 151"/>
                    <a:gd name="T28" fmla="*/ 61 w 124"/>
                    <a:gd name="T29" fmla="*/ 61 h 151"/>
                    <a:gd name="T30" fmla="*/ 111 w 124"/>
                    <a:gd name="T31" fmla="*/ 69 h 151"/>
                    <a:gd name="T32" fmla="*/ 111 w 124"/>
                    <a:gd name="T33" fmla="*/ 75 h 151"/>
                    <a:gd name="T34" fmla="*/ 12 w 124"/>
                    <a:gd name="T35" fmla="*/ 31 h 151"/>
                    <a:gd name="T36" fmla="*/ 61 w 124"/>
                    <a:gd name="T37" fmla="*/ 23 h 151"/>
                    <a:gd name="T38" fmla="*/ 111 w 124"/>
                    <a:gd name="T39" fmla="*/ 31 h 151"/>
                    <a:gd name="T40" fmla="*/ 111 w 124"/>
                    <a:gd name="T41" fmla="*/ 37 h 151"/>
                    <a:gd name="T42" fmla="*/ 61 w 124"/>
                    <a:gd name="T43" fmla="*/ 29 h 151"/>
                    <a:gd name="T44" fmla="*/ 12 w 124"/>
                    <a:gd name="T45" fmla="*/ 37 h 151"/>
                    <a:gd name="T46" fmla="*/ 12 w 124"/>
                    <a:gd name="T47" fmla="*/ 31 h 151"/>
                    <a:gd name="T48" fmla="*/ 12 w 124"/>
                    <a:gd name="T49" fmla="*/ 50 h 151"/>
                    <a:gd name="T50" fmla="*/ 61 w 124"/>
                    <a:gd name="T51" fmla="*/ 43 h 151"/>
                    <a:gd name="T52" fmla="*/ 111 w 124"/>
                    <a:gd name="T53" fmla="*/ 50 h 151"/>
                    <a:gd name="T54" fmla="*/ 111 w 124"/>
                    <a:gd name="T55" fmla="*/ 56 h 151"/>
                    <a:gd name="T56" fmla="*/ 61 w 124"/>
                    <a:gd name="T57" fmla="*/ 49 h 151"/>
                    <a:gd name="T58" fmla="*/ 12 w 124"/>
                    <a:gd name="T59" fmla="*/ 56 h 151"/>
                    <a:gd name="T60" fmla="*/ 12 w 124"/>
                    <a:gd name="T61" fmla="*/ 50 h 151"/>
                    <a:gd name="T62" fmla="*/ 12 w 124"/>
                    <a:gd name="T63" fmla="*/ 88 h 151"/>
                    <a:gd name="T64" fmla="*/ 61 w 124"/>
                    <a:gd name="T65" fmla="*/ 80 h 151"/>
                    <a:gd name="T66" fmla="*/ 111 w 124"/>
                    <a:gd name="T67" fmla="*/ 88 h 151"/>
                    <a:gd name="T68" fmla="*/ 111 w 124"/>
                    <a:gd name="T69" fmla="*/ 94 h 151"/>
                    <a:gd name="T70" fmla="*/ 61 w 124"/>
                    <a:gd name="T71" fmla="*/ 87 h 151"/>
                    <a:gd name="T72" fmla="*/ 12 w 124"/>
                    <a:gd name="T73" fmla="*/ 94 h 151"/>
                    <a:gd name="T74" fmla="*/ 12 w 124"/>
                    <a:gd name="T75" fmla="*/ 88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24" h="151">
                      <a:moveTo>
                        <a:pt x="62" y="134"/>
                      </a:moveTo>
                      <a:cubicBezTo>
                        <a:pt x="96" y="134"/>
                        <a:pt x="124" y="141"/>
                        <a:pt x="124" y="151"/>
                      </a:cubicBezTo>
                      <a:cubicBezTo>
                        <a:pt x="124" y="151"/>
                        <a:pt x="124" y="151"/>
                        <a:pt x="124" y="151"/>
                      </a:cubicBezTo>
                      <a:cubicBezTo>
                        <a:pt x="124" y="17"/>
                        <a:pt x="124" y="17"/>
                        <a:pt x="124" y="17"/>
                      </a:cubicBezTo>
                      <a:cubicBezTo>
                        <a:pt x="124" y="17"/>
                        <a:pt x="124" y="17"/>
                        <a:pt x="124" y="17"/>
                      </a:cubicBezTo>
                      <a:cubicBezTo>
                        <a:pt x="122" y="8"/>
                        <a:pt x="95" y="0"/>
                        <a:pt x="62" y="0"/>
                      </a:cubicBezTo>
                      <a:cubicBezTo>
                        <a:pt x="29" y="0"/>
                        <a:pt x="2" y="8"/>
                        <a:pt x="1" y="17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4" y="140"/>
                        <a:pt x="30" y="134"/>
                        <a:pt x="62" y="134"/>
                      </a:cubicBezTo>
                      <a:close/>
                      <a:moveTo>
                        <a:pt x="111" y="75"/>
                      </a:moveTo>
                      <a:cubicBezTo>
                        <a:pt x="103" y="71"/>
                        <a:pt x="86" y="67"/>
                        <a:pt x="61" y="67"/>
                      </a:cubicBezTo>
                      <a:cubicBezTo>
                        <a:pt x="37" y="67"/>
                        <a:pt x="20" y="71"/>
                        <a:pt x="12" y="75"/>
                      </a:cubicBezTo>
                      <a:cubicBezTo>
                        <a:pt x="12" y="69"/>
                        <a:pt x="12" y="69"/>
                        <a:pt x="12" y="69"/>
                      </a:cubicBezTo>
                      <a:cubicBezTo>
                        <a:pt x="17" y="66"/>
                        <a:pt x="35" y="61"/>
                        <a:pt x="61" y="61"/>
                      </a:cubicBezTo>
                      <a:cubicBezTo>
                        <a:pt x="88" y="61"/>
                        <a:pt x="105" y="66"/>
                        <a:pt x="111" y="69"/>
                      </a:cubicBezTo>
                      <a:lnTo>
                        <a:pt x="111" y="75"/>
                      </a:lnTo>
                      <a:close/>
                      <a:moveTo>
                        <a:pt x="12" y="31"/>
                      </a:moveTo>
                      <a:cubicBezTo>
                        <a:pt x="17" y="28"/>
                        <a:pt x="35" y="23"/>
                        <a:pt x="61" y="23"/>
                      </a:cubicBezTo>
                      <a:cubicBezTo>
                        <a:pt x="88" y="23"/>
                        <a:pt x="105" y="28"/>
                        <a:pt x="111" y="31"/>
                      </a:cubicBezTo>
                      <a:cubicBezTo>
                        <a:pt x="111" y="37"/>
                        <a:pt x="111" y="37"/>
                        <a:pt x="111" y="37"/>
                      </a:cubicBezTo>
                      <a:cubicBezTo>
                        <a:pt x="103" y="33"/>
                        <a:pt x="86" y="29"/>
                        <a:pt x="61" y="29"/>
                      </a:cubicBezTo>
                      <a:cubicBezTo>
                        <a:pt x="37" y="29"/>
                        <a:pt x="20" y="33"/>
                        <a:pt x="12" y="37"/>
                      </a:cubicBezTo>
                      <a:lnTo>
                        <a:pt x="12" y="31"/>
                      </a:lnTo>
                      <a:close/>
                      <a:moveTo>
                        <a:pt x="12" y="50"/>
                      </a:moveTo>
                      <a:cubicBezTo>
                        <a:pt x="17" y="48"/>
                        <a:pt x="34" y="43"/>
                        <a:pt x="61" y="43"/>
                      </a:cubicBezTo>
                      <a:cubicBezTo>
                        <a:pt x="88" y="43"/>
                        <a:pt x="105" y="48"/>
                        <a:pt x="111" y="50"/>
                      </a:cubicBezTo>
                      <a:cubicBezTo>
                        <a:pt x="111" y="56"/>
                        <a:pt x="111" y="56"/>
                        <a:pt x="111" y="56"/>
                      </a:cubicBezTo>
                      <a:cubicBezTo>
                        <a:pt x="103" y="53"/>
                        <a:pt x="86" y="49"/>
                        <a:pt x="61" y="49"/>
                      </a:cubicBezTo>
                      <a:cubicBezTo>
                        <a:pt x="37" y="49"/>
                        <a:pt x="20" y="53"/>
                        <a:pt x="12" y="56"/>
                      </a:cubicBezTo>
                      <a:lnTo>
                        <a:pt x="12" y="50"/>
                      </a:lnTo>
                      <a:close/>
                      <a:moveTo>
                        <a:pt x="12" y="88"/>
                      </a:moveTo>
                      <a:cubicBezTo>
                        <a:pt x="17" y="85"/>
                        <a:pt x="34" y="80"/>
                        <a:pt x="61" y="80"/>
                      </a:cubicBezTo>
                      <a:cubicBezTo>
                        <a:pt x="88" y="80"/>
                        <a:pt x="105" y="85"/>
                        <a:pt x="111" y="88"/>
                      </a:cubicBezTo>
                      <a:cubicBezTo>
                        <a:pt x="111" y="94"/>
                        <a:pt x="111" y="94"/>
                        <a:pt x="111" y="94"/>
                      </a:cubicBezTo>
                      <a:cubicBezTo>
                        <a:pt x="103" y="91"/>
                        <a:pt x="86" y="87"/>
                        <a:pt x="61" y="87"/>
                      </a:cubicBezTo>
                      <a:cubicBezTo>
                        <a:pt x="37" y="87"/>
                        <a:pt x="20" y="91"/>
                        <a:pt x="12" y="94"/>
                      </a:cubicBezTo>
                      <a:lnTo>
                        <a:pt x="12" y="8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Freeform 115"/>
                <p:cNvSpPr/>
                <p:nvPr/>
              </p:nvSpPr>
              <p:spPr bwMode="auto">
                <a:xfrm>
                  <a:off x="926573" y="4237934"/>
                  <a:ext cx="132394" cy="135464"/>
                </a:xfrm>
                <a:custGeom>
                  <a:avLst/>
                  <a:gdLst>
                    <a:gd name="T0" fmla="*/ 35 w 35"/>
                    <a:gd name="T1" fmla="*/ 36 h 36"/>
                    <a:gd name="T2" fmla="*/ 35 w 35"/>
                    <a:gd name="T3" fmla="*/ 6 h 36"/>
                    <a:gd name="T4" fmla="*/ 0 w 35"/>
                    <a:gd name="T5" fmla="*/ 0 h 36"/>
                    <a:gd name="T6" fmla="*/ 0 w 35"/>
                    <a:gd name="T7" fmla="*/ 31 h 36"/>
                    <a:gd name="T8" fmla="*/ 35 w 35"/>
                    <a:gd name="T9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36">
                      <a:moveTo>
                        <a:pt x="35" y="36"/>
                      </a:moveTo>
                      <a:cubicBezTo>
                        <a:pt x="35" y="6"/>
                        <a:pt x="35" y="6"/>
                        <a:pt x="35" y="6"/>
                      </a:cubicBezTo>
                      <a:cubicBezTo>
                        <a:pt x="29" y="4"/>
                        <a:pt x="17" y="1"/>
                        <a:pt x="0" y="0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15" y="32"/>
                        <a:pt x="26" y="34"/>
                        <a:pt x="35" y="3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Freeform 116"/>
                <p:cNvSpPr>
                  <a:spLocks noEditPoints="1"/>
                </p:cNvSpPr>
                <p:nvPr/>
              </p:nvSpPr>
              <p:spPr bwMode="auto">
                <a:xfrm>
                  <a:off x="661786" y="4168696"/>
                  <a:ext cx="466387" cy="568952"/>
                </a:xfrm>
                <a:custGeom>
                  <a:avLst/>
                  <a:gdLst>
                    <a:gd name="T0" fmla="*/ 124 w 124"/>
                    <a:gd name="T1" fmla="*/ 17 h 151"/>
                    <a:gd name="T2" fmla="*/ 62 w 124"/>
                    <a:gd name="T3" fmla="*/ 0 h 151"/>
                    <a:gd name="T4" fmla="*/ 1 w 124"/>
                    <a:gd name="T5" fmla="*/ 17 h 151"/>
                    <a:gd name="T6" fmla="*/ 0 w 124"/>
                    <a:gd name="T7" fmla="*/ 17 h 151"/>
                    <a:gd name="T8" fmla="*/ 0 w 124"/>
                    <a:gd name="T9" fmla="*/ 148 h 151"/>
                    <a:gd name="T10" fmla="*/ 62 w 124"/>
                    <a:gd name="T11" fmla="*/ 133 h 151"/>
                    <a:gd name="T12" fmla="*/ 124 w 124"/>
                    <a:gd name="T13" fmla="*/ 151 h 151"/>
                    <a:gd name="T14" fmla="*/ 124 w 124"/>
                    <a:gd name="T15" fmla="*/ 151 h 151"/>
                    <a:gd name="T16" fmla="*/ 124 w 124"/>
                    <a:gd name="T17" fmla="*/ 17 h 151"/>
                    <a:gd name="T18" fmla="*/ 112 w 124"/>
                    <a:gd name="T19" fmla="*/ 76 h 151"/>
                    <a:gd name="T20" fmla="*/ 112 w 124"/>
                    <a:gd name="T21" fmla="*/ 82 h 151"/>
                    <a:gd name="T22" fmla="*/ 62 w 124"/>
                    <a:gd name="T23" fmla="*/ 74 h 151"/>
                    <a:gd name="T24" fmla="*/ 13 w 124"/>
                    <a:gd name="T25" fmla="*/ 82 h 151"/>
                    <a:gd name="T26" fmla="*/ 13 w 124"/>
                    <a:gd name="T27" fmla="*/ 76 h 151"/>
                    <a:gd name="T28" fmla="*/ 62 w 124"/>
                    <a:gd name="T29" fmla="*/ 68 h 151"/>
                    <a:gd name="T30" fmla="*/ 112 w 124"/>
                    <a:gd name="T31" fmla="*/ 76 h 151"/>
                    <a:gd name="T32" fmla="*/ 13 w 124"/>
                    <a:gd name="T33" fmla="*/ 30 h 151"/>
                    <a:gd name="T34" fmla="*/ 55 w 124"/>
                    <a:gd name="T35" fmla="*/ 22 h 151"/>
                    <a:gd name="T36" fmla="*/ 55 w 124"/>
                    <a:gd name="T37" fmla="*/ 28 h 151"/>
                    <a:gd name="T38" fmla="*/ 13 w 124"/>
                    <a:gd name="T39" fmla="*/ 36 h 151"/>
                    <a:gd name="T40" fmla="*/ 13 w 124"/>
                    <a:gd name="T41" fmla="*/ 30 h 151"/>
                    <a:gd name="T42" fmla="*/ 13 w 124"/>
                    <a:gd name="T43" fmla="*/ 49 h 151"/>
                    <a:gd name="T44" fmla="*/ 55 w 124"/>
                    <a:gd name="T45" fmla="*/ 42 h 151"/>
                    <a:gd name="T46" fmla="*/ 55 w 124"/>
                    <a:gd name="T47" fmla="*/ 48 h 151"/>
                    <a:gd name="T48" fmla="*/ 13 w 124"/>
                    <a:gd name="T49" fmla="*/ 55 h 151"/>
                    <a:gd name="T50" fmla="*/ 13 w 124"/>
                    <a:gd name="T51" fmla="*/ 49 h 151"/>
                    <a:gd name="T52" fmla="*/ 112 w 124"/>
                    <a:gd name="T53" fmla="*/ 119 h 151"/>
                    <a:gd name="T54" fmla="*/ 62 w 124"/>
                    <a:gd name="T55" fmla="*/ 112 h 151"/>
                    <a:gd name="T56" fmla="*/ 13 w 124"/>
                    <a:gd name="T57" fmla="*/ 119 h 151"/>
                    <a:gd name="T58" fmla="*/ 13 w 124"/>
                    <a:gd name="T59" fmla="*/ 114 h 151"/>
                    <a:gd name="T60" fmla="*/ 62 w 124"/>
                    <a:gd name="T61" fmla="*/ 106 h 151"/>
                    <a:gd name="T62" fmla="*/ 112 w 124"/>
                    <a:gd name="T63" fmla="*/ 114 h 151"/>
                    <a:gd name="T64" fmla="*/ 112 w 124"/>
                    <a:gd name="T65" fmla="*/ 119 h 151"/>
                    <a:gd name="T66" fmla="*/ 112 w 124"/>
                    <a:gd name="T67" fmla="*/ 100 h 151"/>
                    <a:gd name="T68" fmla="*/ 62 w 124"/>
                    <a:gd name="T69" fmla="*/ 92 h 151"/>
                    <a:gd name="T70" fmla="*/ 13 w 124"/>
                    <a:gd name="T71" fmla="*/ 100 h 151"/>
                    <a:gd name="T72" fmla="*/ 13 w 124"/>
                    <a:gd name="T73" fmla="*/ 94 h 151"/>
                    <a:gd name="T74" fmla="*/ 62 w 124"/>
                    <a:gd name="T75" fmla="*/ 86 h 151"/>
                    <a:gd name="T76" fmla="*/ 112 w 124"/>
                    <a:gd name="T77" fmla="*/ 94 h 151"/>
                    <a:gd name="T78" fmla="*/ 112 w 124"/>
                    <a:gd name="T79" fmla="*/ 100 h 151"/>
                    <a:gd name="T80" fmla="*/ 112 w 124"/>
                    <a:gd name="T81" fmla="*/ 65 h 151"/>
                    <a:gd name="T82" fmla="*/ 65 w 124"/>
                    <a:gd name="T83" fmla="*/ 57 h 151"/>
                    <a:gd name="T84" fmla="*/ 65 w 124"/>
                    <a:gd name="T85" fmla="*/ 12 h 151"/>
                    <a:gd name="T86" fmla="*/ 112 w 124"/>
                    <a:gd name="T87" fmla="*/ 21 h 151"/>
                    <a:gd name="T88" fmla="*/ 112 w 124"/>
                    <a:gd name="T89" fmla="*/ 65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4" h="151">
                      <a:moveTo>
                        <a:pt x="124" y="17"/>
                      </a:moveTo>
                      <a:cubicBezTo>
                        <a:pt x="123" y="7"/>
                        <a:pt x="96" y="0"/>
                        <a:pt x="62" y="0"/>
                      </a:cubicBezTo>
                      <a:cubicBezTo>
                        <a:pt x="29" y="0"/>
                        <a:pt x="2" y="7"/>
                        <a:pt x="1" y="17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148"/>
                        <a:pt x="0" y="148"/>
                        <a:pt x="0" y="148"/>
                      </a:cubicBezTo>
                      <a:cubicBezTo>
                        <a:pt x="4" y="140"/>
                        <a:pt x="30" y="133"/>
                        <a:pt x="62" y="133"/>
                      </a:cubicBezTo>
                      <a:cubicBezTo>
                        <a:pt x="96" y="133"/>
                        <a:pt x="124" y="141"/>
                        <a:pt x="124" y="151"/>
                      </a:cubicBezTo>
                      <a:cubicBezTo>
                        <a:pt x="124" y="151"/>
                        <a:pt x="124" y="151"/>
                        <a:pt x="124" y="151"/>
                      </a:cubicBezTo>
                      <a:cubicBezTo>
                        <a:pt x="124" y="17"/>
                        <a:pt x="124" y="17"/>
                        <a:pt x="124" y="17"/>
                      </a:cubicBezTo>
                      <a:close/>
                      <a:moveTo>
                        <a:pt x="112" y="76"/>
                      </a:moveTo>
                      <a:cubicBezTo>
                        <a:pt x="112" y="82"/>
                        <a:pt x="112" y="82"/>
                        <a:pt x="112" y="82"/>
                      </a:cubicBezTo>
                      <a:cubicBezTo>
                        <a:pt x="104" y="78"/>
                        <a:pt x="87" y="74"/>
                        <a:pt x="62" y="74"/>
                      </a:cubicBezTo>
                      <a:cubicBezTo>
                        <a:pt x="38" y="74"/>
                        <a:pt x="21" y="78"/>
                        <a:pt x="13" y="82"/>
                      </a:cubicBezTo>
                      <a:cubicBezTo>
                        <a:pt x="13" y="76"/>
                        <a:pt x="13" y="76"/>
                        <a:pt x="13" y="76"/>
                      </a:cubicBezTo>
                      <a:cubicBezTo>
                        <a:pt x="18" y="73"/>
                        <a:pt x="35" y="68"/>
                        <a:pt x="62" y="68"/>
                      </a:cubicBezTo>
                      <a:cubicBezTo>
                        <a:pt x="89" y="68"/>
                        <a:pt x="106" y="73"/>
                        <a:pt x="112" y="76"/>
                      </a:cubicBezTo>
                      <a:close/>
                      <a:moveTo>
                        <a:pt x="13" y="30"/>
                      </a:moveTo>
                      <a:cubicBezTo>
                        <a:pt x="18" y="27"/>
                        <a:pt x="32" y="23"/>
                        <a:pt x="55" y="22"/>
                      </a:cubicBezTo>
                      <a:cubicBezTo>
                        <a:pt x="55" y="28"/>
                        <a:pt x="55" y="28"/>
                        <a:pt x="55" y="28"/>
                      </a:cubicBezTo>
                      <a:cubicBezTo>
                        <a:pt x="34" y="29"/>
                        <a:pt x="20" y="33"/>
                        <a:pt x="13" y="36"/>
                      </a:cubicBezTo>
                      <a:lnTo>
                        <a:pt x="13" y="30"/>
                      </a:lnTo>
                      <a:close/>
                      <a:moveTo>
                        <a:pt x="13" y="49"/>
                      </a:moveTo>
                      <a:cubicBezTo>
                        <a:pt x="18" y="47"/>
                        <a:pt x="32" y="42"/>
                        <a:pt x="55" y="42"/>
                      </a:cubicBezTo>
                      <a:cubicBezTo>
                        <a:pt x="55" y="48"/>
                        <a:pt x="55" y="48"/>
                        <a:pt x="55" y="48"/>
                      </a:cubicBezTo>
                      <a:cubicBezTo>
                        <a:pt x="34" y="49"/>
                        <a:pt x="20" y="52"/>
                        <a:pt x="13" y="55"/>
                      </a:cubicBezTo>
                      <a:lnTo>
                        <a:pt x="13" y="49"/>
                      </a:lnTo>
                      <a:close/>
                      <a:moveTo>
                        <a:pt x="112" y="119"/>
                      </a:moveTo>
                      <a:cubicBezTo>
                        <a:pt x="104" y="116"/>
                        <a:pt x="87" y="112"/>
                        <a:pt x="62" y="112"/>
                      </a:cubicBezTo>
                      <a:cubicBezTo>
                        <a:pt x="38" y="112"/>
                        <a:pt x="21" y="116"/>
                        <a:pt x="13" y="119"/>
                      </a:cubicBezTo>
                      <a:cubicBezTo>
                        <a:pt x="13" y="114"/>
                        <a:pt x="13" y="114"/>
                        <a:pt x="13" y="114"/>
                      </a:cubicBezTo>
                      <a:cubicBezTo>
                        <a:pt x="18" y="111"/>
                        <a:pt x="35" y="106"/>
                        <a:pt x="62" y="106"/>
                      </a:cubicBezTo>
                      <a:cubicBezTo>
                        <a:pt x="89" y="106"/>
                        <a:pt x="106" y="111"/>
                        <a:pt x="112" y="114"/>
                      </a:cubicBezTo>
                      <a:lnTo>
                        <a:pt x="112" y="119"/>
                      </a:lnTo>
                      <a:close/>
                      <a:moveTo>
                        <a:pt x="112" y="100"/>
                      </a:moveTo>
                      <a:cubicBezTo>
                        <a:pt x="104" y="97"/>
                        <a:pt x="87" y="92"/>
                        <a:pt x="62" y="92"/>
                      </a:cubicBezTo>
                      <a:cubicBezTo>
                        <a:pt x="38" y="92"/>
                        <a:pt x="21" y="97"/>
                        <a:pt x="13" y="100"/>
                      </a:cubicBezTo>
                      <a:cubicBezTo>
                        <a:pt x="13" y="94"/>
                        <a:pt x="13" y="94"/>
                        <a:pt x="13" y="94"/>
                      </a:cubicBezTo>
                      <a:cubicBezTo>
                        <a:pt x="18" y="91"/>
                        <a:pt x="36" y="86"/>
                        <a:pt x="62" y="86"/>
                      </a:cubicBezTo>
                      <a:cubicBezTo>
                        <a:pt x="89" y="86"/>
                        <a:pt x="106" y="91"/>
                        <a:pt x="112" y="94"/>
                      </a:cubicBezTo>
                      <a:lnTo>
                        <a:pt x="112" y="100"/>
                      </a:lnTo>
                      <a:close/>
                      <a:moveTo>
                        <a:pt x="112" y="65"/>
                      </a:moveTo>
                      <a:cubicBezTo>
                        <a:pt x="106" y="62"/>
                        <a:pt x="90" y="57"/>
                        <a:pt x="65" y="57"/>
                      </a:cubicBezTo>
                      <a:cubicBezTo>
                        <a:pt x="65" y="12"/>
                        <a:pt x="65" y="12"/>
                        <a:pt x="65" y="12"/>
                      </a:cubicBezTo>
                      <a:cubicBezTo>
                        <a:pt x="90" y="13"/>
                        <a:pt x="107" y="18"/>
                        <a:pt x="112" y="21"/>
                      </a:cubicBezTo>
                      <a:lnTo>
                        <a:pt x="112" y="6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7715" name="组合 222"/>
              <p:cNvGrpSpPr/>
              <p:nvPr/>
            </p:nvGrpSpPr>
            <p:grpSpPr>
              <a:xfrm>
                <a:off x="1653093" y="4101379"/>
                <a:ext cx="968375" cy="781050"/>
                <a:chOff x="1653093" y="4101379"/>
                <a:chExt cx="968375" cy="781050"/>
              </a:xfrm>
            </p:grpSpPr>
            <p:sp>
              <p:nvSpPr>
                <p:cNvPr id="236" name="Freeform 119"/>
                <p:cNvSpPr>
                  <a:spLocks noEditPoints="1"/>
                </p:cNvSpPr>
                <p:nvPr/>
              </p:nvSpPr>
              <p:spPr bwMode="auto">
                <a:xfrm>
                  <a:off x="1651730" y="4228901"/>
                  <a:ext cx="649931" cy="653242"/>
                </a:xfrm>
                <a:custGeom>
                  <a:avLst/>
                  <a:gdLst>
                    <a:gd name="T0" fmla="*/ 138 w 173"/>
                    <a:gd name="T1" fmla="*/ 157 h 174"/>
                    <a:gd name="T2" fmla="*/ 105 w 173"/>
                    <a:gd name="T3" fmla="*/ 157 h 174"/>
                    <a:gd name="T4" fmla="*/ 105 w 173"/>
                    <a:gd name="T5" fmla="*/ 134 h 174"/>
                    <a:gd name="T6" fmla="*/ 167 w 173"/>
                    <a:gd name="T7" fmla="*/ 134 h 174"/>
                    <a:gd name="T8" fmla="*/ 173 w 173"/>
                    <a:gd name="T9" fmla="*/ 128 h 174"/>
                    <a:gd name="T10" fmla="*/ 173 w 173"/>
                    <a:gd name="T11" fmla="*/ 6 h 174"/>
                    <a:gd name="T12" fmla="*/ 167 w 173"/>
                    <a:gd name="T13" fmla="*/ 0 h 174"/>
                    <a:gd name="T14" fmla="*/ 7 w 173"/>
                    <a:gd name="T15" fmla="*/ 0 h 174"/>
                    <a:gd name="T16" fmla="*/ 0 w 173"/>
                    <a:gd name="T17" fmla="*/ 6 h 174"/>
                    <a:gd name="T18" fmla="*/ 0 w 173"/>
                    <a:gd name="T19" fmla="*/ 128 h 174"/>
                    <a:gd name="T20" fmla="*/ 7 w 173"/>
                    <a:gd name="T21" fmla="*/ 134 h 174"/>
                    <a:gd name="T22" fmla="*/ 69 w 173"/>
                    <a:gd name="T23" fmla="*/ 134 h 174"/>
                    <a:gd name="T24" fmla="*/ 69 w 173"/>
                    <a:gd name="T25" fmla="*/ 157 h 174"/>
                    <a:gd name="T26" fmla="*/ 35 w 173"/>
                    <a:gd name="T27" fmla="*/ 157 h 174"/>
                    <a:gd name="T28" fmla="*/ 28 w 173"/>
                    <a:gd name="T29" fmla="*/ 165 h 174"/>
                    <a:gd name="T30" fmla="*/ 28 w 173"/>
                    <a:gd name="T31" fmla="*/ 174 h 174"/>
                    <a:gd name="T32" fmla="*/ 146 w 173"/>
                    <a:gd name="T33" fmla="*/ 174 h 174"/>
                    <a:gd name="T34" fmla="*/ 146 w 173"/>
                    <a:gd name="T35" fmla="*/ 165 h 174"/>
                    <a:gd name="T36" fmla="*/ 138 w 173"/>
                    <a:gd name="T37" fmla="*/ 157 h 174"/>
                    <a:gd name="T38" fmla="*/ 19 w 173"/>
                    <a:gd name="T39" fmla="*/ 116 h 174"/>
                    <a:gd name="T40" fmla="*/ 19 w 173"/>
                    <a:gd name="T41" fmla="*/ 18 h 174"/>
                    <a:gd name="T42" fmla="*/ 155 w 173"/>
                    <a:gd name="T43" fmla="*/ 18 h 174"/>
                    <a:gd name="T44" fmla="*/ 155 w 173"/>
                    <a:gd name="T45" fmla="*/ 116 h 174"/>
                    <a:gd name="T46" fmla="*/ 19 w 173"/>
                    <a:gd name="T47" fmla="*/ 116 h 1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73" h="174">
                      <a:moveTo>
                        <a:pt x="138" y="157"/>
                      </a:moveTo>
                      <a:cubicBezTo>
                        <a:pt x="105" y="157"/>
                        <a:pt x="105" y="157"/>
                        <a:pt x="105" y="157"/>
                      </a:cubicBezTo>
                      <a:cubicBezTo>
                        <a:pt x="105" y="134"/>
                        <a:pt x="105" y="134"/>
                        <a:pt x="105" y="134"/>
                      </a:cubicBezTo>
                      <a:cubicBezTo>
                        <a:pt x="167" y="134"/>
                        <a:pt x="167" y="134"/>
                        <a:pt x="167" y="134"/>
                      </a:cubicBezTo>
                      <a:cubicBezTo>
                        <a:pt x="171" y="134"/>
                        <a:pt x="173" y="131"/>
                        <a:pt x="173" y="128"/>
                      </a:cubicBezTo>
                      <a:cubicBezTo>
                        <a:pt x="173" y="6"/>
                        <a:pt x="173" y="6"/>
                        <a:pt x="173" y="6"/>
                      </a:cubicBezTo>
                      <a:cubicBezTo>
                        <a:pt x="173" y="2"/>
                        <a:pt x="171" y="0"/>
                        <a:pt x="16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2"/>
                        <a:pt x="0" y="6"/>
                      </a:cubicBezTo>
                      <a:cubicBezTo>
                        <a:pt x="0" y="128"/>
                        <a:pt x="0" y="128"/>
                        <a:pt x="0" y="128"/>
                      </a:cubicBezTo>
                      <a:cubicBezTo>
                        <a:pt x="0" y="131"/>
                        <a:pt x="3" y="134"/>
                        <a:pt x="7" y="134"/>
                      </a:cubicBezTo>
                      <a:cubicBezTo>
                        <a:pt x="69" y="134"/>
                        <a:pt x="69" y="134"/>
                        <a:pt x="69" y="134"/>
                      </a:cubicBezTo>
                      <a:cubicBezTo>
                        <a:pt x="69" y="157"/>
                        <a:pt x="69" y="157"/>
                        <a:pt x="69" y="157"/>
                      </a:cubicBezTo>
                      <a:cubicBezTo>
                        <a:pt x="35" y="157"/>
                        <a:pt x="35" y="157"/>
                        <a:pt x="35" y="157"/>
                      </a:cubicBezTo>
                      <a:cubicBezTo>
                        <a:pt x="31" y="157"/>
                        <a:pt x="28" y="160"/>
                        <a:pt x="28" y="165"/>
                      </a:cubicBezTo>
                      <a:cubicBezTo>
                        <a:pt x="28" y="174"/>
                        <a:pt x="28" y="174"/>
                        <a:pt x="28" y="174"/>
                      </a:cubicBezTo>
                      <a:cubicBezTo>
                        <a:pt x="146" y="174"/>
                        <a:pt x="146" y="174"/>
                        <a:pt x="146" y="174"/>
                      </a:cubicBezTo>
                      <a:cubicBezTo>
                        <a:pt x="146" y="165"/>
                        <a:pt x="146" y="165"/>
                        <a:pt x="146" y="165"/>
                      </a:cubicBezTo>
                      <a:cubicBezTo>
                        <a:pt x="146" y="160"/>
                        <a:pt x="142" y="157"/>
                        <a:pt x="138" y="157"/>
                      </a:cubicBezTo>
                      <a:close/>
                      <a:moveTo>
                        <a:pt x="19" y="116"/>
                      </a:move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155" y="18"/>
                        <a:pt x="155" y="18"/>
                        <a:pt x="155" y="18"/>
                      </a:cubicBezTo>
                      <a:cubicBezTo>
                        <a:pt x="155" y="116"/>
                        <a:pt x="155" y="116"/>
                        <a:pt x="155" y="116"/>
                      </a:cubicBezTo>
                      <a:lnTo>
                        <a:pt x="19" y="11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7" name="Freeform 120"/>
                <p:cNvSpPr>
                  <a:spLocks noEditPoints="1"/>
                </p:cNvSpPr>
                <p:nvPr/>
              </p:nvSpPr>
              <p:spPr bwMode="auto">
                <a:xfrm>
                  <a:off x="2036875" y="4102467"/>
                  <a:ext cx="583735" cy="776664"/>
                </a:xfrm>
                <a:custGeom>
                  <a:avLst/>
                  <a:gdLst>
                    <a:gd name="T0" fmla="*/ 147 w 155"/>
                    <a:gd name="T1" fmla="*/ 0 h 207"/>
                    <a:gd name="T2" fmla="*/ 8 w 155"/>
                    <a:gd name="T3" fmla="*/ 0 h 207"/>
                    <a:gd name="T4" fmla="*/ 0 w 155"/>
                    <a:gd name="T5" fmla="*/ 7 h 207"/>
                    <a:gd name="T6" fmla="*/ 0 w 155"/>
                    <a:gd name="T7" fmla="*/ 29 h 207"/>
                    <a:gd name="T8" fmla="*/ 64 w 155"/>
                    <a:gd name="T9" fmla="*/ 29 h 207"/>
                    <a:gd name="T10" fmla="*/ 75 w 155"/>
                    <a:gd name="T11" fmla="*/ 40 h 207"/>
                    <a:gd name="T12" fmla="*/ 75 w 155"/>
                    <a:gd name="T13" fmla="*/ 162 h 207"/>
                    <a:gd name="T14" fmla="*/ 64 w 155"/>
                    <a:gd name="T15" fmla="*/ 173 h 207"/>
                    <a:gd name="T16" fmla="*/ 7 w 155"/>
                    <a:gd name="T17" fmla="*/ 173 h 207"/>
                    <a:gd name="T18" fmla="*/ 7 w 155"/>
                    <a:gd name="T19" fmla="*/ 186 h 207"/>
                    <a:gd name="T20" fmla="*/ 35 w 155"/>
                    <a:gd name="T21" fmla="*/ 186 h 207"/>
                    <a:gd name="T22" fmla="*/ 48 w 155"/>
                    <a:gd name="T23" fmla="*/ 199 h 207"/>
                    <a:gd name="T24" fmla="*/ 48 w 155"/>
                    <a:gd name="T25" fmla="*/ 207 h 207"/>
                    <a:gd name="T26" fmla="*/ 147 w 155"/>
                    <a:gd name="T27" fmla="*/ 207 h 207"/>
                    <a:gd name="T28" fmla="*/ 155 w 155"/>
                    <a:gd name="T29" fmla="*/ 200 h 207"/>
                    <a:gd name="T30" fmla="*/ 155 w 155"/>
                    <a:gd name="T31" fmla="*/ 7 h 207"/>
                    <a:gd name="T32" fmla="*/ 147 w 155"/>
                    <a:gd name="T33" fmla="*/ 0 h 207"/>
                    <a:gd name="T34" fmla="*/ 100 w 155"/>
                    <a:gd name="T35" fmla="*/ 114 h 207"/>
                    <a:gd name="T36" fmla="*/ 89 w 155"/>
                    <a:gd name="T37" fmla="*/ 103 h 207"/>
                    <a:gd name="T38" fmla="*/ 100 w 155"/>
                    <a:gd name="T39" fmla="*/ 93 h 207"/>
                    <a:gd name="T40" fmla="*/ 111 w 155"/>
                    <a:gd name="T41" fmla="*/ 103 h 207"/>
                    <a:gd name="T42" fmla="*/ 100 w 155"/>
                    <a:gd name="T43" fmla="*/ 114 h 207"/>
                    <a:gd name="T44" fmla="*/ 132 w 155"/>
                    <a:gd name="T45" fmla="*/ 114 h 207"/>
                    <a:gd name="T46" fmla="*/ 121 w 155"/>
                    <a:gd name="T47" fmla="*/ 103 h 207"/>
                    <a:gd name="T48" fmla="*/ 132 w 155"/>
                    <a:gd name="T49" fmla="*/ 93 h 207"/>
                    <a:gd name="T50" fmla="*/ 143 w 155"/>
                    <a:gd name="T51" fmla="*/ 103 h 207"/>
                    <a:gd name="T52" fmla="*/ 132 w 155"/>
                    <a:gd name="T53" fmla="*/ 114 h 207"/>
                    <a:gd name="T54" fmla="*/ 143 w 155"/>
                    <a:gd name="T55" fmla="*/ 75 h 207"/>
                    <a:gd name="T56" fmla="*/ 138 w 155"/>
                    <a:gd name="T57" fmla="*/ 80 h 207"/>
                    <a:gd name="T58" fmla="*/ 84 w 155"/>
                    <a:gd name="T59" fmla="*/ 80 h 207"/>
                    <a:gd name="T60" fmla="*/ 84 w 155"/>
                    <a:gd name="T61" fmla="*/ 34 h 207"/>
                    <a:gd name="T62" fmla="*/ 138 w 155"/>
                    <a:gd name="T63" fmla="*/ 34 h 207"/>
                    <a:gd name="T64" fmla="*/ 143 w 155"/>
                    <a:gd name="T65" fmla="*/ 39 h 207"/>
                    <a:gd name="T66" fmla="*/ 143 w 155"/>
                    <a:gd name="T67" fmla="*/ 75 h 2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55" h="207">
                      <a:moveTo>
                        <a:pt x="147" y="0"/>
                      </a:move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4" y="0"/>
                        <a:pt x="0" y="3"/>
                        <a:pt x="0" y="7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64" y="29"/>
                        <a:pt x="64" y="29"/>
                        <a:pt x="64" y="29"/>
                      </a:cubicBezTo>
                      <a:cubicBezTo>
                        <a:pt x="70" y="29"/>
                        <a:pt x="75" y="34"/>
                        <a:pt x="75" y="40"/>
                      </a:cubicBezTo>
                      <a:cubicBezTo>
                        <a:pt x="75" y="162"/>
                        <a:pt x="75" y="162"/>
                        <a:pt x="75" y="162"/>
                      </a:cubicBezTo>
                      <a:cubicBezTo>
                        <a:pt x="75" y="168"/>
                        <a:pt x="70" y="173"/>
                        <a:pt x="64" y="173"/>
                      </a:cubicBezTo>
                      <a:cubicBezTo>
                        <a:pt x="7" y="173"/>
                        <a:pt x="7" y="173"/>
                        <a:pt x="7" y="173"/>
                      </a:cubicBezTo>
                      <a:cubicBezTo>
                        <a:pt x="7" y="186"/>
                        <a:pt x="7" y="186"/>
                        <a:pt x="7" y="186"/>
                      </a:cubicBezTo>
                      <a:cubicBezTo>
                        <a:pt x="35" y="186"/>
                        <a:pt x="35" y="186"/>
                        <a:pt x="35" y="186"/>
                      </a:cubicBezTo>
                      <a:cubicBezTo>
                        <a:pt x="42" y="186"/>
                        <a:pt x="48" y="192"/>
                        <a:pt x="48" y="199"/>
                      </a:cubicBezTo>
                      <a:cubicBezTo>
                        <a:pt x="48" y="207"/>
                        <a:pt x="48" y="207"/>
                        <a:pt x="48" y="207"/>
                      </a:cubicBezTo>
                      <a:cubicBezTo>
                        <a:pt x="147" y="207"/>
                        <a:pt x="147" y="207"/>
                        <a:pt x="147" y="207"/>
                      </a:cubicBezTo>
                      <a:cubicBezTo>
                        <a:pt x="151" y="207"/>
                        <a:pt x="155" y="204"/>
                        <a:pt x="155" y="200"/>
                      </a:cubicBezTo>
                      <a:cubicBezTo>
                        <a:pt x="155" y="7"/>
                        <a:pt x="155" y="7"/>
                        <a:pt x="155" y="7"/>
                      </a:cubicBezTo>
                      <a:cubicBezTo>
                        <a:pt x="155" y="3"/>
                        <a:pt x="151" y="0"/>
                        <a:pt x="147" y="0"/>
                      </a:cubicBezTo>
                      <a:close/>
                      <a:moveTo>
                        <a:pt x="100" y="114"/>
                      </a:moveTo>
                      <a:cubicBezTo>
                        <a:pt x="94" y="114"/>
                        <a:pt x="89" y="109"/>
                        <a:pt x="89" y="103"/>
                      </a:cubicBezTo>
                      <a:cubicBezTo>
                        <a:pt x="89" y="98"/>
                        <a:pt x="94" y="93"/>
                        <a:pt x="100" y="93"/>
                      </a:cubicBezTo>
                      <a:cubicBezTo>
                        <a:pt x="106" y="93"/>
                        <a:pt x="111" y="98"/>
                        <a:pt x="111" y="103"/>
                      </a:cubicBezTo>
                      <a:cubicBezTo>
                        <a:pt x="111" y="109"/>
                        <a:pt x="106" y="114"/>
                        <a:pt x="100" y="114"/>
                      </a:cubicBezTo>
                      <a:close/>
                      <a:moveTo>
                        <a:pt x="132" y="114"/>
                      </a:moveTo>
                      <a:cubicBezTo>
                        <a:pt x="126" y="114"/>
                        <a:pt x="121" y="109"/>
                        <a:pt x="121" y="103"/>
                      </a:cubicBezTo>
                      <a:cubicBezTo>
                        <a:pt x="121" y="98"/>
                        <a:pt x="126" y="93"/>
                        <a:pt x="132" y="93"/>
                      </a:cubicBezTo>
                      <a:cubicBezTo>
                        <a:pt x="138" y="93"/>
                        <a:pt x="143" y="98"/>
                        <a:pt x="143" y="103"/>
                      </a:cubicBezTo>
                      <a:cubicBezTo>
                        <a:pt x="143" y="109"/>
                        <a:pt x="138" y="114"/>
                        <a:pt x="132" y="114"/>
                      </a:cubicBezTo>
                      <a:close/>
                      <a:moveTo>
                        <a:pt x="143" y="75"/>
                      </a:moveTo>
                      <a:cubicBezTo>
                        <a:pt x="143" y="78"/>
                        <a:pt x="140" y="80"/>
                        <a:pt x="138" y="80"/>
                      </a:cubicBezTo>
                      <a:cubicBezTo>
                        <a:pt x="84" y="80"/>
                        <a:pt x="84" y="80"/>
                        <a:pt x="84" y="80"/>
                      </a:cubicBezTo>
                      <a:cubicBezTo>
                        <a:pt x="84" y="34"/>
                        <a:pt x="84" y="34"/>
                        <a:pt x="84" y="34"/>
                      </a:cubicBezTo>
                      <a:cubicBezTo>
                        <a:pt x="138" y="34"/>
                        <a:pt x="138" y="34"/>
                        <a:pt x="138" y="34"/>
                      </a:cubicBezTo>
                      <a:cubicBezTo>
                        <a:pt x="140" y="34"/>
                        <a:pt x="143" y="37"/>
                        <a:pt x="143" y="39"/>
                      </a:cubicBezTo>
                      <a:lnTo>
                        <a:pt x="143" y="7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24" name="Freeform 121"/>
              <p:cNvSpPr>
                <a:spLocks noEditPoints="1"/>
              </p:cNvSpPr>
              <p:nvPr/>
            </p:nvSpPr>
            <p:spPr bwMode="auto">
              <a:xfrm>
                <a:off x="6348691" y="4225892"/>
                <a:ext cx="842504" cy="568950"/>
              </a:xfrm>
              <a:custGeom>
                <a:avLst/>
                <a:gdLst>
                  <a:gd name="T0" fmla="*/ 8 w 225"/>
                  <a:gd name="T1" fmla="*/ 0 h 152"/>
                  <a:gd name="T2" fmla="*/ 0 w 225"/>
                  <a:gd name="T3" fmla="*/ 145 h 152"/>
                  <a:gd name="T4" fmla="*/ 217 w 225"/>
                  <a:gd name="T5" fmla="*/ 152 h 152"/>
                  <a:gd name="T6" fmla="*/ 225 w 225"/>
                  <a:gd name="T7" fmla="*/ 8 h 152"/>
                  <a:gd name="T8" fmla="*/ 206 w 225"/>
                  <a:gd name="T9" fmla="*/ 18 h 152"/>
                  <a:gd name="T10" fmla="*/ 193 w 225"/>
                  <a:gd name="T11" fmla="*/ 48 h 152"/>
                  <a:gd name="T12" fmla="*/ 191 w 225"/>
                  <a:gd name="T13" fmla="*/ 35 h 152"/>
                  <a:gd name="T14" fmla="*/ 174 w 225"/>
                  <a:gd name="T15" fmla="*/ 38 h 152"/>
                  <a:gd name="T16" fmla="*/ 169 w 225"/>
                  <a:gd name="T17" fmla="*/ 48 h 152"/>
                  <a:gd name="T18" fmla="*/ 166 w 225"/>
                  <a:gd name="T19" fmla="*/ 35 h 152"/>
                  <a:gd name="T20" fmla="*/ 149 w 225"/>
                  <a:gd name="T21" fmla="*/ 38 h 152"/>
                  <a:gd name="T22" fmla="*/ 95 w 225"/>
                  <a:gd name="T23" fmla="*/ 48 h 152"/>
                  <a:gd name="T24" fmla="*/ 93 w 225"/>
                  <a:gd name="T25" fmla="*/ 35 h 152"/>
                  <a:gd name="T26" fmla="*/ 76 w 225"/>
                  <a:gd name="T27" fmla="*/ 38 h 152"/>
                  <a:gd name="T28" fmla="*/ 57 w 225"/>
                  <a:gd name="T29" fmla="*/ 48 h 152"/>
                  <a:gd name="T30" fmla="*/ 55 w 225"/>
                  <a:gd name="T31" fmla="*/ 35 h 152"/>
                  <a:gd name="T32" fmla="*/ 37 w 225"/>
                  <a:gd name="T33" fmla="*/ 38 h 152"/>
                  <a:gd name="T34" fmla="*/ 19 w 225"/>
                  <a:gd name="T35" fmla="*/ 48 h 152"/>
                  <a:gd name="T36" fmla="*/ 206 w 225"/>
                  <a:gd name="T37" fmla="*/ 18 h 152"/>
                  <a:gd name="T38" fmla="*/ 176 w 225"/>
                  <a:gd name="T39" fmla="*/ 79 h 152"/>
                  <a:gd name="T40" fmla="*/ 174 w 225"/>
                  <a:gd name="T41" fmla="*/ 92 h 152"/>
                  <a:gd name="T42" fmla="*/ 155 w 225"/>
                  <a:gd name="T43" fmla="*/ 82 h 152"/>
                  <a:gd name="T44" fmla="*/ 138 w 225"/>
                  <a:gd name="T45" fmla="*/ 79 h 152"/>
                  <a:gd name="T46" fmla="*/ 135 w 225"/>
                  <a:gd name="T47" fmla="*/ 92 h 152"/>
                  <a:gd name="T48" fmla="*/ 122 w 225"/>
                  <a:gd name="T49" fmla="*/ 82 h 152"/>
                  <a:gd name="T50" fmla="*/ 105 w 225"/>
                  <a:gd name="T51" fmla="*/ 79 h 152"/>
                  <a:gd name="T52" fmla="*/ 103 w 225"/>
                  <a:gd name="T53" fmla="*/ 92 h 152"/>
                  <a:gd name="T54" fmla="*/ 77 w 225"/>
                  <a:gd name="T55" fmla="*/ 82 h 152"/>
                  <a:gd name="T56" fmla="*/ 60 w 225"/>
                  <a:gd name="T57" fmla="*/ 79 h 152"/>
                  <a:gd name="T58" fmla="*/ 57 w 225"/>
                  <a:gd name="T59" fmla="*/ 92 h 152"/>
                  <a:gd name="T60" fmla="*/ 19 w 225"/>
                  <a:gd name="T61" fmla="*/ 61 h 152"/>
                  <a:gd name="T62" fmla="*/ 37 w 225"/>
                  <a:gd name="T63" fmla="*/ 72 h 152"/>
                  <a:gd name="T64" fmla="*/ 55 w 225"/>
                  <a:gd name="T65" fmla="*/ 74 h 152"/>
                  <a:gd name="T66" fmla="*/ 57 w 225"/>
                  <a:gd name="T67" fmla="*/ 61 h 152"/>
                  <a:gd name="T68" fmla="*/ 76 w 225"/>
                  <a:gd name="T69" fmla="*/ 72 h 152"/>
                  <a:gd name="T70" fmla="*/ 93 w 225"/>
                  <a:gd name="T71" fmla="*/ 74 h 152"/>
                  <a:gd name="T72" fmla="*/ 95 w 225"/>
                  <a:gd name="T73" fmla="*/ 61 h 152"/>
                  <a:gd name="T74" fmla="*/ 149 w 225"/>
                  <a:gd name="T75" fmla="*/ 72 h 152"/>
                  <a:gd name="T76" fmla="*/ 166 w 225"/>
                  <a:gd name="T77" fmla="*/ 74 h 152"/>
                  <a:gd name="T78" fmla="*/ 169 w 225"/>
                  <a:gd name="T79" fmla="*/ 61 h 152"/>
                  <a:gd name="T80" fmla="*/ 174 w 225"/>
                  <a:gd name="T81" fmla="*/ 72 h 152"/>
                  <a:gd name="T82" fmla="*/ 191 w 225"/>
                  <a:gd name="T83" fmla="*/ 74 h 152"/>
                  <a:gd name="T84" fmla="*/ 193 w 225"/>
                  <a:gd name="T85" fmla="*/ 61 h 152"/>
                  <a:gd name="T86" fmla="*/ 206 w 225"/>
                  <a:gd name="T87" fmla="*/ 92 h 152"/>
                  <a:gd name="T88" fmla="*/ 193 w 225"/>
                  <a:gd name="T89" fmla="*/ 82 h 152"/>
                  <a:gd name="T90" fmla="*/ 19 w 225"/>
                  <a:gd name="T91" fmla="*/ 134 h 152"/>
                  <a:gd name="T92" fmla="*/ 57 w 225"/>
                  <a:gd name="T93" fmla="*/ 105 h 152"/>
                  <a:gd name="T94" fmla="*/ 60 w 225"/>
                  <a:gd name="T95" fmla="*/ 118 h 152"/>
                  <a:gd name="T96" fmla="*/ 77 w 225"/>
                  <a:gd name="T97" fmla="*/ 115 h 152"/>
                  <a:gd name="T98" fmla="*/ 103 w 225"/>
                  <a:gd name="T99" fmla="*/ 105 h 152"/>
                  <a:gd name="T100" fmla="*/ 105 w 225"/>
                  <a:gd name="T101" fmla="*/ 118 h 152"/>
                  <a:gd name="T102" fmla="*/ 122 w 225"/>
                  <a:gd name="T103" fmla="*/ 115 h 152"/>
                  <a:gd name="T104" fmla="*/ 135 w 225"/>
                  <a:gd name="T105" fmla="*/ 105 h 152"/>
                  <a:gd name="T106" fmla="*/ 138 w 225"/>
                  <a:gd name="T107" fmla="*/ 118 h 152"/>
                  <a:gd name="T108" fmla="*/ 155 w 225"/>
                  <a:gd name="T109" fmla="*/ 115 h 152"/>
                  <a:gd name="T110" fmla="*/ 174 w 225"/>
                  <a:gd name="T111" fmla="*/ 105 h 152"/>
                  <a:gd name="T112" fmla="*/ 176 w 225"/>
                  <a:gd name="T113" fmla="*/ 118 h 152"/>
                  <a:gd name="T114" fmla="*/ 193 w 225"/>
                  <a:gd name="T115" fmla="*/ 115 h 152"/>
                  <a:gd name="T116" fmla="*/ 206 w 225"/>
                  <a:gd name="T117" fmla="*/ 105 h 152"/>
                  <a:gd name="T118" fmla="*/ 19 w 225"/>
                  <a:gd name="T119" fmla="*/ 13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25" h="152">
                    <a:moveTo>
                      <a:pt x="217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45"/>
                      <a:pt x="0" y="145"/>
                      <a:pt x="0" y="145"/>
                    </a:cubicBezTo>
                    <a:cubicBezTo>
                      <a:pt x="0" y="149"/>
                      <a:pt x="4" y="152"/>
                      <a:pt x="8" y="152"/>
                    </a:cubicBezTo>
                    <a:cubicBezTo>
                      <a:pt x="217" y="152"/>
                      <a:pt x="217" y="152"/>
                      <a:pt x="217" y="152"/>
                    </a:cubicBezTo>
                    <a:cubicBezTo>
                      <a:pt x="221" y="152"/>
                      <a:pt x="225" y="149"/>
                      <a:pt x="225" y="145"/>
                    </a:cubicBezTo>
                    <a:cubicBezTo>
                      <a:pt x="225" y="8"/>
                      <a:pt x="225" y="8"/>
                      <a:pt x="225" y="8"/>
                    </a:cubicBezTo>
                    <a:cubicBezTo>
                      <a:pt x="225" y="4"/>
                      <a:pt x="221" y="0"/>
                      <a:pt x="217" y="0"/>
                    </a:cubicBezTo>
                    <a:close/>
                    <a:moveTo>
                      <a:pt x="206" y="18"/>
                    </a:moveTo>
                    <a:cubicBezTo>
                      <a:pt x="206" y="48"/>
                      <a:pt x="206" y="48"/>
                      <a:pt x="206" y="48"/>
                    </a:cubicBezTo>
                    <a:cubicBezTo>
                      <a:pt x="193" y="48"/>
                      <a:pt x="193" y="48"/>
                      <a:pt x="193" y="48"/>
                    </a:cubicBezTo>
                    <a:cubicBezTo>
                      <a:pt x="193" y="38"/>
                      <a:pt x="193" y="38"/>
                      <a:pt x="193" y="38"/>
                    </a:cubicBezTo>
                    <a:cubicBezTo>
                      <a:pt x="193" y="37"/>
                      <a:pt x="192" y="35"/>
                      <a:pt x="191" y="35"/>
                    </a:cubicBezTo>
                    <a:cubicBezTo>
                      <a:pt x="176" y="35"/>
                      <a:pt x="176" y="35"/>
                      <a:pt x="176" y="35"/>
                    </a:cubicBezTo>
                    <a:cubicBezTo>
                      <a:pt x="175" y="35"/>
                      <a:pt x="174" y="37"/>
                      <a:pt x="174" y="38"/>
                    </a:cubicBezTo>
                    <a:cubicBezTo>
                      <a:pt x="174" y="48"/>
                      <a:pt x="174" y="48"/>
                      <a:pt x="174" y="48"/>
                    </a:cubicBezTo>
                    <a:cubicBezTo>
                      <a:pt x="169" y="48"/>
                      <a:pt x="169" y="48"/>
                      <a:pt x="169" y="48"/>
                    </a:cubicBezTo>
                    <a:cubicBezTo>
                      <a:pt x="169" y="38"/>
                      <a:pt x="169" y="38"/>
                      <a:pt x="169" y="38"/>
                    </a:cubicBezTo>
                    <a:cubicBezTo>
                      <a:pt x="169" y="37"/>
                      <a:pt x="168" y="35"/>
                      <a:pt x="166" y="35"/>
                    </a:cubicBezTo>
                    <a:cubicBezTo>
                      <a:pt x="152" y="35"/>
                      <a:pt x="152" y="35"/>
                      <a:pt x="152" y="35"/>
                    </a:cubicBezTo>
                    <a:cubicBezTo>
                      <a:pt x="150" y="35"/>
                      <a:pt x="149" y="37"/>
                      <a:pt x="149" y="38"/>
                    </a:cubicBezTo>
                    <a:cubicBezTo>
                      <a:pt x="149" y="48"/>
                      <a:pt x="149" y="48"/>
                      <a:pt x="149" y="48"/>
                    </a:cubicBezTo>
                    <a:cubicBezTo>
                      <a:pt x="95" y="48"/>
                      <a:pt x="95" y="48"/>
                      <a:pt x="95" y="48"/>
                    </a:cubicBezTo>
                    <a:cubicBezTo>
                      <a:pt x="95" y="38"/>
                      <a:pt x="95" y="38"/>
                      <a:pt x="95" y="38"/>
                    </a:cubicBezTo>
                    <a:cubicBezTo>
                      <a:pt x="95" y="37"/>
                      <a:pt x="94" y="35"/>
                      <a:pt x="93" y="35"/>
                    </a:cubicBezTo>
                    <a:cubicBezTo>
                      <a:pt x="78" y="35"/>
                      <a:pt x="78" y="35"/>
                      <a:pt x="78" y="35"/>
                    </a:cubicBezTo>
                    <a:cubicBezTo>
                      <a:pt x="77" y="35"/>
                      <a:pt x="76" y="37"/>
                      <a:pt x="76" y="38"/>
                    </a:cubicBezTo>
                    <a:cubicBezTo>
                      <a:pt x="76" y="48"/>
                      <a:pt x="76" y="48"/>
                      <a:pt x="76" y="48"/>
                    </a:cubicBezTo>
                    <a:cubicBezTo>
                      <a:pt x="57" y="48"/>
                      <a:pt x="57" y="48"/>
                      <a:pt x="57" y="48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37"/>
                      <a:pt x="56" y="35"/>
                      <a:pt x="55" y="35"/>
                    </a:cubicBezTo>
                    <a:cubicBezTo>
                      <a:pt x="40" y="35"/>
                      <a:pt x="40" y="35"/>
                      <a:pt x="40" y="35"/>
                    </a:cubicBezTo>
                    <a:cubicBezTo>
                      <a:pt x="39" y="35"/>
                      <a:pt x="37" y="37"/>
                      <a:pt x="37" y="38"/>
                    </a:cubicBezTo>
                    <a:cubicBezTo>
                      <a:pt x="37" y="48"/>
                      <a:pt x="37" y="48"/>
                      <a:pt x="37" y="48"/>
                    </a:cubicBezTo>
                    <a:cubicBezTo>
                      <a:pt x="19" y="48"/>
                      <a:pt x="19" y="48"/>
                      <a:pt x="19" y="48"/>
                    </a:cubicBezTo>
                    <a:cubicBezTo>
                      <a:pt x="19" y="18"/>
                      <a:pt x="19" y="18"/>
                      <a:pt x="19" y="18"/>
                    </a:cubicBezTo>
                    <a:lnTo>
                      <a:pt x="206" y="18"/>
                    </a:lnTo>
                    <a:close/>
                    <a:moveTo>
                      <a:pt x="191" y="79"/>
                    </a:moveTo>
                    <a:cubicBezTo>
                      <a:pt x="176" y="79"/>
                      <a:pt x="176" y="79"/>
                      <a:pt x="176" y="79"/>
                    </a:cubicBezTo>
                    <a:cubicBezTo>
                      <a:pt x="175" y="79"/>
                      <a:pt x="174" y="80"/>
                      <a:pt x="174" y="82"/>
                    </a:cubicBezTo>
                    <a:cubicBezTo>
                      <a:pt x="174" y="92"/>
                      <a:pt x="174" y="92"/>
                      <a:pt x="174" y="92"/>
                    </a:cubicBezTo>
                    <a:cubicBezTo>
                      <a:pt x="155" y="92"/>
                      <a:pt x="155" y="92"/>
                      <a:pt x="155" y="92"/>
                    </a:cubicBezTo>
                    <a:cubicBezTo>
                      <a:pt x="155" y="82"/>
                      <a:pt x="155" y="82"/>
                      <a:pt x="155" y="82"/>
                    </a:cubicBezTo>
                    <a:cubicBezTo>
                      <a:pt x="155" y="80"/>
                      <a:pt x="154" y="79"/>
                      <a:pt x="153" y="79"/>
                    </a:cubicBezTo>
                    <a:cubicBezTo>
                      <a:pt x="138" y="79"/>
                      <a:pt x="138" y="79"/>
                      <a:pt x="138" y="79"/>
                    </a:cubicBezTo>
                    <a:cubicBezTo>
                      <a:pt x="137" y="79"/>
                      <a:pt x="135" y="80"/>
                      <a:pt x="135" y="82"/>
                    </a:cubicBezTo>
                    <a:cubicBezTo>
                      <a:pt x="135" y="92"/>
                      <a:pt x="135" y="92"/>
                      <a:pt x="135" y="92"/>
                    </a:cubicBezTo>
                    <a:cubicBezTo>
                      <a:pt x="122" y="92"/>
                      <a:pt x="122" y="92"/>
                      <a:pt x="122" y="92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22" y="80"/>
                      <a:pt x="121" y="79"/>
                      <a:pt x="120" y="79"/>
                    </a:cubicBezTo>
                    <a:cubicBezTo>
                      <a:pt x="105" y="79"/>
                      <a:pt x="105" y="79"/>
                      <a:pt x="105" y="79"/>
                    </a:cubicBezTo>
                    <a:cubicBezTo>
                      <a:pt x="104" y="79"/>
                      <a:pt x="103" y="80"/>
                      <a:pt x="103" y="82"/>
                    </a:cubicBezTo>
                    <a:cubicBezTo>
                      <a:pt x="103" y="92"/>
                      <a:pt x="103" y="92"/>
                      <a:pt x="103" y="92"/>
                    </a:cubicBezTo>
                    <a:cubicBezTo>
                      <a:pt x="77" y="92"/>
                      <a:pt x="77" y="92"/>
                      <a:pt x="77" y="92"/>
                    </a:cubicBezTo>
                    <a:cubicBezTo>
                      <a:pt x="77" y="82"/>
                      <a:pt x="77" y="82"/>
                      <a:pt x="77" y="82"/>
                    </a:cubicBezTo>
                    <a:cubicBezTo>
                      <a:pt x="77" y="80"/>
                      <a:pt x="76" y="79"/>
                      <a:pt x="74" y="79"/>
                    </a:cubicBezTo>
                    <a:cubicBezTo>
                      <a:pt x="60" y="79"/>
                      <a:pt x="60" y="79"/>
                      <a:pt x="60" y="79"/>
                    </a:cubicBezTo>
                    <a:cubicBezTo>
                      <a:pt x="58" y="79"/>
                      <a:pt x="57" y="80"/>
                      <a:pt x="57" y="82"/>
                    </a:cubicBezTo>
                    <a:cubicBezTo>
                      <a:pt x="57" y="92"/>
                      <a:pt x="57" y="92"/>
                      <a:pt x="57" y="92"/>
                    </a:cubicBezTo>
                    <a:cubicBezTo>
                      <a:pt x="19" y="92"/>
                      <a:pt x="19" y="92"/>
                      <a:pt x="19" y="92"/>
                    </a:cubicBezTo>
                    <a:cubicBezTo>
                      <a:pt x="19" y="61"/>
                      <a:pt x="19" y="61"/>
                      <a:pt x="19" y="61"/>
                    </a:cubicBezTo>
                    <a:cubicBezTo>
                      <a:pt x="37" y="61"/>
                      <a:pt x="37" y="61"/>
                      <a:pt x="37" y="61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7" y="73"/>
                      <a:pt x="39" y="74"/>
                      <a:pt x="40" y="74"/>
                    </a:cubicBezTo>
                    <a:cubicBezTo>
                      <a:pt x="55" y="74"/>
                      <a:pt x="55" y="74"/>
                      <a:pt x="55" y="74"/>
                    </a:cubicBezTo>
                    <a:cubicBezTo>
                      <a:pt x="56" y="74"/>
                      <a:pt x="57" y="73"/>
                      <a:pt x="57" y="72"/>
                    </a:cubicBezTo>
                    <a:cubicBezTo>
                      <a:pt x="57" y="61"/>
                      <a:pt x="57" y="61"/>
                      <a:pt x="57" y="61"/>
                    </a:cubicBezTo>
                    <a:cubicBezTo>
                      <a:pt x="76" y="61"/>
                      <a:pt x="76" y="61"/>
                      <a:pt x="76" y="61"/>
                    </a:cubicBezTo>
                    <a:cubicBezTo>
                      <a:pt x="76" y="72"/>
                      <a:pt x="76" y="72"/>
                      <a:pt x="76" y="72"/>
                    </a:cubicBezTo>
                    <a:cubicBezTo>
                      <a:pt x="76" y="73"/>
                      <a:pt x="77" y="74"/>
                      <a:pt x="78" y="74"/>
                    </a:cubicBezTo>
                    <a:cubicBezTo>
                      <a:pt x="93" y="74"/>
                      <a:pt x="93" y="74"/>
                      <a:pt x="93" y="74"/>
                    </a:cubicBezTo>
                    <a:cubicBezTo>
                      <a:pt x="94" y="74"/>
                      <a:pt x="95" y="73"/>
                      <a:pt x="95" y="72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149" y="61"/>
                      <a:pt x="149" y="61"/>
                      <a:pt x="149" y="61"/>
                    </a:cubicBezTo>
                    <a:cubicBezTo>
                      <a:pt x="149" y="72"/>
                      <a:pt x="149" y="72"/>
                      <a:pt x="149" y="72"/>
                    </a:cubicBezTo>
                    <a:cubicBezTo>
                      <a:pt x="149" y="73"/>
                      <a:pt x="150" y="74"/>
                      <a:pt x="152" y="74"/>
                    </a:cubicBezTo>
                    <a:cubicBezTo>
                      <a:pt x="166" y="74"/>
                      <a:pt x="166" y="74"/>
                      <a:pt x="166" y="74"/>
                    </a:cubicBezTo>
                    <a:cubicBezTo>
                      <a:pt x="168" y="74"/>
                      <a:pt x="169" y="73"/>
                      <a:pt x="169" y="72"/>
                    </a:cubicBezTo>
                    <a:cubicBezTo>
                      <a:pt x="169" y="61"/>
                      <a:pt x="169" y="61"/>
                      <a:pt x="169" y="61"/>
                    </a:cubicBezTo>
                    <a:cubicBezTo>
                      <a:pt x="174" y="61"/>
                      <a:pt x="174" y="61"/>
                      <a:pt x="174" y="61"/>
                    </a:cubicBezTo>
                    <a:cubicBezTo>
                      <a:pt x="174" y="72"/>
                      <a:pt x="174" y="72"/>
                      <a:pt x="174" y="72"/>
                    </a:cubicBezTo>
                    <a:cubicBezTo>
                      <a:pt x="174" y="73"/>
                      <a:pt x="175" y="74"/>
                      <a:pt x="176" y="74"/>
                    </a:cubicBezTo>
                    <a:cubicBezTo>
                      <a:pt x="191" y="74"/>
                      <a:pt x="191" y="74"/>
                      <a:pt x="191" y="74"/>
                    </a:cubicBezTo>
                    <a:cubicBezTo>
                      <a:pt x="192" y="74"/>
                      <a:pt x="193" y="73"/>
                      <a:pt x="193" y="72"/>
                    </a:cubicBezTo>
                    <a:cubicBezTo>
                      <a:pt x="193" y="61"/>
                      <a:pt x="193" y="61"/>
                      <a:pt x="193" y="61"/>
                    </a:cubicBezTo>
                    <a:cubicBezTo>
                      <a:pt x="206" y="61"/>
                      <a:pt x="206" y="61"/>
                      <a:pt x="206" y="61"/>
                    </a:cubicBezTo>
                    <a:cubicBezTo>
                      <a:pt x="206" y="92"/>
                      <a:pt x="206" y="92"/>
                      <a:pt x="206" y="92"/>
                    </a:cubicBezTo>
                    <a:cubicBezTo>
                      <a:pt x="193" y="92"/>
                      <a:pt x="193" y="92"/>
                      <a:pt x="193" y="92"/>
                    </a:cubicBezTo>
                    <a:cubicBezTo>
                      <a:pt x="193" y="82"/>
                      <a:pt x="193" y="82"/>
                      <a:pt x="193" y="82"/>
                    </a:cubicBezTo>
                    <a:cubicBezTo>
                      <a:pt x="193" y="80"/>
                      <a:pt x="192" y="79"/>
                      <a:pt x="191" y="79"/>
                    </a:cubicBezTo>
                    <a:close/>
                    <a:moveTo>
                      <a:pt x="19" y="134"/>
                    </a:moveTo>
                    <a:cubicBezTo>
                      <a:pt x="19" y="105"/>
                      <a:pt x="19" y="105"/>
                      <a:pt x="19" y="105"/>
                    </a:cubicBezTo>
                    <a:cubicBezTo>
                      <a:pt x="57" y="105"/>
                      <a:pt x="57" y="105"/>
                      <a:pt x="57" y="105"/>
                    </a:cubicBezTo>
                    <a:cubicBezTo>
                      <a:pt x="57" y="115"/>
                      <a:pt x="57" y="115"/>
                      <a:pt x="57" y="115"/>
                    </a:cubicBezTo>
                    <a:cubicBezTo>
                      <a:pt x="57" y="117"/>
                      <a:pt x="58" y="118"/>
                      <a:pt x="60" y="118"/>
                    </a:cubicBezTo>
                    <a:cubicBezTo>
                      <a:pt x="74" y="118"/>
                      <a:pt x="74" y="118"/>
                      <a:pt x="74" y="118"/>
                    </a:cubicBezTo>
                    <a:cubicBezTo>
                      <a:pt x="76" y="118"/>
                      <a:pt x="77" y="117"/>
                      <a:pt x="77" y="115"/>
                    </a:cubicBezTo>
                    <a:cubicBezTo>
                      <a:pt x="77" y="105"/>
                      <a:pt x="77" y="105"/>
                      <a:pt x="77" y="105"/>
                    </a:cubicBezTo>
                    <a:cubicBezTo>
                      <a:pt x="103" y="105"/>
                      <a:pt x="103" y="105"/>
                      <a:pt x="103" y="105"/>
                    </a:cubicBezTo>
                    <a:cubicBezTo>
                      <a:pt x="103" y="115"/>
                      <a:pt x="103" y="115"/>
                      <a:pt x="103" y="115"/>
                    </a:cubicBezTo>
                    <a:cubicBezTo>
                      <a:pt x="103" y="117"/>
                      <a:pt x="104" y="118"/>
                      <a:pt x="105" y="118"/>
                    </a:cubicBezTo>
                    <a:cubicBezTo>
                      <a:pt x="120" y="118"/>
                      <a:pt x="120" y="118"/>
                      <a:pt x="120" y="118"/>
                    </a:cubicBezTo>
                    <a:cubicBezTo>
                      <a:pt x="121" y="118"/>
                      <a:pt x="122" y="117"/>
                      <a:pt x="122" y="115"/>
                    </a:cubicBezTo>
                    <a:cubicBezTo>
                      <a:pt x="122" y="105"/>
                      <a:pt x="122" y="105"/>
                      <a:pt x="122" y="105"/>
                    </a:cubicBezTo>
                    <a:cubicBezTo>
                      <a:pt x="135" y="105"/>
                      <a:pt x="135" y="105"/>
                      <a:pt x="135" y="105"/>
                    </a:cubicBezTo>
                    <a:cubicBezTo>
                      <a:pt x="135" y="115"/>
                      <a:pt x="135" y="115"/>
                      <a:pt x="135" y="115"/>
                    </a:cubicBezTo>
                    <a:cubicBezTo>
                      <a:pt x="135" y="117"/>
                      <a:pt x="137" y="118"/>
                      <a:pt x="138" y="118"/>
                    </a:cubicBezTo>
                    <a:cubicBezTo>
                      <a:pt x="153" y="118"/>
                      <a:pt x="153" y="118"/>
                      <a:pt x="153" y="118"/>
                    </a:cubicBezTo>
                    <a:cubicBezTo>
                      <a:pt x="154" y="118"/>
                      <a:pt x="155" y="117"/>
                      <a:pt x="155" y="115"/>
                    </a:cubicBezTo>
                    <a:cubicBezTo>
                      <a:pt x="155" y="105"/>
                      <a:pt x="155" y="105"/>
                      <a:pt x="155" y="105"/>
                    </a:cubicBezTo>
                    <a:cubicBezTo>
                      <a:pt x="174" y="105"/>
                      <a:pt x="174" y="105"/>
                      <a:pt x="174" y="105"/>
                    </a:cubicBezTo>
                    <a:cubicBezTo>
                      <a:pt x="174" y="115"/>
                      <a:pt x="174" y="115"/>
                      <a:pt x="174" y="115"/>
                    </a:cubicBezTo>
                    <a:cubicBezTo>
                      <a:pt x="174" y="117"/>
                      <a:pt x="175" y="118"/>
                      <a:pt x="176" y="118"/>
                    </a:cubicBezTo>
                    <a:cubicBezTo>
                      <a:pt x="191" y="118"/>
                      <a:pt x="191" y="118"/>
                      <a:pt x="191" y="118"/>
                    </a:cubicBezTo>
                    <a:cubicBezTo>
                      <a:pt x="192" y="118"/>
                      <a:pt x="193" y="117"/>
                      <a:pt x="193" y="115"/>
                    </a:cubicBezTo>
                    <a:cubicBezTo>
                      <a:pt x="193" y="105"/>
                      <a:pt x="193" y="105"/>
                      <a:pt x="193" y="105"/>
                    </a:cubicBezTo>
                    <a:cubicBezTo>
                      <a:pt x="206" y="105"/>
                      <a:pt x="206" y="105"/>
                      <a:pt x="206" y="105"/>
                    </a:cubicBezTo>
                    <a:cubicBezTo>
                      <a:pt x="206" y="134"/>
                      <a:pt x="206" y="134"/>
                      <a:pt x="206" y="134"/>
                    </a:cubicBezTo>
                    <a:lnTo>
                      <a:pt x="19" y="13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67719" name="组合 224"/>
              <p:cNvGrpSpPr/>
              <p:nvPr/>
            </p:nvGrpSpPr>
            <p:grpSpPr>
              <a:xfrm>
                <a:off x="4848730" y="4134717"/>
                <a:ext cx="795338" cy="788988"/>
                <a:chOff x="4848730" y="4134717"/>
                <a:chExt cx="795338" cy="788988"/>
              </a:xfrm>
            </p:grpSpPr>
            <p:sp>
              <p:nvSpPr>
                <p:cNvPr id="234" name="Freeform 124"/>
                <p:cNvSpPr>
                  <a:spLocks noEditPoints="1"/>
                </p:cNvSpPr>
                <p:nvPr/>
              </p:nvSpPr>
              <p:spPr bwMode="auto">
                <a:xfrm>
                  <a:off x="4838201" y="4135582"/>
                  <a:ext cx="330984" cy="770643"/>
                </a:xfrm>
                <a:custGeom>
                  <a:avLst/>
                  <a:gdLst>
                    <a:gd name="T0" fmla="*/ 52 w 86"/>
                    <a:gd name="T1" fmla="*/ 200 h 205"/>
                    <a:gd name="T2" fmla="*/ 43 w 86"/>
                    <a:gd name="T3" fmla="*/ 192 h 205"/>
                    <a:gd name="T4" fmla="*/ 52 w 86"/>
                    <a:gd name="T5" fmla="*/ 184 h 205"/>
                    <a:gd name="T6" fmla="*/ 55 w 86"/>
                    <a:gd name="T7" fmla="*/ 184 h 205"/>
                    <a:gd name="T8" fmla="*/ 61 w 86"/>
                    <a:gd name="T9" fmla="*/ 167 h 205"/>
                    <a:gd name="T10" fmla="*/ 58 w 86"/>
                    <a:gd name="T11" fmla="*/ 168 h 205"/>
                    <a:gd name="T12" fmla="*/ 54 w 86"/>
                    <a:gd name="T13" fmla="*/ 165 h 205"/>
                    <a:gd name="T14" fmla="*/ 58 w 86"/>
                    <a:gd name="T15" fmla="*/ 161 h 205"/>
                    <a:gd name="T16" fmla="*/ 62 w 86"/>
                    <a:gd name="T17" fmla="*/ 164 h 205"/>
                    <a:gd name="T18" fmla="*/ 72 w 86"/>
                    <a:gd name="T19" fmla="*/ 134 h 205"/>
                    <a:gd name="T20" fmla="*/ 72 w 86"/>
                    <a:gd name="T21" fmla="*/ 21 h 205"/>
                    <a:gd name="T22" fmla="*/ 76 w 86"/>
                    <a:gd name="T23" fmla="*/ 21 h 205"/>
                    <a:gd name="T24" fmla="*/ 86 w 86"/>
                    <a:gd name="T25" fmla="*/ 10 h 205"/>
                    <a:gd name="T26" fmla="*/ 76 w 86"/>
                    <a:gd name="T27" fmla="*/ 0 h 205"/>
                    <a:gd name="T28" fmla="*/ 11 w 86"/>
                    <a:gd name="T29" fmla="*/ 0 h 205"/>
                    <a:gd name="T30" fmla="*/ 0 w 86"/>
                    <a:gd name="T31" fmla="*/ 10 h 205"/>
                    <a:gd name="T32" fmla="*/ 11 w 86"/>
                    <a:gd name="T33" fmla="*/ 21 h 205"/>
                    <a:gd name="T34" fmla="*/ 16 w 86"/>
                    <a:gd name="T35" fmla="*/ 21 h 205"/>
                    <a:gd name="T36" fmla="*/ 16 w 86"/>
                    <a:gd name="T37" fmla="*/ 188 h 205"/>
                    <a:gd name="T38" fmla="*/ 33 w 86"/>
                    <a:gd name="T39" fmla="*/ 205 h 205"/>
                    <a:gd name="T40" fmla="*/ 55 w 86"/>
                    <a:gd name="T41" fmla="*/ 205 h 205"/>
                    <a:gd name="T42" fmla="*/ 58 w 86"/>
                    <a:gd name="T43" fmla="*/ 205 h 205"/>
                    <a:gd name="T44" fmla="*/ 55 w 86"/>
                    <a:gd name="T45" fmla="*/ 199 h 205"/>
                    <a:gd name="T46" fmla="*/ 52 w 86"/>
                    <a:gd name="T47" fmla="*/ 200 h 205"/>
                    <a:gd name="T48" fmla="*/ 28 w 86"/>
                    <a:gd name="T49" fmla="*/ 135 h 205"/>
                    <a:gd name="T50" fmla="*/ 28 w 86"/>
                    <a:gd name="T51" fmla="*/ 21 h 205"/>
                    <a:gd name="T52" fmla="*/ 59 w 86"/>
                    <a:gd name="T53" fmla="*/ 21 h 205"/>
                    <a:gd name="T54" fmla="*/ 59 w 86"/>
                    <a:gd name="T55" fmla="*/ 135 h 205"/>
                    <a:gd name="T56" fmla="*/ 28 w 86"/>
                    <a:gd name="T57" fmla="*/ 135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86" h="205">
                      <a:moveTo>
                        <a:pt x="52" y="200"/>
                      </a:moveTo>
                      <a:cubicBezTo>
                        <a:pt x="47" y="200"/>
                        <a:pt x="43" y="196"/>
                        <a:pt x="43" y="192"/>
                      </a:cubicBezTo>
                      <a:cubicBezTo>
                        <a:pt x="43" y="187"/>
                        <a:pt x="47" y="184"/>
                        <a:pt x="52" y="184"/>
                      </a:cubicBezTo>
                      <a:cubicBezTo>
                        <a:pt x="53" y="184"/>
                        <a:pt x="54" y="184"/>
                        <a:pt x="55" y="184"/>
                      </a:cubicBezTo>
                      <a:cubicBezTo>
                        <a:pt x="61" y="167"/>
                        <a:pt x="61" y="167"/>
                        <a:pt x="61" y="167"/>
                      </a:cubicBezTo>
                      <a:cubicBezTo>
                        <a:pt x="60" y="168"/>
                        <a:pt x="59" y="168"/>
                        <a:pt x="58" y="168"/>
                      </a:cubicBezTo>
                      <a:cubicBezTo>
                        <a:pt x="55" y="168"/>
                        <a:pt x="54" y="167"/>
                        <a:pt x="54" y="165"/>
                      </a:cubicBezTo>
                      <a:cubicBezTo>
                        <a:pt x="54" y="162"/>
                        <a:pt x="55" y="161"/>
                        <a:pt x="58" y="161"/>
                      </a:cubicBezTo>
                      <a:cubicBezTo>
                        <a:pt x="60" y="161"/>
                        <a:pt x="61" y="162"/>
                        <a:pt x="62" y="164"/>
                      </a:cubicBezTo>
                      <a:cubicBezTo>
                        <a:pt x="72" y="134"/>
                        <a:pt x="72" y="134"/>
                        <a:pt x="72" y="134"/>
                      </a:cubicBezTo>
                      <a:cubicBezTo>
                        <a:pt x="72" y="21"/>
                        <a:pt x="72" y="21"/>
                        <a:pt x="72" y="21"/>
                      </a:cubicBezTo>
                      <a:cubicBezTo>
                        <a:pt x="76" y="21"/>
                        <a:pt x="76" y="21"/>
                        <a:pt x="76" y="21"/>
                      </a:cubicBezTo>
                      <a:cubicBezTo>
                        <a:pt x="82" y="21"/>
                        <a:pt x="86" y="16"/>
                        <a:pt x="86" y="10"/>
                      </a:cubicBezTo>
                      <a:cubicBezTo>
                        <a:pt x="86" y="5"/>
                        <a:pt x="82" y="0"/>
                        <a:pt x="76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5" y="0"/>
                        <a:pt x="0" y="5"/>
                        <a:pt x="0" y="10"/>
                      </a:cubicBezTo>
                      <a:cubicBezTo>
                        <a:pt x="0" y="16"/>
                        <a:pt x="5" y="21"/>
                        <a:pt x="11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188"/>
                        <a:pt x="16" y="188"/>
                        <a:pt x="16" y="188"/>
                      </a:cubicBezTo>
                      <a:cubicBezTo>
                        <a:pt x="16" y="198"/>
                        <a:pt x="23" y="205"/>
                        <a:pt x="33" y="205"/>
                      </a:cubicBezTo>
                      <a:cubicBezTo>
                        <a:pt x="55" y="205"/>
                        <a:pt x="55" y="205"/>
                        <a:pt x="55" y="205"/>
                      </a:cubicBezTo>
                      <a:cubicBezTo>
                        <a:pt x="56" y="205"/>
                        <a:pt x="57" y="205"/>
                        <a:pt x="58" y="205"/>
                      </a:cubicBezTo>
                      <a:cubicBezTo>
                        <a:pt x="57" y="203"/>
                        <a:pt x="56" y="201"/>
                        <a:pt x="55" y="199"/>
                      </a:cubicBezTo>
                      <a:cubicBezTo>
                        <a:pt x="54" y="200"/>
                        <a:pt x="53" y="200"/>
                        <a:pt x="52" y="200"/>
                      </a:cubicBezTo>
                      <a:close/>
                      <a:moveTo>
                        <a:pt x="28" y="135"/>
                      </a:moveTo>
                      <a:cubicBezTo>
                        <a:pt x="28" y="21"/>
                        <a:pt x="28" y="21"/>
                        <a:pt x="28" y="21"/>
                      </a:cubicBezTo>
                      <a:cubicBezTo>
                        <a:pt x="59" y="21"/>
                        <a:pt x="59" y="21"/>
                        <a:pt x="59" y="21"/>
                      </a:cubicBezTo>
                      <a:cubicBezTo>
                        <a:pt x="59" y="135"/>
                        <a:pt x="59" y="135"/>
                        <a:pt x="59" y="135"/>
                      </a:cubicBezTo>
                      <a:lnTo>
                        <a:pt x="28" y="13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Freeform 125"/>
                <p:cNvSpPr>
                  <a:spLocks noEditPoints="1"/>
                </p:cNvSpPr>
                <p:nvPr/>
              </p:nvSpPr>
              <p:spPr bwMode="auto">
                <a:xfrm>
                  <a:off x="5063873" y="4198798"/>
                  <a:ext cx="580726" cy="725490"/>
                </a:xfrm>
                <a:custGeom>
                  <a:avLst/>
                  <a:gdLst>
                    <a:gd name="T0" fmla="*/ 118 w 154"/>
                    <a:gd name="T1" fmla="*/ 69 h 193"/>
                    <a:gd name="T2" fmla="*/ 118 w 154"/>
                    <a:gd name="T3" fmla="*/ 22 h 193"/>
                    <a:gd name="T4" fmla="*/ 126 w 154"/>
                    <a:gd name="T5" fmla="*/ 11 h 193"/>
                    <a:gd name="T6" fmla="*/ 115 w 154"/>
                    <a:gd name="T7" fmla="*/ 0 h 193"/>
                    <a:gd name="T8" fmla="*/ 39 w 154"/>
                    <a:gd name="T9" fmla="*/ 0 h 193"/>
                    <a:gd name="T10" fmla="*/ 28 w 154"/>
                    <a:gd name="T11" fmla="*/ 11 h 193"/>
                    <a:gd name="T12" fmla="*/ 34 w 154"/>
                    <a:gd name="T13" fmla="*/ 21 h 193"/>
                    <a:gd name="T14" fmla="*/ 34 w 154"/>
                    <a:gd name="T15" fmla="*/ 69 h 193"/>
                    <a:gd name="T16" fmla="*/ 0 w 154"/>
                    <a:gd name="T17" fmla="*/ 174 h 193"/>
                    <a:gd name="T18" fmla="*/ 19 w 154"/>
                    <a:gd name="T19" fmla="*/ 192 h 193"/>
                    <a:gd name="T20" fmla="*/ 19 w 154"/>
                    <a:gd name="T21" fmla="*/ 192 h 193"/>
                    <a:gd name="T22" fmla="*/ 19 w 154"/>
                    <a:gd name="T23" fmla="*/ 192 h 193"/>
                    <a:gd name="T24" fmla="*/ 25 w 154"/>
                    <a:gd name="T25" fmla="*/ 193 h 193"/>
                    <a:gd name="T26" fmla="*/ 129 w 154"/>
                    <a:gd name="T27" fmla="*/ 193 h 193"/>
                    <a:gd name="T28" fmla="*/ 154 w 154"/>
                    <a:gd name="T29" fmla="*/ 174 h 193"/>
                    <a:gd name="T30" fmla="*/ 118 w 154"/>
                    <a:gd name="T31" fmla="*/ 69 h 193"/>
                    <a:gd name="T32" fmla="*/ 49 w 154"/>
                    <a:gd name="T33" fmla="*/ 72 h 193"/>
                    <a:gd name="T34" fmla="*/ 49 w 154"/>
                    <a:gd name="T35" fmla="*/ 26 h 193"/>
                    <a:gd name="T36" fmla="*/ 104 w 154"/>
                    <a:gd name="T37" fmla="*/ 26 h 193"/>
                    <a:gd name="T38" fmla="*/ 104 w 154"/>
                    <a:gd name="T39" fmla="*/ 72 h 193"/>
                    <a:gd name="T40" fmla="*/ 109 w 154"/>
                    <a:gd name="T41" fmla="*/ 87 h 193"/>
                    <a:gd name="T42" fmla="*/ 44 w 154"/>
                    <a:gd name="T43" fmla="*/ 87 h 193"/>
                    <a:gd name="T44" fmla="*/ 49 w 154"/>
                    <a:gd name="T45" fmla="*/ 72 h 193"/>
                    <a:gd name="T46" fmla="*/ 58 w 154"/>
                    <a:gd name="T47" fmla="*/ 138 h 193"/>
                    <a:gd name="T48" fmla="*/ 54 w 154"/>
                    <a:gd name="T49" fmla="*/ 135 h 193"/>
                    <a:gd name="T50" fmla="*/ 58 w 154"/>
                    <a:gd name="T51" fmla="*/ 131 h 193"/>
                    <a:gd name="T52" fmla="*/ 62 w 154"/>
                    <a:gd name="T53" fmla="*/ 135 h 193"/>
                    <a:gd name="T54" fmla="*/ 58 w 154"/>
                    <a:gd name="T55" fmla="*/ 138 h 193"/>
                    <a:gd name="T56" fmla="*/ 80 w 154"/>
                    <a:gd name="T57" fmla="*/ 146 h 193"/>
                    <a:gd name="T58" fmla="*/ 76 w 154"/>
                    <a:gd name="T59" fmla="*/ 142 h 193"/>
                    <a:gd name="T60" fmla="*/ 80 w 154"/>
                    <a:gd name="T61" fmla="*/ 138 h 193"/>
                    <a:gd name="T62" fmla="*/ 84 w 154"/>
                    <a:gd name="T63" fmla="*/ 142 h 193"/>
                    <a:gd name="T64" fmla="*/ 80 w 154"/>
                    <a:gd name="T65" fmla="*/ 146 h 193"/>
                    <a:gd name="T66" fmla="*/ 80 w 154"/>
                    <a:gd name="T67" fmla="*/ 108 h 193"/>
                    <a:gd name="T68" fmla="*/ 84 w 154"/>
                    <a:gd name="T69" fmla="*/ 104 h 193"/>
                    <a:gd name="T70" fmla="*/ 88 w 154"/>
                    <a:gd name="T71" fmla="*/ 108 h 193"/>
                    <a:gd name="T72" fmla="*/ 84 w 154"/>
                    <a:gd name="T73" fmla="*/ 111 h 193"/>
                    <a:gd name="T74" fmla="*/ 80 w 154"/>
                    <a:gd name="T75" fmla="*/ 108 h 193"/>
                    <a:gd name="T76" fmla="*/ 90 w 154"/>
                    <a:gd name="T77" fmla="*/ 173 h 193"/>
                    <a:gd name="T78" fmla="*/ 86 w 154"/>
                    <a:gd name="T79" fmla="*/ 169 h 193"/>
                    <a:gd name="T80" fmla="*/ 90 w 154"/>
                    <a:gd name="T81" fmla="*/ 165 h 193"/>
                    <a:gd name="T82" fmla="*/ 94 w 154"/>
                    <a:gd name="T83" fmla="*/ 169 h 193"/>
                    <a:gd name="T84" fmla="*/ 90 w 154"/>
                    <a:gd name="T85" fmla="*/ 173 h 193"/>
                    <a:gd name="T86" fmla="*/ 104 w 154"/>
                    <a:gd name="T87" fmla="*/ 145 h 193"/>
                    <a:gd name="T88" fmla="*/ 108 w 154"/>
                    <a:gd name="T89" fmla="*/ 141 h 193"/>
                    <a:gd name="T90" fmla="*/ 112 w 154"/>
                    <a:gd name="T91" fmla="*/ 145 h 193"/>
                    <a:gd name="T92" fmla="*/ 108 w 154"/>
                    <a:gd name="T93" fmla="*/ 149 h 193"/>
                    <a:gd name="T94" fmla="*/ 104 w 154"/>
                    <a:gd name="T95" fmla="*/ 145 h 193"/>
                    <a:gd name="T96" fmla="*/ 117 w 154"/>
                    <a:gd name="T97" fmla="*/ 167 h 193"/>
                    <a:gd name="T98" fmla="*/ 109 w 154"/>
                    <a:gd name="T99" fmla="*/ 159 h 193"/>
                    <a:gd name="T100" fmla="*/ 117 w 154"/>
                    <a:gd name="T101" fmla="*/ 151 h 193"/>
                    <a:gd name="T102" fmla="*/ 126 w 154"/>
                    <a:gd name="T103" fmla="*/ 159 h 193"/>
                    <a:gd name="T104" fmla="*/ 117 w 154"/>
                    <a:gd name="T105" fmla="*/ 167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54" h="193">
                      <a:moveTo>
                        <a:pt x="118" y="69"/>
                      </a:moveTo>
                      <a:cubicBezTo>
                        <a:pt x="118" y="22"/>
                        <a:pt x="118" y="22"/>
                        <a:pt x="118" y="22"/>
                      </a:cubicBezTo>
                      <a:cubicBezTo>
                        <a:pt x="123" y="20"/>
                        <a:pt x="126" y="16"/>
                        <a:pt x="126" y="11"/>
                      </a:cubicBezTo>
                      <a:cubicBezTo>
                        <a:pt x="126" y="5"/>
                        <a:pt x="121" y="0"/>
                        <a:pt x="115" y="0"/>
                      </a:cubicBez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33" y="0"/>
                        <a:pt x="28" y="5"/>
                        <a:pt x="28" y="11"/>
                      </a:cubicBezTo>
                      <a:cubicBezTo>
                        <a:pt x="28" y="16"/>
                        <a:pt x="31" y="19"/>
                        <a:pt x="34" y="21"/>
                      </a:cubicBezTo>
                      <a:cubicBezTo>
                        <a:pt x="34" y="69"/>
                        <a:pt x="34" y="69"/>
                        <a:pt x="34" y="69"/>
                      </a:cubicBezTo>
                      <a:cubicBezTo>
                        <a:pt x="0" y="174"/>
                        <a:pt x="0" y="174"/>
                        <a:pt x="0" y="174"/>
                      </a:cubicBezTo>
                      <a:cubicBezTo>
                        <a:pt x="0" y="183"/>
                        <a:pt x="8" y="190"/>
                        <a:pt x="19" y="192"/>
                      </a:cubicBezTo>
                      <a:cubicBezTo>
                        <a:pt x="19" y="192"/>
                        <a:pt x="19" y="192"/>
                        <a:pt x="19" y="192"/>
                      </a:cubicBezTo>
                      <a:cubicBezTo>
                        <a:pt x="19" y="192"/>
                        <a:pt x="19" y="192"/>
                        <a:pt x="19" y="192"/>
                      </a:cubicBezTo>
                      <a:cubicBezTo>
                        <a:pt x="21" y="193"/>
                        <a:pt x="23" y="193"/>
                        <a:pt x="25" y="193"/>
                      </a:cubicBezTo>
                      <a:cubicBezTo>
                        <a:pt x="129" y="193"/>
                        <a:pt x="129" y="193"/>
                        <a:pt x="129" y="193"/>
                      </a:cubicBezTo>
                      <a:cubicBezTo>
                        <a:pt x="143" y="193"/>
                        <a:pt x="154" y="184"/>
                        <a:pt x="154" y="174"/>
                      </a:cubicBezTo>
                      <a:lnTo>
                        <a:pt x="118" y="69"/>
                      </a:lnTo>
                      <a:close/>
                      <a:moveTo>
                        <a:pt x="49" y="72"/>
                      </a:moveTo>
                      <a:cubicBezTo>
                        <a:pt x="49" y="26"/>
                        <a:pt x="49" y="26"/>
                        <a:pt x="49" y="26"/>
                      </a:cubicBezTo>
                      <a:cubicBezTo>
                        <a:pt x="104" y="26"/>
                        <a:pt x="104" y="26"/>
                        <a:pt x="104" y="26"/>
                      </a:cubicBezTo>
                      <a:cubicBezTo>
                        <a:pt x="104" y="72"/>
                        <a:pt x="104" y="72"/>
                        <a:pt x="104" y="72"/>
                      </a:cubicBezTo>
                      <a:cubicBezTo>
                        <a:pt x="109" y="87"/>
                        <a:pt x="109" y="87"/>
                        <a:pt x="109" y="87"/>
                      </a:cubicBezTo>
                      <a:cubicBezTo>
                        <a:pt x="44" y="87"/>
                        <a:pt x="44" y="87"/>
                        <a:pt x="44" y="87"/>
                      </a:cubicBezTo>
                      <a:lnTo>
                        <a:pt x="49" y="72"/>
                      </a:lnTo>
                      <a:close/>
                      <a:moveTo>
                        <a:pt x="58" y="138"/>
                      </a:moveTo>
                      <a:cubicBezTo>
                        <a:pt x="55" y="138"/>
                        <a:pt x="54" y="137"/>
                        <a:pt x="54" y="135"/>
                      </a:cubicBezTo>
                      <a:cubicBezTo>
                        <a:pt x="54" y="132"/>
                        <a:pt x="55" y="131"/>
                        <a:pt x="58" y="131"/>
                      </a:cubicBezTo>
                      <a:cubicBezTo>
                        <a:pt x="60" y="131"/>
                        <a:pt x="62" y="132"/>
                        <a:pt x="62" y="135"/>
                      </a:cubicBezTo>
                      <a:cubicBezTo>
                        <a:pt x="62" y="137"/>
                        <a:pt x="60" y="138"/>
                        <a:pt x="58" y="138"/>
                      </a:cubicBezTo>
                      <a:close/>
                      <a:moveTo>
                        <a:pt x="80" y="146"/>
                      </a:moveTo>
                      <a:cubicBezTo>
                        <a:pt x="78" y="146"/>
                        <a:pt x="76" y="144"/>
                        <a:pt x="76" y="142"/>
                      </a:cubicBezTo>
                      <a:cubicBezTo>
                        <a:pt x="76" y="140"/>
                        <a:pt x="78" y="138"/>
                        <a:pt x="80" y="138"/>
                      </a:cubicBezTo>
                      <a:cubicBezTo>
                        <a:pt x="82" y="138"/>
                        <a:pt x="84" y="140"/>
                        <a:pt x="84" y="142"/>
                      </a:cubicBezTo>
                      <a:cubicBezTo>
                        <a:pt x="84" y="144"/>
                        <a:pt x="82" y="146"/>
                        <a:pt x="80" y="146"/>
                      </a:cubicBezTo>
                      <a:close/>
                      <a:moveTo>
                        <a:pt x="80" y="108"/>
                      </a:moveTo>
                      <a:cubicBezTo>
                        <a:pt x="80" y="105"/>
                        <a:pt x="82" y="104"/>
                        <a:pt x="84" y="104"/>
                      </a:cubicBezTo>
                      <a:cubicBezTo>
                        <a:pt x="87" y="104"/>
                        <a:pt x="88" y="105"/>
                        <a:pt x="88" y="108"/>
                      </a:cubicBezTo>
                      <a:cubicBezTo>
                        <a:pt x="88" y="110"/>
                        <a:pt x="87" y="111"/>
                        <a:pt x="84" y="111"/>
                      </a:cubicBezTo>
                      <a:cubicBezTo>
                        <a:pt x="82" y="111"/>
                        <a:pt x="80" y="110"/>
                        <a:pt x="80" y="108"/>
                      </a:cubicBezTo>
                      <a:close/>
                      <a:moveTo>
                        <a:pt x="90" y="173"/>
                      </a:moveTo>
                      <a:cubicBezTo>
                        <a:pt x="88" y="173"/>
                        <a:pt x="86" y="171"/>
                        <a:pt x="86" y="169"/>
                      </a:cubicBezTo>
                      <a:cubicBezTo>
                        <a:pt x="86" y="167"/>
                        <a:pt x="88" y="165"/>
                        <a:pt x="90" y="165"/>
                      </a:cubicBezTo>
                      <a:cubicBezTo>
                        <a:pt x="92" y="165"/>
                        <a:pt x="94" y="167"/>
                        <a:pt x="94" y="169"/>
                      </a:cubicBezTo>
                      <a:cubicBezTo>
                        <a:pt x="94" y="171"/>
                        <a:pt x="92" y="173"/>
                        <a:pt x="90" y="173"/>
                      </a:cubicBezTo>
                      <a:close/>
                      <a:moveTo>
                        <a:pt x="104" y="145"/>
                      </a:moveTo>
                      <a:cubicBezTo>
                        <a:pt x="104" y="143"/>
                        <a:pt x="106" y="141"/>
                        <a:pt x="108" y="141"/>
                      </a:cubicBezTo>
                      <a:cubicBezTo>
                        <a:pt x="110" y="141"/>
                        <a:pt x="112" y="143"/>
                        <a:pt x="112" y="145"/>
                      </a:cubicBezTo>
                      <a:cubicBezTo>
                        <a:pt x="112" y="147"/>
                        <a:pt x="110" y="149"/>
                        <a:pt x="108" y="149"/>
                      </a:cubicBezTo>
                      <a:cubicBezTo>
                        <a:pt x="106" y="149"/>
                        <a:pt x="104" y="147"/>
                        <a:pt x="104" y="145"/>
                      </a:cubicBezTo>
                      <a:close/>
                      <a:moveTo>
                        <a:pt x="117" y="167"/>
                      </a:moveTo>
                      <a:cubicBezTo>
                        <a:pt x="113" y="167"/>
                        <a:pt x="109" y="164"/>
                        <a:pt x="109" y="159"/>
                      </a:cubicBezTo>
                      <a:cubicBezTo>
                        <a:pt x="109" y="155"/>
                        <a:pt x="113" y="151"/>
                        <a:pt x="117" y="151"/>
                      </a:cubicBezTo>
                      <a:cubicBezTo>
                        <a:pt x="122" y="151"/>
                        <a:pt x="126" y="155"/>
                        <a:pt x="126" y="159"/>
                      </a:cubicBezTo>
                      <a:cubicBezTo>
                        <a:pt x="126" y="164"/>
                        <a:pt x="122" y="167"/>
                        <a:pt x="117" y="16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7722" name="组合 225"/>
              <p:cNvGrpSpPr/>
              <p:nvPr/>
            </p:nvGrpSpPr>
            <p:grpSpPr>
              <a:xfrm>
                <a:off x="3162805" y="4088679"/>
                <a:ext cx="1036638" cy="815976"/>
                <a:chOff x="3162805" y="4088679"/>
                <a:chExt cx="1036638" cy="815976"/>
              </a:xfrm>
            </p:grpSpPr>
            <p:sp>
              <p:nvSpPr>
                <p:cNvPr id="231" name="Freeform 128"/>
                <p:cNvSpPr/>
                <p:nvPr/>
              </p:nvSpPr>
              <p:spPr bwMode="auto">
                <a:xfrm>
                  <a:off x="3381871" y="4499832"/>
                  <a:ext cx="556655" cy="403384"/>
                </a:xfrm>
                <a:custGeom>
                  <a:avLst/>
                  <a:gdLst>
                    <a:gd name="T0" fmla="*/ 0 w 148"/>
                    <a:gd name="T1" fmla="*/ 0 h 108"/>
                    <a:gd name="T2" fmla="*/ 0 w 148"/>
                    <a:gd name="T3" fmla="*/ 81 h 108"/>
                    <a:gd name="T4" fmla="*/ 74 w 148"/>
                    <a:gd name="T5" fmla="*/ 108 h 108"/>
                    <a:gd name="T6" fmla="*/ 148 w 148"/>
                    <a:gd name="T7" fmla="*/ 81 h 108"/>
                    <a:gd name="T8" fmla="*/ 148 w 148"/>
                    <a:gd name="T9" fmla="*/ 5 h 108"/>
                    <a:gd name="T10" fmla="*/ 79 w 148"/>
                    <a:gd name="T11" fmla="*/ 39 h 108"/>
                    <a:gd name="T12" fmla="*/ 0 w 148"/>
                    <a:gd name="T13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8" h="108">
                      <a:moveTo>
                        <a:pt x="0" y="0"/>
                      </a:moveTo>
                      <a:cubicBezTo>
                        <a:pt x="0" y="81"/>
                        <a:pt x="0" y="81"/>
                        <a:pt x="0" y="81"/>
                      </a:cubicBezTo>
                      <a:cubicBezTo>
                        <a:pt x="17" y="97"/>
                        <a:pt x="44" y="108"/>
                        <a:pt x="74" y="108"/>
                      </a:cubicBezTo>
                      <a:cubicBezTo>
                        <a:pt x="104" y="108"/>
                        <a:pt x="131" y="97"/>
                        <a:pt x="148" y="81"/>
                      </a:cubicBezTo>
                      <a:cubicBezTo>
                        <a:pt x="148" y="5"/>
                        <a:pt x="148" y="5"/>
                        <a:pt x="148" y="5"/>
                      </a:cubicBezTo>
                      <a:cubicBezTo>
                        <a:pt x="79" y="39"/>
                        <a:pt x="79" y="39"/>
                        <a:pt x="79" y="3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Freeform 129"/>
                <p:cNvSpPr/>
                <p:nvPr/>
              </p:nvSpPr>
              <p:spPr bwMode="auto">
                <a:xfrm>
                  <a:off x="3162219" y="4087418"/>
                  <a:ext cx="1038084" cy="517776"/>
                </a:xfrm>
                <a:custGeom>
                  <a:avLst/>
                  <a:gdLst>
                    <a:gd name="T0" fmla="*/ 653 w 653"/>
                    <a:gd name="T1" fmla="*/ 164 h 327"/>
                    <a:gd name="T2" fmla="*/ 326 w 653"/>
                    <a:gd name="T3" fmla="*/ 0 h 327"/>
                    <a:gd name="T4" fmla="*/ 0 w 653"/>
                    <a:gd name="T5" fmla="*/ 164 h 327"/>
                    <a:gd name="T6" fmla="*/ 326 w 653"/>
                    <a:gd name="T7" fmla="*/ 327 h 327"/>
                    <a:gd name="T8" fmla="*/ 653 w 653"/>
                    <a:gd name="T9" fmla="*/ 164 h 3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3" h="327">
                      <a:moveTo>
                        <a:pt x="653" y="164"/>
                      </a:moveTo>
                      <a:lnTo>
                        <a:pt x="326" y="0"/>
                      </a:lnTo>
                      <a:lnTo>
                        <a:pt x="0" y="164"/>
                      </a:lnTo>
                      <a:lnTo>
                        <a:pt x="326" y="327"/>
                      </a:lnTo>
                      <a:lnTo>
                        <a:pt x="653" y="16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Freeform 130"/>
                <p:cNvSpPr/>
                <p:nvPr/>
              </p:nvSpPr>
              <p:spPr bwMode="auto">
                <a:xfrm>
                  <a:off x="4007731" y="4421563"/>
                  <a:ext cx="117350" cy="352209"/>
                </a:xfrm>
                <a:custGeom>
                  <a:avLst/>
                  <a:gdLst>
                    <a:gd name="T0" fmla="*/ 24 w 31"/>
                    <a:gd name="T1" fmla="*/ 49 h 93"/>
                    <a:gd name="T2" fmla="*/ 24 w 31"/>
                    <a:gd name="T3" fmla="*/ 0 h 93"/>
                    <a:gd name="T4" fmla="*/ 8 w 31"/>
                    <a:gd name="T5" fmla="*/ 7 h 93"/>
                    <a:gd name="T6" fmla="*/ 8 w 31"/>
                    <a:gd name="T7" fmla="*/ 49 h 93"/>
                    <a:gd name="T8" fmla="*/ 0 w 31"/>
                    <a:gd name="T9" fmla="*/ 63 h 93"/>
                    <a:gd name="T10" fmla="*/ 16 w 31"/>
                    <a:gd name="T11" fmla="*/ 93 h 93"/>
                    <a:gd name="T12" fmla="*/ 31 w 31"/>
                    <a:gd name="T13" fmla="*/ 63 h 93"/>
                    <a:gd name="T14" fmla="*/ 24 w 31"/>
                    <a:gd name="T15" fmla="*/ 49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93">
                      <a:moveTo>
                        <a:pt x="24" y="49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8" y="7"/>
                        <a:pt x="8" y="7"/>
                        <a:pt x="8" y="7"/>
                      </a:cubicBezTo>
                      <a:cubicBezTo>
                        <a:pt x="8" y="49"/>
                        <a:pt x="8" y="49"/>
                        <a:pt x="8" y="49"/>
                      </a:cubicBezTo>
                      <a:cubicBezTo>
                        <a:pt x="3" y="52"/>
                        <a:pt x="0" y="57"/>
                        <a:pt x="0" y="63"/>
                      </a:cubicBezTo>
                      <a:cubicBezTo>
                        <a:pt x="0" y="72"/>
                        <a:pt x="7" y="93"/>
                        <a:pt x="16" y="93"/>
                      </a:cubicBezTo>
                      <a:cubicBezTo>
                        <a:pt x="24" y="93"/>
                        <a:pt x="31" y="72"/>
                        <a:pt x="31" y="63"/>
                      </a:cubicBezTo>
                      <a:cubicBezTo>
                        <a:pt x="31" y="57"/>
                        <a:pt x="28" y="52"/>
                        <a:pt x="24" y="4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7726" name="组合 226"/>
              <p:cNvGrpSpPr/>
              <p:nvPr/>
            </p:nvGrpSpPr>
            <p:grpSpPr>
              <a:xfrm>
                <a:off x="4870955" y="881929"/>
                <a:ext cx="841375" cy="977900"/>
                <a:chOff x="4870955" y="881929"/>
                <a:chExt cx="841375" cy="977900"/>
              </a:xfrm>
            </p:grpSpPr>
            <p:sp>
              <p:nvSpPr>
                <p:cNvPr id="228" name="Freeform 133"/>
                <p:cNvSpPr/>
                <p:nvPr/>
              </p:nvSpPr>
              <p:spPr bwMode="auto">
                <a:xfrm>
                  <a:off x="4964576" y="1736353"/>
                  <a:ext cx="150447" cy="123424"/>
                </a:xfrm>
                <a:custGeom>
                  <a:avLst/>
                  <a:gdLst>
                    <a:gd name="T0" fmla="*/ 32 w 40"/>
                    <a:gd name="T1" fmla="*/ 23 h 33"/>
                    <a:gd name="T2" fmla="*/ 28 w 40"/>
                    <a:gd name="T3" fmla="*/ 23 h 33"/>
                    <a:gd name="T4" fmla="*/ 28 w 40"/>
                    <a:gd name="T5" fmla="*/ 0 h 33"/>
                    <a:gd name="T6" fmla="*/ 22 w 40"/>
                    <a:gd name="T7" fmla="*/ 0 h 33"/>
                    <a:gd name="T8" fmla="*/ 22 w 40"/>
                    <a:gd name="T9" fmla="*/ 23 h 33"/>
                    <a:gd name="T10" fmla="*/ 18 w 40"/>
                    <a:gd name="T11" fmla="*/ 23 h 33"/>
                    <a:gd name="T12" fmla="*/ 18 w 40"/>
                    <a:gd name="T13" fmla="*/ 0 h 33"/>
                    <a:gd name="T14" fmla="*/ 11 w 40"/>
                    <a:gd name="T15" fmla="*/ 0 h 33"/>
                    <a:gd name="T16" fmla="*/ 11 w 40"/>
                    <a:gd name="T17" fmla="*/ 23 h 33"/>
                    <a:gd name="T18" fmla="*/ 7 w 40"/>
                    <a:gd name="T19" fmla="*/ 23 h 33"/>
                    <a:gd name="T20" fmla="*/ 7 w 40"/>
                    <a:gd name="T21" fmla="*/ 0 h 33"/>
                    <a:gd name="T22" fmla="*/ 0 w 40"/>
                    <a:gd name="T23" fmla="*/ 0 h 33"/>
                    <a:gd name="T24" fmla="*/ 0 w 40"/>
                    <a:gd name="T25" fmla="*/ 27 h 33"/>
                    <a:gd name="T26" fmla="*/ 7 w 40"/>
                    <a:gd name="T27" fmla="*/ 33 h 33"/>
                    <a:gd name="T28" fmla="*/ 33 w 40"/>
                    <a:gd name="T29" fmla="*/ 33 h 33"/>
                    <a:gd name="T30" fmla="*/ 40 w 40"/>
                    <a:gd name="T31" fmla="*/ 27 h 33"/>
                    <a:gd name="T32" fmla="*/ 40 w 40"/>
                    <a:gd name="T33" fmla="*/ 0 h 33"/>
                    <a:gd name="T34" fmla="*/ 32 w 40"/>
                    <a:gd name="T35" fmla="*/ 0 h 33"/>
                    <a:gd name="T36" fmla="*/ 32 w 40"/>
                    <a:gd name="T37" fmla="*/ 2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0" h="33">
                      <a:moveTo>
                        <a:pt x="32" y="23"/>
                      </a:moveTo>
                      <a:cubicBezTo>
                        <a:pt x="28" y="23"/>
                        <a:pt x="28" y="23"/>
                        <a:pt x="28" y="23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23"/>
                        <a:pt x="11" y="23"/>
                        <a:pt x="11" y="23"/>
                      </a:cubicBezTo>
                      <a:cubicBezTo>
                        <a:pt x="7" y="23"/>
                        <a:pt x="7" y="23"/>
                        <a:pt x="7" y="23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30"/>
                        <a:pt x="3" y="33"/>
                        <a:pt x="7" y="33"/>
                      </a:cubicBezTo>
                      <a:cubicBezTo>
                        <a:pt x="33" y="33"/>
                        <a:pt x="33" y="33"/>
                        <a:pt x="33" y="33"/>
                      </a:cubicBezTo>
                      <a:cubicBezTo>
                        <a:pt x="37" y="33"/>
                        <a:pt x="40" y="30"/>
                        <a:pt x="40" y="27"/>
                      </a:cubicBez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lnTo>
                        <a:pt x="32" y="2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29" name="Freeform 134"/>
                <p:cNvSpPr/>
                <p:nvPr/>
              </p:nvSpPr>
              <p:spPr bwMode="auto">
                <a:xfrm>
                  <a:off x="5449017" y="1736353"/>
                  <a:ext cx="147437" cy="123424"/>
                </a:xfrm>
                <a:custGeom>
                  <a:avLst/>
                  <a:gdLst>
                    <a:gd name="T0" fmla="*/ 32 w 39"/>
                    <a:gd name="T1" fmla="*/ 23 h 33"/>
                    <a:gd name="T2" fmla="*/ 28 w 39"/>
                    <a:gd name="T3" fmla="*/ 23 h 33"/>
                    <a:gd name="T4" fmla="*/ 28 w 39"/>
                    <a:gd name="T5" fmla="*/ 0 h 33"/>
                    <a:gd name="T6" fmla="*/ 22 w 39"/>
                    <a:gd name="T7" fmla="*/ 0 h 33"/>
                    <a:gd name="T8" fmla="*/ 22 w 39"/>
                    <a:gd name="T9" fmla="*/ 23 h 33"/>
                    <a:gd name="T10" fmla="*/ 18 w 39"/>
                    <a:gd name="T11" fmla="*/ 23 h 33"/>
                    <a:gd name="T12" fmla="*/ 18 w 39"/>
                    <a:gd name="T13" fmla="*/ 0 h 33"/>
                    <a:gd name="T14" fmla="*/ 11 w 39"/>
                    <a:gd name="T15" fmla="*/ 0 h 33"/>
                    <a:gd name="T16" fmla="*/ 11 w 39"/>
                    <a:gd name="T17" fmla="*/ 23 h 33"/>
                    <a:gd name="T18" fmla="*/ 7 w 39"/>
                    <a:gd name="T19" fmla="*/ 23 h 33"/>
                    <a:gd name="T20" fmla="*/ 7 w 39"/>
                    <a:gd name="T21" fmla="*/ 0 h 33"/>
                    <a:gd name="T22" fmla="*/ 0 w 39"/>
                    <a:gd name="T23" fmla="*/ 0 h 33"/>
                    <a:gd name="T24" fmla="*/ 0 w 39"/>
                    <a:gd name="T25" fmla="*/ 27 h 33"/>
                    <a:gd name="T26" fmla="*/ 7 w 39"/>
                    <a:gd name="T27" fmla="*/ 33 h 33"/>
                    <a:gd name="T28" fmla="*/ 33 w 39"/>
                    <a:gd name="T29" fmla="*/ 33 h 33"/>
                    <a:gd name="T30" fmla="*/ 39 w 39"/>
                    <a:gd name="T31" fmla="*/ 27 h 33"/>
                    <a:gd name="T32" fmla="*/ 39 w 39"/>
                    <a:gd name="T33" fmla="*/ 0 h 33"/>
                    <a:gd name="T34" fmla="*/ 32 w 39"/>
                    <a:gd name="T35" fmla="*/ 0 h 33"/>
                    <a:gd name="T36" fmla="*/ 32 w 39"/>
                    <a:gd name="T37" fmla="*/ 2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9" h="33">
                      <a:moveTo>
                        <a:pt x="32" y="23"/>
                      </a:moveTo>
                      <a:cubicBezTo>
                        <a:pt x="28" y="23"/>
                        <a:pt x="28" y="23"/>
                        <a:pt x="28" y="23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23"/>
                        <a:pt x="11" y="23"/>
                        <a:pt x="11" y="23"/>
                      </a:cubicBezTo>
                      <a:cubicBezTo>
                        <a:pt x="7" y="23"/>
                        <a:pt x="7" y="23"/>
                        <a:pt x="7" y="23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30"/>
                        <a:pt x="3" y="33"/>
                        <a:pt x="7" y="33"/>
                      </a:cubicBezTo>
                      <a:cubicBezTo>
                        <a:pt x="33" y="33"/>
                        <a:pt x="33" y="33"/>
                        <a:pt x="33" y="33"/>
                      </a:cubicBezTo>
                      <a:cubicBezTo>
                        <a:pt x="37" y="33"/>
                        <a:pt x="39" y="30"/>
                        <a:pt x="39" y="27"/>
                      </a:cubicBez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lnTo>
                        <a:pt x="32" y="2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0" name="Freeform 135"/>
                <p:cNvSpPr>
                  <a:spLocks noEditPoints="1"/>
                </p:cNvSpPr>
                <p:nvPr/>
              </p:nvSpPr>
              <p:spPr bwMode="auto">
                <a:xfrm>
                  <a:off x="4871300" y="881421"/>
                  <a:ext cx="830469" cy="842891"/>
                </a:xfrm>
                <a:custGeom>
                  <a:avLst/>
                  <a:gdLst>
                    <a:gd name="T0" fmla="*/ 202 w 224"/>
                    <a:gd name="T1" fmla="*/ 83 h 224"/>
                    <a:gd name="T2" fmla="*/ 200 w 224"/>
                    <a:gd name="T3" fmla="*/ 94 h 224"/>
                    <a:gd name="T4" fmla="*/ 193 w 224"/>
                    <a:gd name="T5" fmla="*/ 67 h 224"/>
                    <a:gd name="T6" fmla="*/ 111 w 224"/>
                    <a:gd name="T7" fmla="*/ 0 h 224"/>
                    <a:gd name="T8" fmla="*/ 29 w 224"/>
                    <a:gd name="T9" fmla="*/ 67 h 224"/>
                    <a:gd name="T10" fmla="*/ 24 w 224"/>
                    <a:gd name="T11" fmla="*/ 93 h 224"/>
                    <a:gd name="T12" fmla="*/ 22 w 224"/>
                    <a:gd name="T13" fmla="*/ 82 h 224"/>
                    <a:gd name="T14" fmla="*/ 0 w 224"/>
                    <a:gd name="T15" fmla="*/ 84 h 224"/>
                    <a:gd name="T16" fmla="*/ 2 w 224"/>
                    <a:gd name="T17" fmla="*/ 124 h 224"/>
                    <a:gd name="T18" fmla="*/ 24 w 224"/>
                    <a:gd name="T19" fmla="*/ 122 h 224"/>
                    <a:gd name="T20" fmla="*/ 29 w 224"/>
                    <a:gd name="T21" fmla="*/ 104 h 224"/>
                    <a:gd name="T22" fmla="*/ 24 w 224"/>
                    <a:gd name="T23" fmla="*/ 147 h 224"/>
                    <a:gd name="T24" fmla="*/ 11 w 224"/>
                    <a:gd name="T25" fmla="*/ 204 h 224"/>
                    <a:gd name="T26" fmla="*/ 3 w 224"/>
                    <a:gd name="T27" fmla="*/ 224 h 224"/>
                    <a:gd name="T28" fmla="*/ 217 w 224"/>
                    <a:gd name="T29" fmla="*/ 216 h 224"/>
                    <a:gd name="T30" fmla="*/ 211 w 224"/>
                    <a:gd name="T31" fmla="*/ 165 h 224"/>
                    <a:gd name="T32" fmla="*/ 193 w 224"/>
                    <a:gd name="T33" fmla="*/ 147 h 224"/>
                    <a:gd name="T34" fmla="*/ 200 w 224"/>
                    <a:gd name="T35" fmla="*/ 105 h 224"/>
                    <a:gd name="T36" fmla="*/ 202 w 224"/>
                    <a:gd name="T37" fmla="*/ 125 h 224"/>
                    <a:gd name="T38" fmla="*/ 224 w 224"/>
                    <a:gd name="T39" fmla="*/ 123 h 224"/>
                    <a:gd name="T40" fmla="*/ 222 w 224"/>
                    <a:gd name="T41" fmla="*/ 83 h 224"/>
                    <a:gd name="T42" fmla="*/ 188 w 224"/>
                    <a:gd name="T43" fmla="*/ 44 h 224"/>
                    <a:gd name="T44" fmla="*/ 34 w 224"/>
                    <a:gd name="T45" fmla="*/ 61 h 224"/>
                    <a:gd name="T46" fmla="*/ 177 w 224"/>
                    <a:gd name="T47" fmla="*/ 83 h 224"/>
                    <a:gd name="T48" fmla="*/ 45 w 224"/>
                    <a:gd name="T49" fmla="*/ 141 h 224"/>
                    <a:gd name="T50" fmla="*/ 177 w 224"/>
                    <a:gd name="T51" fmla="*/ 83 h 224"/>
                    <a:gd name="T52" fmla="*/ 27 w 224"/>
                    <a:gd name="T53" fmla="*/ 181 h 224"/>
                    <a:gd name="T54" fmla="*/ 64 w 224"/>
                    <a:gd name="T55" fmla="*/ 181 h 224"/>
                    <a:gd name="T56" fmla="*/ 151 w 224"/>
                    <a:gd name="T57" fmla="*/ 203 h 224"/>
                    <a:gd name="T58" fmla="*/ 68 w 224"/>
                    <a:gd name="T59" fmla="*/ 199 h 224"/>
                    <a:gd name="T60" fmla="*/ 146 w 224"/>
                    <a:gd name="T61" fmla="*/ 193 h 224"/>
                    <a:gd name="T62" fmla="*/ 151 w 224"/>
                    <a:gd name="T63" fmla="*/ 203 h 224"/>
                    <a:gd name="T64" fmla="*/ 74 w 224"/>
                    <a:gd name="T65" fmla="*/ 185 h 224"/>
                    <a:gd name="T66" fmla="*/ 74 w 224"/>
                    <a:gd name="T67" fmla="*/ 173 h 224"/>
                    <a:gd name="T68" fmla="*/ 152 w 224"/>
                    <a:gd name="T69" fmla="*/ 179 h 224"/>
                    <a:gd name="T70" fmla="*/ 146 w 224"/>
                    <a:gd name="T71" fmla="*/ 164 h 224"/>
                    <a:gd name="T72" fmla="*/ 68 w 224"/>
                    <a:gd name="T73" fmla="*/ 158 h 224"/>
                    <a:gd name="T74" fmla="*/ 152 w 224"/>
                    <a:gd name="T75" fmla="*/ 157 h 224"/>
                    <a:gd name="T76" fmla="*/ 146 w 224"/>
                    <a:gd name="T77" fmla="*/ 164 h 224"/>
                    <a:gd name="T78" fmla="*/ 155 w 224"/>
                    <a:gd name="T79" fmla="*/ 181 h 224"/>
                    <a:gd name="T80" fmla="*/ 193 w 224"/>
                    <a:gd name="T81" fmla="*/ 181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224" h="224">
                      <a:moveTo>
                        <a:pt x="222" y="83"/>
                      </a:moveTo>
                      <a:cubicBezTo>
                        <a:pt x="202" y="83"/>
                        <a:pt x="202" y="83"/>
                        <a:pt x="202" y="83"/>
                      </a:cubicBezTo>
                      <a:cubicBezTo>
                        <a:pt x="201" y="83"/>
                        <a:pt x="200" y="84"/>
                        <a:pt x="200" y="85"/>
                      </a:cubicBezTo>
                      <a:cubicBezTo>
                        <a:pt x="200" y="94"/>
                        <a:pt x="200" y="94"/>
                        <a:pt x="200" y="94"/>
                      </a:cubicBezTo>
                      <a:cubicBezTo>
                        <a:pt x="193" y="94"/>
                        <a:pt x="193" y="94"/>
                        <a:pt x="193" y="94"/>
                      </a:cubicBezTo>
                      <a:cubicBezTo>
                        <a:pt x="193" y="67"/>
                        <a:pt x="193" y="67"/>
                        <a:pt x="193" y="67"/>
                      </a:cubicBezTo>
                      <a:cubicBezTo>
                        <a:pt x="193" y="38"/>
                        <a:pt x="193" y="38"/>
                        <a:pt x="193" y="38"/>
                      </a:cubicBezTo>
                      <a:cubicBezTo>
                        <a:pt x="193" y="17"/>
                        <a:pt x="157" y="0"/>
                        <a:pt x="111" y="0"/>
                      </a:cubicBezTo>
                      <a:cubicBezTo>
                        <a:pt x="65" y="0"/>
                        <a:pt x="29" y="17"/>
                        <a:pt x="29" y="38"/>
                      </a:cubicBezTo>
                      <a:cubicBezTo>
                        <a:pt x="29" y="67"/>
                        <a:pt x="29" y="67"/>
                        <a:pt x="29" y="67"/>
                      </a:cubicBezTo>
                      <a:cubicBezTo>
                        <a:pt x="29" y="93"/>
                        <a:pt x="29" y="93"/>
                        <a:pt x="29" y="93"/>
                      </a:cubicBezTo>
                      <a:cubicBezTo>
                        <a:pt x="24" y="93"/>
                        <a:pt x="24" y="93"/>
                        <a:pt x="24" y="93"/>
                      </a:cubicBezTo>
                      <a:cubicBezTo>
                        <a:pt x="24" y="84"/>
                        <a:pt x="24" y="84"/>
                        <a:pt x="24" y="84"/>
                      </a:cubicBezTo>
                      <a:cubicBezTo>
                        <a:pt x="24" y="83"/>
                        <a:pt x="23" y="82"/>
                        <a:pt x="22" y="82"/>
                      </a:cubicBezTo>
                      <a:cubicBezTo>
                        <a:pt x="2" y="82"/>
                        <a:pt x="2" y="82"/>
                        <a:pt x="2" y="82"/>
                      </a:cubicBezTo>
                      <a:cubicBezTo>
                        <a:pt x="1" y="82"/>
                        <a:pt x="0" y="83"/>
                        <a:pt x="0" y="84"/>
                      </a:cubicBezTo>
                      <a:cubicBezTo>
                        <a:pt x="0" y="122"/>
                        <a:pt x="0" y="122"/>
                        <a:pt x="0" y="122"/>
                      </a:cubicBezTo>
                      <a:cubicBezTo>
                        <a:pt x="0" y="123"/>
                        <a:pt x="1" y="124"/>
                        <a:pt x="2" y="124"/>
                      </a:cubicBezTo>
                      <a:cubicBezTo>
                        <a:pt x="22" y="124"/>
                        <a:pt x="22" y="124"/>
                        <a:pt x="22" y="124"/>
                      </a:cubicBezTo>
                      <a:cubicBezTo>
                        <a:pt x="23" y="124"/>
                        <a:pt x="24" y="123"/>
                        <a:pt x="24" y="122"/>
                      </a:cubicBezTo>
                      <a:cubicBezTo>
                        <a:pt x="24" y="104"/>
                        <a:pt x="24" y="104"/>
                        <a:pt x="24" y="104"/>
                      </a:cubicBezTo>
                      <a:cubicBezTo>
                        <a:pt x="29" y="104"/>
                        <a:pt x="29" y="104"/>
                        <a:pt x="29" y="104"/>
                      </a:cubicBezTo>
                      <a:cubicBezTo>
                        <a:pt x="29" y="147"/>
                        <a:pt x="29" y="147"/>
                        <a:pt x="29" y="147"/>
                      </a:cubicBezTo>
                      <a:cubicBezTo>
                        <a:pt x="24" y="147"/>
                        <a:pt x="24" y="147"/>
                        <a:pt x="24" y="147"/>
                      </a:cubicBezTo>
                      <a:cubicBezTo>
                        <a:pt x="17" y="147"/>
                        <a:pt x="11" y="155"/>
                        <a:pt x="11" y="165"/>
                      </a:cubicBezTo>
                      <a:cubicBezTo>
                        <a:pt x="11" y="204"/>
                        <a:pt x="11" y="204"/>
                        <a:pt x="11" y="204"/>
                      </a:cubicBezTo>
                      <a:cubicBezTo>
                        <a:pt x="7" y="205"/>
                        <a:pt x="3" y="210"/>
                        <a:pt x="3" y="216"/>
                      </a:cubicBezTo>
                      <a:cubicBezTo>
                        <a:pt x="3" y="224"/>
                        <a:pt x="3" y="224"/>
                        <a:pt x="3" y="224"/>
                      </a:cubicBezTo>
                      <a:cubicBezTo>
                        <a:pt x="217" y="224"/>
                        <a:pt x="217" y="224"/>
                        <a:pt x="217" y="224"/>
                      </a:cubicBezTo>
                      <a:cubicBezTo>
                        <a:pt x="217" y="216"/>
                        <a:pt x="217" y="216"/>
                        <a:pt x="217" y="216"/>
                      </a:cubicBezTo>
                      <a:cubicBezTo>
                        <a:pt x="217" y="211"/>
                        <a:pt x="214" y="207"/>
                        <a:pt x="211" y="205"/>
                      </a:cubicBezTo>
                      <a:cubicBezTo>
                        <a:pt x="211" y="165"/>
                        <a:pt x="211" y="165"/>
                        <a:pt x="211" y="165"/>
                      </a:cubicBezTo>
                      <a:cubicBezTo>
                        <a:pt x="211" y="155"/>
                        <a:pt x="205" y="147"/>
                        <a:pt x="198" y="147"/>
                      </a:cubicBezTo>
                      <a:cubicBezTo>
                        <a:pt x="193" y="147"/>
                        <a:pt x="193" y="147"/>
                        <a:pt x="193" y="147"/>
                      </a:cubicBezTo>
                      <a:cubicBezTo>
                        <a:pt x="193" y="105"/>
                        <a:pt x="193" y="105"/>
                        <a:pt x="193" y="105"/>
                      </a:cubicBezTo>
                      <a:cubicBezTo>
                        <a:pt x="200" y="105"/>
                        <a:pt x="200" y="105"/>
                        <a:pt x="200" y="105"/>
                      </a:cubicBezTo>
                      <a:cubicBezTo>
                        <a:pt x="200" y="123"/>
                        <a:pt x="200" y="123"/>
                        <a:pt x="200" y="123"/>
                      </a:cubicBezTo>
                      <a:cubicBezTo>
                        <a:pt x="200" y="125"/>
                        <a:pt x="201" y="125"/>
                        <a:pt x="202" y="125"/>
                      </a:cubicBezTo>
                      <a:cubicBezTo>
                        <a:pt x="222" y="125"/>
                        <a:pt x="222" y="125"/>
                        <a:pt x="222" y="125"/>
                      </a:cubicBezTo>
                      <a:cubicBezTo>
                        <a:pt x="223" y="125"/>
                        <a:pt x="224" y="125"/>
                        <a:pt x="224" y="123"/>
                      </a:cubicBezTo>
                      <a:cubicBezTo>
                        <a:pt x="224" y="85"/>
                        <a:pt x="224" y="85"/>
                        <a:pt x="224" y="85"/>
                      </a:cubicBezTo>
                      <a:cubicBezTo>
                        <a:pt x="224" y="84"/>
                        <a:pt x="223" y="83"/>
                        <a:pt x="222" y="83"/>
                      </a:cubicBezTo>
                      <a:close/>
                      <a:moveTo>
                        <a:pt x="34" y="44"/>
                      </a:moveTo>
                      <a:cubicBezTo>
                        <a:pt x="188" y="44"/>
                        <a:pt x="188" y="44"/>
                        <a:pt x="188" y="44"/>
                      </a:cubicBezTo>
                      <a:cubicBezTo>
                        <a:pt x="188" y="61"/>
                        <a:pt x="188" y="61"/>
                        <a:pt x="188" y="61"/>
                      </a:cubicBezTo>
                      <a:cubicBezTo>
                        <a:pt x="34" y="61"/>
                        <a:pt x="34" y="61"/>
                        <a:pt x="34" y="61"/>
                      </a:cubicBezTo>
                      <a:lnTo>
                        <a:pt x="34" y="44"/>
                      </a:lnTo>
                      <a:close/>
                      <a:moveTo>
                        <a:pt x="177" y="83"/>
                      </a:moveTo>
                      <a:cubicBezTo>
                        <a:pt x="177" y="141"/>
                        <a:pt x="177" y="141"/>
                        <a:pt x="177" y="141"/>
                      </a:cubicBezTo>
                      <a:cubicBezTo>
                        <a:pt x="45" y="141"/>
                        <a:pt x="45" y="141"/>
                        <a:pt x="45" y="141"/>
                      </a:cubicBezTo>
                      <a:cubicBezTo>
                        <a:pt x="45" y="83"/>
                        <a:pt x="45" y="83"/>
                        <a:pt x="45" y="83"/>
                      </a:cubicBezTo>
                      <a:lnTo>
                        <a:pt x="177" y="83"/>
                      </a:lnTo>
                      <a:close/>
                      <a:moveTo>
                        <a:pt x="45" y="200"/>
                      </a:moveTo>
                      <a:cubicBezTo>
                        <a:pt x="34" y="200"/>
                        <a:pt x="27" y="192"/>
                        <a:pt x="27" y="181"/>
                      </a:cubicBezTo>
                      <a:cubicBezTo>
                        <a:pt x="27" y="170"/>
                        <a:pt x="34" y="162"/>
                        <a:pt x="45" y="162"/>
                      </a:cubicBezTo>
                      <a:cubicBezTo>
                        <a:pt x="57" y="162"/>
                        <a:pt x="64" y="170"/>
                        <a:pt x="64" y="181"/>
                      </a:cubicBezTo>
                      <a:cubicBezTo>
                        <a:pt x="64" y="192"/>
                        <a:pt x="57" y="200"/>
                        <a:pt x="45" y="200"/>
                      </a:cubicBezTo>
                      <a:close/>
                      <a:moveTo>
                        <a:pt x="151" y="203"/>
                      </a:moveTo>
                      <a:cubicBezTo>
                        <a:pt x="69" y="203"/>
                        <a:pt x="69" y="203"/>
                        <a:pt x="69" y="203"/>
                      </a:cubicBezTo>
                      <a:cubicBezTo>
                        <a:pt x="68" y="202"/>
                        <a:pt x="68" y="201"/>
                        <a:pt x="68" y="199"/>
                      </a:cubicBezTo>
                      <a:cubicBezTo>
                        <a:pt x="68" y="196"/>
                        <a:pt x="71" y="193"/>
                        <a:pt x="74" y="193"/>
                      </a:cubicBezTo>
                      <a:cubicBezTo>
                        <a:pt x="146" y="193"/>
                        <a:pt x="146" y="193"/>
                        <a:pt x="146" y="193"/>
                      </a:cubicBezTo>
                      <a:cubicBezTo>
                        <a:pt x="149" y="193"/>
                        <a:pt x="152" y="196"/>
                        <a:pt x="152" y="199"/>
                      </a:cubicBezTo>
                      <a:cubicBezTo>
                        <a:pt x="152" y="201"/>
                        <a:pt x="152" y="202"/>
                        <a:pt x="151" y="203"/>
                      </a:cubicBezTo>
                      <a:close/>
                      <a:moveTo>
                        <a:pt x="146" y="185"/>
                      </a:moveTo>
                      <a:cubicBezTo>
                        <a:pt x="74" y="185"/>
                        <a:pt x="74" y="185"/>
                        <a:pt x="74" y="185"/>
                      </a:cubicBezTo>
                      <a:cubicBezTo>
                        <a:pt x="71" y="185"/>
                        <a:pt x="68" y="182"/>
                        <a:pt x="68" y="179"/>
                      </a:cubicBezTo>
                      <a:cubicBezTo>
                        <a:pt x="68" y="175"/>
                        <a:pt x="71" y="173"/>
                        <a:pt x="74" y="173"/>
                      </a:cubicBezTo>
                      <a:cubicBezTo>
                        <a:pt x="146" y="173"/>
                        <a:pt x="146" y="173"/>
                        <a:pt x="146" y="173"/>
                      </a:cubicBezTo>
                      <a:cubicBezTo>
                        <a:pt x="149" y="173"/>
                        <a:pt x="152" y="175"/>
                        <a:pt x="152" y="179"/>
                      </a:cubicBezTo>
                      <a:cubicBezTo>
                        <a:pt x="152" y="182"/>
                        <a:pt x="149" y="185"/>
                        <a:pt x="146" y="185"/>
                      </a:cubicBezTo>
                      <a:close/>
                      <a:moveTo>
                        <a:pt x="146" y="164"/>
                      </a:moveTo>
                      <a:cubicBezTo>
                        <a:pt x="74" y="164"/>
                        <a:pt x="74" y="164"/>
                        <a:pt x="74" y="164"/>
                      </a:cubicBezTo>
                      <a:cubicBezTo>
                        <a:pt x="71" y="164"/>
                        <a:pt x="68" y="161"/>
                        <a:pt x="68" y="158"/>
                      </a:cubicBezTo>
                      <a:cubicBezTo>
                        <a:pt x="68" y="157"/>
                        <a:pt x="68" y="157"/>
                        <a:pt x="68" y="157"/>
                      </a:cubicBezTo>
                      <a:cubicBezTo>
                        <a:pt x="152" y="157"/>
                        <a:pt x="152" y="157"/>
                        <a:pt x="152" y="157"/>
                      </a:cubicBezTo>
                      <a:cubicBezTo>
                        <a:pt x="152" y="158"/>
                        <a:pt x="152" y="158"/>
                        <a:pt x="152" y="158"/>
                      </a:cubicBezTo>
                      <a:cubicBezTo>
                        <a:pt x="152" y="161"/>
                        <a:pt x="149" y="164"/>
                        <a:pt x="146" y="164"/>
                      </a:cubicBezTo>
                      <a:close/>
                      <a:moveTo>
                        <a:pt x="174" y="200"/>
                      </a:moveTo>
                      <a:cubicBezTo>
                        <a:pt x="163" y="200"/>
                        <a:pt x="155" y="191"/>
                        <a:pt x="155" y="181"/>
                      </a:cubicBezTo>
                      <a:cubicBezTo>
                        <a:pt x="155" y="169"/>
                        <a:pt x="163" y="161"/>
                        <a:pt x="174" y="161"/>
                      </a:cubicBezTo>
                      <a:cubicBezTo>
                        <a:pt x="185" y="161"/>
                        <a:pt x="193" y="169"/>
                        <a:pt x="193" y="181"/>
                      </a:cubicBezTo>
                      <a:cubicBezTo>
                        <a:pt x="193" y="191"/>
                        <a:pt x="186" y="200"/>
                        <a:pt x="174" y="20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730" name="组合 322"/>
            <p:cNvGrpSpPr>
              <a:grpSpLocks noChangeAspect="1"/>
            </p:cNvGrpSpPr>
            <p:nvPr/>
          </p:nvGrpSpPr>
          <p:grpSpPr>
            <a:xfrm>
              <a:off x="4189155" y="3862507"/>
              <a:ext cx="4392000" cy="586439"/>
              <a:chOff x="393701" y="2014538"/>
              <a:chExt cx="8310562" cy="1109663"/>
            </a:xfrm>
          </p:grpSpPr>
          <p:sp>
            <p:nvSpPr>
              <p:cNvPr id="324" name="Freeform 7"/>
              <p:cNvSpPr>
                <a:spLocks noEditPoints="1"/>
              </p:cNvSpPr>
              <p:nvPr/>
            </p:nvSpPr>
            <p:spPr bwMode="auto">
              <a:xfrm>
                <a:off x="392210" y="2255640"/>
                <a:ext cx="324435" cy="778398"/>
              </a:xfrm>
              <a:custGeom>
                <a:avLst/>
                <a:gdLst>
                  <a:gd name="T0" fmla="*/ 76 w 86"/>
                  <a:gd name="T1" fmla="*/ 0 h 206"/>
                  <a:gd name="T2" fmla="*/ 11 w 86"/>
                  <a:gd name="T3" fmla="*/ 0 h 206"/>
                  <a:gd name="T4" fmla="*/ 0 w 86"/>
                  <a:gd name="T5" fmla="*/ 11 h 206"/>
                  <a:gd name="T6" fmla="*/ 11 w 86"/>
                  <a:gd name="T7" fmla="*/ 22 h 206"/>
                  <a:gd name="T8" fmla="*/ 16 w 86"/>
                  <a:gd name="T9" fmla="*/ 22 h 206"/>
                  <a:gd name="T10" fmla="*/ 16 w 86"/>
                  <a:gd name="T11" fmla="*/ 189 h 206"/>
                  <a:gd name="T12" fmla="*/ 33 w 86"/>
                  <a:gd name="T13" fmla="*/ 206 h 206"/>
                  <a:gd name="T14" fmla="*/ 54 w 86"/>
                  <a:gd name="T15" fmla="*/ 206 h 206"/>
                  <a:gd name="T16" fmla="*/ 71 w 86"/>
                  <a:gd name="T17" fmla="*/ 189 h 206"/>
                  <a:gd name="T18" fmla="*/ 71 w 86"/>
                  <a:gd name="T19" fmla="*/ 22 h 206"/>
                  <a:gd name="T20" fmla="*/ 76 w 86"/>
                  <a:gd name="T21" fmla="*/ 22 h 206"/>
                  <a:gd name="T22" fmla="*/ 86 w 86"/>
                  <a:gd name="T23" fmla="*/ 11 h 206"/>
                  <a:gd name="T24" fmla="*/ 76 w 86"/>
                  <a:gd name="T25" fmla="*/ 0 h 206"/>
                  <a:gd name="T26" fmla="*/ 28 w 86"/>
                  <a:gd name="T27" fmla="*/ 135 h 206"/>
                  <a:gd name="T28" fmla="*/ 28 w 86"/>
                  <a:gd name="T29" fmla="*/ 22 h 206"/>
                  <a:gd name="T30" fmla="*/ 59 w 86"/>
                  <a:gd name="T31" fmla="*/ 22 h 206"/>
                  <a:gd name="T32" fmla="*/ 59 w 86"/>
                  <a:gd name="T33" fmla="*/ 135 h 206"/>
                  <a:gd name="T34" fmla="*/ 28 w 86"/>
                  <a:gd name="T35" fmla="*/ 135 h 206"/>
                  <a:gd name="T36" fmla="*/ 52 w 86"/>
                  <a:gd name="T37" fmla="*/ 200 h 206"/>
                  <a:gd name="T38" fmla="*/ 43 w 86"/>
                  <a:gd name="T39" fmla="*/ 192 h 206"/>
                  <a:gd name="T40" fmla="*/ 52 w 86"/>
                  <a:gd name="T41" fmla="*/ 184 h 206"/>
                  <a:gd name="T42" fmla="*/ 60 w 86"/>
                  <a:gd name="T43" fmla="*/ 192 h 206"/>
                  <a:gd name="T44" fmla="*/ 52 w 86"/>
                  <a:gd name="T45" fmla="*/ 200 h 206"/>
                  <a:gd name="T46" fmla="*/ 58 w 86"/>
                  <a:gd name="T47" fmla="*/ 169 h 206"/>
                  <a:gd name="T48" fmla="*/ 54 w 86"/>
                  <a:gd name="T49" fmla="*/ 165 h 206"/>
                  <a:gd name="T50" fmla="*/ 58 w 86"/>
                  <a:gd name="T51" fmla="*/ 161 h 206"/>
                  <a:gd name="T52" fmla="*/ 61 w 86"/>
                  <a:gd name="T53" fmla="*/ 165 h 206"/>
                  <a:gd name="T54" fmla="*/ 58 w 86"/>
                  <a:gd name="T55" fmla="*/ 169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6" h="206">
                    <a:moveTo>
                      <a:pt x="76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2"/>
                      <a:pt x="11" y="22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6" y="189"/>
                      <a:pt x="16" y="189"/>
                      <a:pt x="16" y="189"/>
                    </a:cubicBezTo>
                    <a:cubicBezTo>
                      <a:pt x="16" y="198"/>
                      <a:pt x="23" y="206"/>
                      <a:pt x="33" y="206"/>
                    </a:cubicBezTo>
                    <a:cubicBezTo>
                      <a:pt x="54" y="206"/>
                      <a:pt x="54" y="206"/>
                      <a:pt x="54" y="206"/>
                    </a:cubicBezTo>
                    <a:cubicBezTo>
                      <a:pt x="64" y="206"/>
                      <a:pt x="71" y="198"/>
                      <a:pt x="71" y="189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6" y="22"/>
                      <a:pt x="76" y="22"/>
                      <a:pt x="76" y="22"/>
                    </a:cubicBezTo>
                    <a:cubicBezTo>
                      <a:pt x="82" y="22"/>
                      <a:pt x="86" y="17"/>
                      <a:pt x="86" y="11"/>
                    </a:cubicBezTo>
                    <a:cubicBezTo>
                      <a:pt x="86" y="5"/>
                      <a:pt x="82" y="0"/>
                      <a:pt x="76" y="0"/>
                    </a:cubicBezTo>
                    <a:close/>
                    <a:moveTo>
                      <a:pt x="28" y="135"/>
                    </a:moveTo>
                    <a:cubicBezTo>
                      <a:pt x="28" y="22"/>
                      <a:pt x="28" y="22"/>
                      <a:pt x="28" y="22"/>
                    </a:cubicBezTo>
                    <a:cubicBezTo>
                      <a:pt x="59" y="22"/>
                      <a:pt x="59" y="22"/>
                      <a:pt x="59" y="22"/>
                    </a:cubicBezTo>
                    <a:cubicBezTo>
                      <a:pt x="59" y="135"/>
                      <a:pt x="59" y="135"/>
                      <a:pt x="59" y="135"/>
                    </a:cubicBezTo>
                    <a:lnTo>
                      <a:pt x="28" y="135"/>
                    </a:lnTo>
                    <a:close/>
                    <a:moveTo>
                      <a:pt x="52" y="200"/>
                    </a:moveTo>
                    <a:cubicBezTo>
                      <a:pt x="47" y="200"/>
                      <a:pt x="43" y="197"/>
                      <a:pt x="43" y="192"/>
                    </a:cubicBezTo>
                    <a:cubicBezTo>
                      <a:pt x="43" y="188"/>
                      <a:pt x="47" y="184"/>
                      <a:pt x="52" y="184"/>
                    </a:cubicBezTo>
                    <a:cubicBezTo>
                      <a:pt x="56" y="184"/>
                      <a:pt x="60" y="188"/>
                      <a:pt x="60" y="192"/>
                    </a:cubicBezTo>
                    <a:cubicBezTo>
                      <a:pt x="60" y="197"/>
                      <a:pt x="56" y="200"/>
                      <a:pt x="52" y="200"/>
                    </a:cubicBezTo>
                    <a:close/>
                    <a:moveTo>
                      <a:pt x="58" y="169"/>
                    </a:moveTo>
                    <a:cubicBezTo>
                      <a:pt x="55" y="169"/>
                      <a:pt x="54" y="167"/>
                      <a:pt x="54" y="165"/>
                    </a:cubicBezTo>
                    <a:cubicBezTo>
                      <a:pt x="54" y="163"/>
                      <a:pt x="55" y="161"/>
                      <a:pt x="58" y="161"/>
                    </a:cubicBezTo>
                    <a:cubicBezTo>
                      <a:pt x="60" y="161"/>
                      <a:pt x="61" y="163"/>
                      <a:pt x="61" y="165"/>
                    </a:cubicBezTo>
                    <a:cubicBezTo>
                      <a:pt x="61" y="167"/>
                      <a:pt x="60" y="169"/>
                      <a:pt x="58" y="16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25" name="Freeform 8"/>
              <p:cNvSpPr>
                <a:spLocks noEditPoints="1"/>
              </p:cNvSpPr>
              <p:nvPr/>
            </p:nvSpPr>
            <p:spPr bwMode="auto">
              <a:xfrm>
                <a:off x="758701" y="2255640"/>
                <a:ext cx="321432" cy="778398"/>
              </a:xfrm>
              <a:custGeom>
                <a:avLst/>
                <a:gdLst>
                  <a:gd name="T0" fmla="*/ 75 w 86"/>
                  <a:gd name="T1" fmla="*/ 0 h 206"/>
                  <a:gd name="T2" fmla="*/ 11 w 86"/>
                  <a:gd name="T3" fmla="*/ 0 h 206"/>
                  <a:gd name="T4" fmla="*/ 0 w 86"/>
                  <a:gd name="T5" fmla="*/ 11 h 206"/>
                  <a:gd name="T6" fmla="*/ 11 w 86"/>
                  <a:gd name="T7" fmla="*/ 22 h 206"/>
                  <a:gd name="T8" fmla="*/ 15 w 86"/>
                  <a:gd name="T9" fmla="*/ 22 h 206"/>
                  <a:gd name="T10" fmla="*/ 15 w 86"/>
                  <a:gd name="T11" fmla="*/ 189 h 206"/>
                  <a:gd name="T12" fmla="*/ 32 w 86"/>
                  <a:gd name="T13" fmla="*/ 206 h 206"/>
                  <a:gd name="T14" fmla="*/ 54 w 86"/>
                  <a:gd name="T15" fmla="*/ 206 h 206"/>
                  <a:gd name="T16" fmla="*/ 71 w 86"/>
                  <a:gd name="T17" fmla="*/ 189 h 206"/>
                  <a:gd name="T18" fmla="*/ 71 w 86"/>
                  <a:gd name="T19" fmla="*/ 22 h 206"/>
                  <a:gd name="T20" fmla="*/ 75 w 86"/>
                  <a:gd name="T21" fmla="*/ 22 h 206"/>
                  <a:gd name="T22" fmla="*/ 86 w 86"/>
                  <a:gd name="T23" fmla="*/ 11 h 206"/>
                  <a:gd name="T24" fmla="*/ 75 w 86"/>
                  <a:gd name="T25" fmla="*/ 0 h 206"/>
                  <a:gd name="T26" fmla="*/ 27 w 86"/>
                  <a:gd name="T27" fmla="*/ 183 h 206"/>
                  <a:gd name="T28" fmla="*/ 23 w 86"/>
                  <a:gd name="T29" fmla="*/ 179 h 206"/>
                  <a:gd name="T30" fmla="*/ 27 w 86"/>
                  <a:gd name="T31" fmla="*/ 175 h 206"/>
                  <a:gd name="T32" fmla="*/ 31 w 86"/>
                  <a:gd name="T33" fmla="*/ 179 h 206"/>
                  <a:gd name="T34" fmla="*/ 27 w 86"/>
                  <a:gd name="T35" fmla="*/ 183 h 206"/>
                  <a:gd name="T36" fmla="*/ 28 w 86"/>
                  <a:gd name="T37" fmla="*/ 81 h 206"/>
                  <a:gd name="T38" fmla="*/ 28 w 86"/>
                  <a:gd name="T39" fmla="*/ 22 h 206"/>
                  <a:gd name="T40" fmla="*/ 59 w 86"/>
                  <a:gd name="T41" fmla="*/ 22 h 206"/>
                  <a:gd name="T42" fmla="*/ 59 w 86"/>
                  <a:gd name="T43" fmla="*/ 81 h 206"/>
                  <a:gd name="T44" fmla="*/ 28 w 86"/>
                  <a:gd name="T45" fmla="*/ 81 h 206"/>
                  <a:gd name="T46" fmla="*/ 58 w 86"/>
                  <a:gd name="T47" fmla="*/ 152 h 206"/>
                  <a:gd name="T48" fmla="*/ 54 w 86"/>
                  <a:gd name="T49" fmla="*/ 156 h 206"/>
                  <a:gd name="T50" fmla="*/ 50 w 86"/>
                  <a:gd name="T51" fmla="*/ 152 h 206"/>
                  <a:gd name="T52" fmla="*/ 54 w 86"/>
                  <a:gd name="T53" fmla="*/ 148 h 206"/>
                  <a:gd name="T54" fmla="*/ 58 w 86"/>
                  <a:gd name="T55" fmla="*/ 152 h 206"/>
                  <a:gd name="T56" fmla="*/ 53 w 86"/>
                  <a:gd name="T57" fmla="*/ 187 h 206"/>
                  <a:gd name="T58" fmla="*/ 44 w 86"/>
                  <a:gd name="T59" fmla="*/ 179 h 206"/>
                  <a:gd name="T60" fmla="*/ 53 w 86"/>
                  <a:gd name="T61" fmla="*/ 171 h 206"/>
                  <a:gd name="T62" fmla="*/ 61 w 86"/>
                  <a:gd name="T63" fmla="*/ 179 h 206"/>
                  <a:gd name="T64" fmla="*/ 53 w 86"/>
                  <a:gd name="T65" fmla="*/ 187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6" h="206">
                    <a:moveTo>
                      <a:pt x="75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2"/>
                      <a:pt x="11" y="22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5" y="189"/>
                      <a:pt x="15" y="189"/>
                      <a:pt x="15" y="189"/>
                    </a:cubicBezTo>
                    <a:cubicBezTo>
                      <a:pt x="15" y="198"/>
                      <a:pt x="23" y="206"/>
                      <a:pt x="32" y="206"/>
                    </a:cubicBezTo>
                    <a:cubicBezTo>
                      <a:pt x="54" y="206"/>
                      <a:pt x="54" y="206"/>
                      <a:pt x="54" y="206"/>
                    </a:cubicBezTo>
                    <a:cubicBezTo>
                      <a:pt x="63" y="206"/>
                      <a:pt x="71" y="198"/>
                      <a:pt x="71" y="189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81" y="22"/>
                      <a:pt x="86" y="17"/>
                      <a:pt x="86" y="11"/>
                    </a:cubicBezTo>
                    <a:cubicBezTo>
                      <a:pt x="86" y="5"/>
                      <a:pt x="81" y="0"/>
                      <a:pt x="75" y="0"/>
                    </a:cubicBezTo>
                    <a:close/>
                    <a:moveTo>
                      <a:pt x="27" y="183"/>
                    </a:moveTo>
                    <a:cubicBezTo>
                      <a:pt x="25" y="183"/>
                      <a:pt x="23" y="181"/>
                      <a:pt x="23" y="179"/>
                    </a:cubicBezTo>
                    <a:cubicBezTo>
                      <a:pt x="23" y="177"/>
                      <a:pt x="25" y="175"/>
                      <a:pt x="27" y="175"/>
                    </a:cubicBezTo>
                    <a:cubicBezTo>
                      <a:pt x="29" y="175"/>
                      <a:pt x="31" y="177"/>
                      <a:pt x="31" y="179"/>
                    </a:cubicBezTo>
                    <a:cubicBezTo>
                      <a:pt x="31" y="181"/>
                      <a:pt x="29" y="183"/>
                      <a:pt x="27" y="183"/>
                    </a:cubicBezTo>
                    <a:close/>
                    <a:moveTo>
                      <a:pt x="28" y="81"/>
                    </a:moveTo>
                    <a:cubicBezTo>
                      <a:pt x="28" y="22"/>
                      <a:pt x="28" y="22"/>
                      <a:pt x="28" y="22"/>
                    </a:cubicBezTo>
                    <a:cubicBezTo>
                      <a:pt x="59" y="22"/>
                      <a:pt x="59" y="22"/>
                      <a:pt x="59" y="22"/>
                    </a:cubicBezTo>
                    <a:cubicBezTo>
                      <a:pt x="59" y="81"/>
                      <a:pt x="59" y="81"/>
                      <a:pt x="59" y="81"/>
                    </a:cubicBezTo>
                    <a:lnTo>
                      <a:pt x="28" y="81"/>
                    </a:lnTo>
                    <a:close/>
                    <a:moveTo>
                      <a:pt x="58" y="152"/>
                    </a:moveTo>
                    <a:cubicBezTo>
                      <a:pt x="58" y="154"/>
                      <a:pt x="56" y="156"/>
                      <a:pt x="54" y="156"/>
                    </a:cubicBezTo>
                    <a:cubicBezTo>
                      <a:pt x="52" y="156"/>
                      <a:pt x="50" y="154"/>
                      <a:pt x="50" y="152"/>
                    </a:cubicBezTo>
                    <a:cubicBezTo>
                      <a:pt x="50" y="150"/>
                      <a:pt x="52" y="148"/>
                      <a:pt x="54" y="148"/>
                    </a:cubicBezTo>
                    <a:cubicBezTo>
                      <a:pt x="56" y="148"/>
                      <a:pt x="58" y="150"/>
                      <a:pt x="58" y="152"/>
                    </a:cubicBezTo>
                    <a:close/>
                    <a:moveTo>
                      <a:pt x="53" y="187"/>
                    </a:moveTo>
                    <a:cubicBezTo>
                      <a:pt x="48" y="187"/>
                      <a:pt x="44" y="184"/>
                      <a:pt x="44" y="179"/>
                    </a:cubicBezTo>
                    <a:cubicBezTo>
                      <a:pt x="44" y="175"/>
                      <a:pt x="48" y="171"/>
                      <a:pt x="53" y="171"/>
                    </a:cubicBezTo>
                    <a:cubicBezTo>
                      <a:pt x="57" y="171"/>
                      <a:pt x="61" y="175"/>
                      <a:pt x="61" y="179"/>
                    </a:cubicBezTo>
                    <a:cubicBezTo>
                      <a:pt x="61" y="184"/>
                      <a:pt x="57" y="187"/>
                      <a:pt x="53" y="18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26" name="Freeform 11"/>
              <p:cNvSpPr>
                <a:spLocks noEditPoints="1"/>
              </p:cNvSpPr>
              <p:nvPr/>
            </p:nvSpPr>
            <p:spPr bwMode="auto">
              <a:xfrm>
                <a:off x="7983386" y="2048267"/>
                <a:ext cx="720966" cy="1075934"/>
              </a:xfrm>
              <a:custGeom>
                <a:avLst/>
                <a:gdLst>
                  <a:gd name="T0" fmla="*/ 192 w 192"/>
                  <a:gd name="T1" fmla="*/ 209 h 285"/>
                  <a:gd name="T2" fmla="*/ 192 w 192"/>
                  <a:gd name="T3" fmla="*/ 192 h 285"/>
                  <a:gd name="T4" fmla="*/ 182 w 192"/>
                  <a:gd name="T5" fmla="*/ 192 h 285"/>
                  <a:gd name="T6" fmla="*/ 182 w 192"/>
                  <a:gd name="T7" fmla="*/ 0 h 285"/>
                  <a:gd name="T8" fmla="*/ 11 w 192"/>
                  <a:gd name="T9" fmla="*/ 0 h 285"/>
                  <a:gd name="T10" fmla="*/ 11 w 192"/>
                  <a:gd name="T11" fmla="*/ 192 h 285"/>
                  <a:gd name="T12" fmla="*/ 0 w 192"/>
                  <a:gd name="T13" fmla="*/ 192 h 285"/>
                  <a:gd name="T14" fmla="*/ 0 w 192"/>
                  <a:gd name="T15" fmla="*/ 209 h 285"/>
                  <a:gd name="T16" fmla="*/ 85 w 192"/>
                  <a:gd name="T17" fmla="*/ 209 h 285"/>
                  <a:gd name="T18" fmla="*/ 85 w 192"/>
                  <a:gd name="T19" fmla="*/ 265 h 285"/>
                  <a:gd name="T20" fmla="*/ 67 w 192"/>
                  <a:gd name="T21" fmla="*/ 265 h 285"/>
                  <a:gd name="T22" fmla="*/ 60 w 192"/>
                  <a:gd name="T23" fmla="*/ 280 h 285"/>
                  <a:gd name="T24" fmla="*/ 60 w 192"/>
                  <a:gd name="T25" fmla="*/ 285 h 285"/>
                  <a:gd name="T26" fmla="*/ 133 w 192"/>
                  <a:gd name="T27" fmla="*/ 285 h 285"/>
                  <a:gd name="T28" fmla="*/ 133 w 192"/>
                  <a:gd name="T29" fmla="*/ 280 h 285"/>
                  <a:gd name="T30" fmla="*/ 125 w 192"/>
                  <a:gd name="T31" fmla="*/ 265 h 285"/>
                  <a:gd name="T32" fmla="*/ 108 w 192"/>
                  <a:gd name="T33" fmla="*/ 265 h 285"/>
                  <a:gd name="T34" fmla="*/ 108 w 192"/>
                  <a:gd name="T35" fmla="*/ 209 h 285"/>
                  <a:gd name="T36" fmla="*/ 192 w 192"/>
                  <a:gd name="T37" fmla="*/ 209 h 285"/>
                  <a:gd name="T38" fmla="*/ 26 w 192"/>
                  <a:gd name="T39" fmla="*/ 192 h 285"/>
                  <a:gd name="T40" fmla="*/ 26 w 192"/>
                  <a:gd name="T41" fmla="*/ 15 h 285"/>
                  <a:gd name="T42" fmla="*/ 167 w 192"/>
                  <a:gd name="T43" fmla="*/ 15 h 285"/>
                  <a:gd name="T44" fmla="*/ 167 w 192"/>
                  <a:gd name="T45" fmla="*/ 192 h 285"/>
                  <a:gd name="T46" fmla="*/ 26 w 192"/>
                  <a:gd name="T47" fmla="*/ 192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2" h="285">
                    <a:moveTo>
                      <a:pt x="192" y="209"/>
                    </a:moveTo>
                    <a:cubicBezTo>
                      <a:pt x="192" y="192"/>
                      <a:pt x="192" y="192"/>
                      <a:pt x="192" y="192"/>
                    </a:cubicBezTo>
                    <a:cubicBezTo>
                      <a:pt x="182" y="192"/>
                      <a:pt x="182" y="192"/>
                      <a:pt x="182" y="192"/>
                    </a:cubicBezTo>
                    <a:cubicBezTo>
                      <a:pt x="182" y="0"/>
                      <a:pt x="182" y="0"/>
                      <a:pt x="18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192"/>
                      <a:pt x="11" y="192"/>
                      <a:pt x="11" y="192"/>
                    </a:cubicBezTo>
                    <a:cubicBezTo>
                      <a:pt x="0" y="192"/>
                      <a:pt x="0" y="192"/>
                      <a:pt x="0" y="192"/>
                    </a:cubicBezTo>
                    <a:cubicBezTo>
                      <a:pt x="0" y="209"/>
                      <a:pt x="0" y="209"/>
                      <a:pt x="0" y="209"/>
                    </a:cubicBezTo>
                    <a:cubicBezTo>
                      <a:pt x="85" y="209"/>
                      <a:pt x="85" y="209"/>
                      <a:pt x="85" y="209"/>
                    </a:cubicBezTo>
                    <a:cubicBezTo>
                      <a:pt x="85" y="265"/>
                      <a:pt x="85" y="265"/>
                      <a:pt x="85" y="265"/>
                    </a:cubicBezTo>
                    <a:cubicBezTo>
                      <a:pt x="67" y="265"/>
                      <a:pt x="67" y="265"/>
                      <a:pt x="67" y="265"/>
                    </a:cubicBezTo>
                    <a:cubicBezTo>
                      <a:pt x="63" y="265"/>
                      <a:pt x="60" y="272"/>
                      <a:pt x="60" y="280"/>
                    </a:cubicBezTo>
                    <a:cubicBezTo>
                      <a:pt x="60" y="285"/>
                      <a:pt x="60" y="285"/>
                      <a:pt x="60" y="285"/>
                    </a:cubicBezTo>
                    <a:cubicBezTo>
                      <a:pt x="133" y="285"/>
                      <a:pt x="133" y="285"/>
                      <a:pt x="133" y="285"/>
                    </a:cubicBezTo>
                    <a:cubicBezTo>
                      <a:pt x="133" y="280"/>
                      <a:pt x="133" y="280"/>
                      <a:pt x="133" y="280"/>
                    </a:cubicBezTo>
                    <a:cubicBezTo>
                      <a:pt x="133" y="272"/>
                      <a:pt x="129" y="265"/>
                      <a:pt x="125" y="265"/>
                    </a:cubicBezTo>
                    <a:cubicBezTo>
                      <a:pt x="108" y="265"/>
                      <a:pt x="108" y="265"/>
                      <a:pt x="108" y="265"/>
                    </a:cubicBezTo>
                    <a:cubicBezTo>
                      <a:pt x="108" y="209"/>
                      <a:pt x="108" y="209"/>
                      <a:pt x="108" y="209"/>
                    </a:cubicBezTo>
                    <a:lnTo>
                      <a:pt x="192" y="209"/>
                    </a:lnTo>
                    <a:close/>
                    <a:moveTo>
                      <a:pt x="26" y="192"/>
                    </a:moveTo>
                    <a:cubicBezTo>
                      <a:pt x="26" y="15"/>
                      <a:pt x="26" y="15"/>
                      <a:pt x="26" y="15"/>
                    </a:cubicBezTo>
                    <a:cubicBezTo>
                      <a:pt x="167" y="15"/>
                      <a:pt x="167" y="15"/>
                      <a:pt x="167" y="15"/>
                    </a:cubicBezTo>
                    <a:cubicBezTo>
                      <a:pt x="167" y="192"/>
                      <a:pt x="167" y="192"/>
                      <a:pt x="167" y="192"/>
                    </a:cubicBezTo>
                    <a:lnTo>
                      <a:pt x="26" y="19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27" name="Rectangle 12"/>
              <p:cNvSpPr>
                <a:spLocks noChangeArrowheads="1"/>
              </p:cNvSpPr>
              <p:nvPr/>
            </p:nvSpPr>
            <p:spPr bwMode="auto">
              <a:xfrm>
                <a:off x="8136590" y="2219576"/>
                <a:ext cx="432580" cy="420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28" name="Rectangle 13"/>
              <p:cNvSpPr>
                <a:spLocks noChangeArrowheads="1"/>
              </p:cNvSpPr>
              <p:nvPr/>
            </p:nvSpPr>
            <p:spPr bwMode="auto">
              <a:xfrm>
                <a:off x="8130582" y="2318753"/>
                <a:ext cx="435585" cy="420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29" name="Rectangle 14"/>
              <p:cNvSpPr>
                <a:spLocks noChangeArrowheads="1"/>
              </p:cNvSpPr>
              <p:nvPr/>
            </p:nvSpPr>
            <p:spPr bwMode="auto">
              <a:xfrm>
                <a:off x="8133587" y="2417932"/>
                <a:ext cx="432580" cy="390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30" name="Rectangle 15"/>
              <p:cNvSpPr>
                <a:spLocks noChangeArrowheads="1"/>
              </p:cNvSpPr>
              <p:nvPr/>
            </p:nvSpPr>
            <p:spPr bwMode="auto">
              <a:xfrm>
                <a:off x="8130582" y="2514105"/>
                <a:ext cx="432580" cy="420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31" name="Rectangle 18"/>
              <p:cNvSpPr>
                <a:spLocks noChangeArrowheads="1"/>
              </p:cNvSpPr>
              <p:nvPr/>
            </p:nvSpPr>
            <p:spPr bwMode="auto">
              <a:xfrm>
                <a:off x="3546438" y="2402904"/>
                <a:ext cx="447601" cy="420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32" name="Rectangle 19"/>
              <p:cNvSpPr>
                <a:spLocks noChangeArrowheads="1"/>
              </p:cNvSpPr>
              <p:nvPr/>
            </p:nvSpPr>
            <p:spPr bwMode="auto">
              <a:xfrm>
                <a:off x="4111195" y="2745520"/>
                <a:ext cx="0" cy="300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33" name="Freeform 20"/>
              <p:cNvSpPr>
                <a:spLocks noEditPoints="1"/>
              </p:cNvSpPr>
              <p:nvPr/>
            </p:nvSpPr>
            <p:spPr bwMode="auto">
              <a:xfrm>
                <a:off x="3420269" y="2189522"/>
                <a:ext cx="690926" cy="805448"/>
              </a:xfrm>
              <a:custGeom>
                <a:avLst/>
                <a:gdLst>
                  <a:gd name="T0" fmla="*/ 158 w 184"/>
                  <a:gd name="T1" fmla="*/ 186 h 213"/>
                  <a:gd name="T2" fmla="*/ 151 w 184"/>
                  <a:gd name="T3" fmla="*/ 190 h 213"/>
                  <a:gd name="T4" fmla="*/ 122 w 184"/>
                  <a:gd name="T5" fmla="*/ 196 h 213"/>
                  <a:gd name="T6" fmla="*/ 85 w 184"/>
                  <a:gd name="T7" fmla="*/ 184 h 213"/>
                  <a:gd name="T8" fmla="*/ 22 w 184"/>
                  <a:gd name="T9" fmla="*/ 184 h 213"/>
                  <a:gd name="T10" fmla="*/ 18 w 184"/>
                  <a:gd name="T11" fmla="*/ 181 h 213"/>
                  <a:gd name="T12" fmla="*/ 18 w 184"/>
                  <a:gd name="T13" fmla="*/ 21 h 213"/>
                  <a:gd name="T14" fmla="*/ 22 w 184"/>
                  <a:gd name="T15" fmla="*/ 17 h 213"/>
                  <a:gd name="T16" fmla="*/ 163 w 184"/>
                  <a:gd name="T17" fmla="*/ 17 h 213"/>
                  <a:gd name="T18" fmla="*/ 166 w 184"/>
                  <a:gd name="T19" fmla="*/ 21 h 213"/>
                  <a:gd name="T20" fmla="*/ 166 w 184"/>
                  <a:gd name="T21" fmla="*/ 85 h 213"/>
                  <a:gd name="T22" fmla="*/ 179 w 184"/>
                  <a:gd name="T23" fmla="*/ 102 h 213"/>
                  <a:gd name="T24" fmla="*/ 184 w 184"/>
                  <a:gd name="T25" fmla="*/ 116 h 213"/>
                  <a:gd name="T26" fmla="*/ 184 w 184"/>
                  <a:gd name="T27" fmla="*/ 21 h 213"/>
                  <a:gd name="T28" fmla="*/ 163 w 184"/>
                  <a:gd name="T29" fmla="*/ 0 h 213"/>
                  <a:gd name="T30" fmla="*/ 22 w 184"/>
                  <a:gd name="T31" fmla="*/ 0 h 213"/>
                  <a:gd name="T32" fmla="*/ 0 w 184"/>
                  <a:gd name="T33" fmla="*/ 21 h 213"/>
                  <a:gd name="T34" fmla="*/ 0 w 184"/>
                  <a:gd name="T35" fmla="*/ 192 h 213"/>
                  <a:gd name="T36" fmla="*/ 22 w 184"/>
                  <a:gd name="T37" fmla="*/ 213 h 213"/>
                  <a:gd name="T38" fmla="*/ 163 w 184"/>
                  <a:gd name="T39" fmla="*/ 213 h 213"/>
                  <a:gd name="T40" fmla="*/ 181 w 184"/>
                  <a:gd name="T41" fmla="*/ 203 h 213"/>
                  <a:gd name="T42" fmla="*/ 158 w 184"/>
                  <a:gd name="T43" fmla="*/ 186 h 213"/>
                  <a:gd name="T44" fmla="*/ 92 w 184"/>
                  <a:gd name="T45" fmla="*/ 206 h 213"/>
                  <a:gd name="T46" fmla="*/ 84 w 184"/>
                  <a:gd name="T47" fmla="*/ 199 h 213"/>
                  <a:gd name="T48" fmla="*/ 92 w 184"/>
                  <a:gd name="T49" fmla="*/ 191 h 213"/>
                  <a:gd name="T50" fmla="*/ 100 w 184"/>
                  <a:gd name="T51" fmla="*/ 199 h 213"/>
                  <a:gd name="T52" fmla="*/ 92 w 184"/>
                  <a:gd name="T53" fmla="*/ 206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4" h="213">
                    <a:moveTo>
                      <a:pt x="158" y="186"/>
                    </a:moveTo>
                    <a:cubicBezTo>
                      <a:pt x="155" y="187"/>
                      <a:pt x="153" y="189"/>
                      <a:pt x="151" y="190"/>
                    </a:cubicBezTo>
                    <a:cubicBezTo>
                      <a:pt x="142" y="194"/>
                      <a:pt x="132" y="196"/>
                      <a:pt x="122" y="196"/>
                    </a:cubicBezTo>
                    <a:cubicBezTo>
                      <a:pt x="109" y="196"/>
                      <a:pt x="96" y="192"/>
                      <a:pt x="85" y="184"/>
                    </a:cubicBezTo>
                    <a:cubicBezTo>
                      <a:pt x="22" y="184"/>
                      <a:pt x="22" y="184"/>
                      <a:pt x="22" y="184"/>
                    </a:cubicBezTo>
                    <a:cubicBezTo>
                      <a:pt x="20" y="184"/>
                      <a:pt x="18" y="183"/>
                      <a:pt x="18" y="18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19"/>
                      <a:pt x="20" y="17"/>
                      <a:pt x="22" y="17"/>
                    </a:cubicBezTo>
                    <a:cubicBezTo>
                      <a:pt x="163" y="17"/>
                      <a:pt x="163" y="17"/>
                      <a:pt x="163" y="17"/>
                    </a:cubicBezTo>
                    <a:cubicBezTo>
                      <a:pt x="165" y="17"/>
                      <a:pt x="166" y="19"/>
                      <a:pt x="166" y="21"/>
                    </a:cubicBezTo>
                    <a:cubicBezTo>
                      <a:pt x="166" y="85"/>
                      <a:pt x="166" y="85"/>
                      <a:pt x="166" y="85"/>
                    </a:cubicBezTo>
                    <a:cubicBezTo>
                      <a:pt x="171" y="90"/>
                      <a:pt x="175" y="95"/>
                      <a:pt x="179" y="102"/>
                    </a:cubicBezTo>
                    <a:cubicBezTo>
                      <a:pt x="181" y="107"/>
                      <a:pt x="183" y="111"/>
                      <a:pt x="184" y="116"/>
                    </a:cubicBezTo>
                    <a:cubicBezTo>
                      <a:pt x="184" y="21"/>
                      <a:pt x="184" y="21"/>
                      <a:pt x="184" y="21"/>
                    </a:cubicBezTo>
                    <a:cubicBezTo>
                      <a:pt x="184" y="9"/>
                      <a:pt x="175" y="0"/>
                      <a:pt x="16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9"/>
                      <a:pt x="0" y="21"/>
                    </a:cubicBezTo>
                    <a:cubicBezTo>
                      <a:pt x="0" y="192"/>
                      <a:pt x="0" y="192"/>
                      <a:pt x="0" y="192"/>
                    </a:cubicBezTo>
                    <a:cubicBezTo>
                      <a:pt x="0" y="204"/>
                      <a:pt x="10" y="213"/>
                      <a:pt x="22" y="213"/>
                    </a:cubicBezTo>
                    <a:cubicBezTo>
                      <a:pt x="163" y="213"/>
                      <a:pt x="163" y="213"/>
                      <a:pt x="163" y="213"/>
                    </a:cubicBezTo>
                    <a:cubicBezTo>
                      <a:pt x="171" y="213"/>
                      <a:pt x="177" y="209"/>
                      <a:pt x="181" y="203"/>
                    </a:cubicBezTo>
                    <a:cubicBezTo>
                      <a:pt x="158" y="186"/>
                      <a:pt x="158" y="186"/>
                      <a:pt x="158" y="186"/>
                    </a:cubicBezTo>
                    <a:close/>
                    <a:moveTo>
                      <a:pt x="92" y="206"/>
                    </a:moveTo>
                    <a:cubicBezTo>
                      <a:pt x="88" y="206"/>
                      <a:pt x="84" y="203"/>
                      <a:pt x="84" y="199"/>
                    </a:cubicBezTo>
                    <a:cubicBezTo>
                      <a:pt x="84" y="194"/>
                      <a:pt x="88" y="191"/>
                      <a:pt x="92" y="191"/>
                    </a:cubicBezTo>
                    <a:cubicBezTo>
                      <a:pt x="96" y="191"/>
                      <a:pt x="100" y="194"/>
                      <a:pt x="100" y="199"/>
                    </a:cubicBezTo>
                    <a:cubicBezTo>
                      <a:pt x="100" y="203"/>
                      <a:pt x="96" y="206"/>
                      <a:pt x="92" y="20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34" name="Freeform 21"/>
              <p:cNvSpPr/>
              <p:nvPr/>
            </p:nvSpPr>
            <p:spPr bwMode="auto">
              <a:xfrm>
                <a:off x="3741700" y="2703445"/>
                <a:ext cx="246330" cy="42076"/>
              </a:xfrm>
              <a:custGeom>
                <a:avLst/>
                <a:gdLst>
                  <a:gd name="T0" fmla="*/ 3 w 65"/>
                  <a:gd name="T1" fmla="*/ 10 h 11"/>
                  <a:gd name="T2" fmla="*/ 4 w 65"/>
                  <a:gd name="T3" fmla="*/ 11 h 11"/>
                  <a:gd name="T4" fmla="*/ 65 w 65"/>
                  <a:gd name="T5" fmla="*/ 11 h 11"/>
                  <a:gd name="T6" fmla="*/ 65 w 65"/>
                  <a:gd name="T7" fmla="*/ 0 h 11"/>
                  <a:gd name="T8" fmla="*/ 0 w 65"/>
                  <a:gd name="T9" fmla="*/ 0 h 11"/>
                  <a:gd name="T10" fmla="*/ 3 w 65"/>
                  <a:gd name="T11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11">
                    <a:moveTo>
                      <a:pt x="3" y="10"/>
                    </a:moveTo>
                    <a:cubicBezTo>
                      <a:pt x="4" y="11"/>
                      <a:pt x="4" y="11"/>
                      <a:pt x="4" y="11"/>
                    </a:cubicBezTo>
                    <a:cubicBezTo>
                      <a:pt x="65" y="11"/>
                      <a:pt x="65" y="11"/>
                      <a:pt x="65" y="11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3"/>
                      <a:pt x="2" y="7"/>
                      <a:pt x="3" y="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35" name="Freeform 22"/>
              <p:cNvSpPr/>
              <p:nvPr/>
            </p:nvSpPr>
            <p:spPr bwMode="auto">
              <a:xfrm>
                <a:off x="3540430" y="2703445"/>
                <a:ext cx="99134" cy="42076"/>
              </a:xfrm>
              <a:custGeom>
                <a:avLst/>
                <a:gdLst>
                  <a:gd name="T0" fmla="*/ 0 w 27"/>
                  <a:gd name="T1" fmla="*/ 0 h 11"/>
                  <a:gd name="T2" fmla="*/ 0 w 27"/>
                  <a:gd name="T3" fmla="*/ 11 h 11"/>
                  <a:gd name="T4" fmla="*/ 27 w 27"/>
                  <a:gd name="T5" fmla="*/ 11 h 11"/>
                  <a:gd name="T6" fmla="*/ 25 w 27"/>
                  <a:gd name="T7" fmla="*/ 0 h 11"/>
                  <a:gd name="T8" fmla="*/ 0 w 2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1">
                    <a:moveTo>
                      <a:pt x="0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7"/>
                      <a:pt x="25" y="4"/>
                      <a:pt x="2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36" name="Freeform 23"/>
              <p:cNvSpPr/>
              <p:nvPr/>
            </p:nvSpPr>
            <p:spPr bwMode="auto">
              <a:xfrm>
                <a:off x="3741700" y="2601261"/>
                <a:ext cx="249333" cy="48086"/>
              </a:xfrm>
              <a:custGeom>
                <a:avLst/>
                <a:gdLst>
                  <a:gd name="T0" fmla="*/ 5 w 66"/>
                  <a:gd name="T1" fmla="*/ 0 h 12"/>
                  <a:gd name="T2" fmla="*/ 1 w 66"/>
                  <a:gd name="T3" fmla="*/ 9 h 12"/>
                  <a:gd name="T4" fmla="*/ 0 w 66"/>
                  <a:gd name="T5" fmla="*/ 12 h 12"/>
                  <a:gd name="T6" fmla="*/ 66 w 66"/>
                  <a:gd name="T7" fmla="*/ 12 h 12"/>
                  <a:gd name="T8" fmla="*/ 66 w 66"/>
                  <a:gd name="T9" fmla="*/ 5 h 12"/>
                  <a:gd name="T10" fmla="*/ 63 w 66"/>
                  <a:gd name="T11" fmla="*/ 0 h 12"/>
                  <a:gd name="T12" fmla="*/ 5 w 66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12">
                    <a:moveTo>
                      <a:pt x="5" y="0"/>
                    </a:moveTo>
                    <a:cubicBezTo>
                      <a:pt x="3" y="3"/>
                      <a:pt x="2" y="6"/>
                      <a:pt x="1" y="9"/>
                    </a:cubicBezTo>
                    <a:cubicBezTo>
                      <a:pt x="1" y="10"/>
                      <a:pt x="1" y="11"/>
                      <a:pt x="0" y="12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65" y="4"/>
                      <a:pt x="64" y="2"/>
                      <a:pt x="63" y="0"/>
                    </a:cubicBez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37" name="Freeform 24"/>
              <p:cNvSpPr/>
              <p:nvPr/>
            </p:nvSpPr>
            <p:spPr bwMode="auto">
              <a:xfrm>
                <a:off x="3543435" y="2601261"/>
                <a:ext cx="96129" cy="48086"/>
              </a:xfrm>
              <a:custGeom>
                <a:avLst/>
                <a:gdLst>
                  <a:gd name="T0" fmla="*/ 0 w 26"/>
                  <a:gd name="T1" fmla="*/ 0 h 12"/>
                  <a:gd name="T2" fmla="*/ 0 w 26"/>
                  <a:gd name="T3" fmla="*/ 12 h 12"/>
                  <a:gd name="T4" fmla="*/ 24 w 26"/>
                  <a:gd name="T5" fmla="*/ 12 h 12"/>
                  <a:gd name="T6" fmla="*/ 26 w 26"/>
                  <a:gd name="T7" fmla="*/ 0 h 12"/>
                  <a:gd name="T8" fmla="*/ 0 w 26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2">
                    <a:moveTo>
                      <a:pt x="0" y="0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38" name="Freeform 25"/>
              <p:cNvSpPr/>
              <p:nvPr/>
            </p:nvSpPr>
            <p:spPr bwMode="auto">
              <a:xfrm>
                <a:off x="3543435" y="2502083"/>
                <a:ext cx="162217" cy="42076"/>
              </a:xfrm>
              <a:custGeom>
                <a:avLst/>
                <a:gdLst>
                  <a:gd name="T0" fmla="*/ 43 w 43"/>
                  <a:gd name="T1" fmla="*/ 0 h 12"/>
                  <a:gd name="T2" fmla="*/ 0 w 43"/>
                  <a:gd name="T3" fmla="*/ 0 h 12"/>
                  <a:gd name="T4" fmla="*/ 0 w 43"/>
                  <a:gd name="T5" fmla="*/ 12 h 12"/>
                  <a:gd name="T6" fmla="*/ 34 w 43"/>
                  <a:gd name="T7" fmla="*/ 12 h 12"/>
                  <a:gd name="T8" fmla="*/ 43 w 43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12">
                    <a:moveTo>
                      <a:pt x="4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6" y="8"/>
                      <a:pt x="39" y="4"/>
                      <a:pt x="4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39" name="Freeform 26"/>
              <p:cNvSpPr>
                <a:spLocks noEditPoints="1"/>
              </p:cNvSpPr>
              <p:nvPr/>
            </p:nvSpPr>
            <p:spPr bwMode="auto">
              <a:xfrm>
                <a:off x="3618534" y="2420937"/>
                <a:ext cx="720966" cy="628130"/>
              </a:xfrm>
              <a:custGeom>
                <a:avLst/>
                <a:gdLst>
                  <a:gd name="T0" fmla="*/ 184 w 192"/>
                  <a:gd name="T1" fmla="*/ 132 h 166"/>
                  <a:gd name="T2" fmla="*/ 129 w 192"/>
                  <a:gd name="T3" fmla="*/ 92 h 166"/>
                  <a:gd name="T4" fmla="*/ 125 w 192"/>
                  <a:gd name="T5" fmla="*/ 90 h 166"/>
                  <a:gd name="T6" fmla="*/ 121 w 192"/>
                  <a:gd name="T7" fmla="*/ 43 h 166"/>
                  <a:gd name="T8" fmla="*/ 41 w 192"/>
                  <a:gd name="T9" fmla="*/ 15 h 166"/>
                  <a:gd name="T10" fmla="*/ 15 w 192"/>
                  <a:gd name="T11" fmla="*/ 96 h 166"/>
                  <a:gd name="T12" fmla="*/ 95 w 192"/>
                  <a:gd name="T13" fmla="*/ 124 h 166"/>
                  <a:gd name="T14" fmla="*/ 105 w 192"/>
                  <a:gd name="T15" fmla="*/ 118 h 166"/>
                  <a:gd name="T16" fmla="*/ 108 w 192"/>
                  <a:gd name="T17" fmla="*/ 121 h 166"/>
                  <a:gd name="T18" fmla="*/ 163 w 192"/>
                  <a:gd name="T19" fmla="*/ 161 h 166"/>
                  <a:gd name="T20" fmla="*/ 184 w 192"/>
                  <a:gd name="T21" fmla="*/ 157 h 166"/>
                  <a:gd name="T22" fmla="*/ 188 w 192"/>
                  <a:gd name="T23" fmla="*/ 153 h 166"/>
                  <a:gd name="T24" fmla="*/ 184 w 192"/>
                  <a:gd name="T25" fmla="*/ 132 h 166"/>
                  <a:gd name="T26" fmla="*/ 87 w 192"/>
                  <a:gd name="T27" fmla="*/ 107 h 166"/>
                  <a:gd name="T28" fmla="*/ 32 w 192"/>
                  <a:gd name="T29" fmla="*/ 88 h 166"/>
                  <a:gd name="T30" fmla="*/ 49 w 192"/>
                  <a:gd name="T31" fmla="*/ 32 h 166"/>
                  <a:gd name="T32" fmla="*/ 104 w 192"/>
                  <a:gd name="T33" fmla="*/ 52 h 166"/>
                  <a:gd name="T34" fmla="*/ 87 w 192"/>
                  <a:gd name="T35" fmla="*/ 10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2" h="166">
                    <a:moveTo>
                      <a:pt x="184" y="132"/>
                    </a:moveTo>
                    <a:cubicBezTo>
                      <a:pt x="129" y="92"/>
                      <a:pt x="129" y="92"/>
                      <a:pt x="129" y="92"/>
                    </a:cubicBezTo>
                    <a:cubicBezTo>
                      <a:pt x="128" y="91"/>
                      <a:pt x="126" y="90"/>
                      <a:pt x="125" y="90"/>
                    </a:cubicBezTo>
                    <a:cubicBezTo>
                      <a:pt x="130" y="75"/>
                      <a:pt x="129" y="58"/>
                      <a:pt x="121" y="43"/>
                    </a:cubicBezTo>
                    <a:cubicBezTo>
                      <a:pt x="106" y="13"/>
                      <a:pt x="70" y="0"/>
                      <a:pt x="41" y="15"/>
                    </a:cubicBezTo>
                    <a:cubicBezTo>
                      <a:pt x="11" y="30"/>
                      <a:pt x="0" y="66"/>
                      <a:pt x="15" y="96"/>
                    </a:cubicBezTo>
                    <a:cubicBezTo>
                      <a:pt x="30" y="126"/>
                      <a:pt x="66" y="139"/>
                      <a:pt x="95" y="124"/>
                    </a:cubicBezTo>
                    <a:cubicBezTo>
                      <a:pt x="99" y="122"/>
                      <a:pt x="102" y="120"/>
                      <a:pt x="105" y="118"/>
                    </a:cubicBezTo>
                    <a:cubicBezTo>
                      <a:pt x="106" y="119"/>
                      <a:pt x="107" y="120"/>
                      <a:pt x="108" y="121"/>
                    </a:cubicBezTo>
                    <a:cubicBezTo>
                      <a:pt x="163" y="161"/>
                      <a:pt x="163" y="161"/>
                      <a:pt x="163" y="161"/>
                    </a:cubicBezTo>
                    <a:cubicBezTo>
                      <a:pt x="170" y="166"/>
                      <a:pt x="179" y="164"/>
                      <a:pt x="184" y="157"/>
                    </a:cubicBezTo>
                    <a:cubicBezTo>
                      <a:pt x="188" y="153"/>
                      <a:pt x="188" y="153"/>
                      <a:pt x="188" y="153"/>
                    </a:cubicBezTo>
                    <a:cubicBezTo>
                      <a:pt x="192" y="146"/>
                      <a:pt x="191" y="137"/>
                      <a:pt x="184" y="132"/>
                    </a:cubicBezTo>
                    <a:close/>
                    <a:moveTo>
                      <a:pt x="87" y="107"/>
                    </a:moveTo>
                    <a:cubicBezTo>
                      <a:pt x="67" y="117"/>
                      <a:pt x="42" y="108"/>
                      <a:pt x="32" y="88"/>
                    </a:cubicBezTo>
                    <a:cubicBezTo>
                      <a:pt x="22" y="67"/>
                      <a:pt x="29" y="42"/>
                      <a:pt x="49" y="32"/>
                    </a:cubicBezTo>
                    <a:cubicBezTo>
                      <a:pt x="69" y="22"/>
                      <a:pt x="94" y="31"/>
                      <a:pt x="104" y="52"/>
                    </a:cubicBezTo>
                    <a:cubicBezTo>
                      <a:pt x="114" y="72"/>
                      <a:pt x="107" y="97"/>
                      <a:pt x="87" y="10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40" name="Freeform 29"/>
              <p:cNvSpPr>
                <a:spLocks noEditPoints="1"/>
              </p:cNvSpPr>
              <p:nvPr/>
            </p:nvSpPr>
            <p:spPr bwMode="auto">
              <a:xfrm>
                <a:off x="1674930" y="2829671"/>
                <a:ext cx="937256" cy="135244"/>
              </a:xfrm>
              <a:custGeom>
                <a:avLst/>
                <a:gdLst>
                  <a:gd name="T0" fmla="*/ 232 w 250"/>
                  <a:gd name="T1" fmla="*/ 0 h 36"/>
                  <a:gd name="T2" fmla="*/ 18 w 250"/>
                  <a:gd name="T3" fmla="*/ 0 h 36"/>
                  <a:gd name="T4" fmla="*/ 0 w 250"/>
                  <a:gd name="T5" fmla="*/ 18 h 36"/>
                  <a:gd name="T6" fmla="*/ 18 w 250"/>
                  <a:gd name="T7" fmla="*/ 36 h 36"/>
                  <a:gd name="T8" fmla="*/ 232 w 250"/>
                  <a:gd name="T9" fmla="*/ 36 h 36"/>
                  <a:gd name="T10" fmla="*/ 250 w 250"/>
                  <a:gd name="T11" fmla="*/ 18 h 36"/>
                  <a:gd name="T12" fmla="*/ 232 w 250"/>
                  <a:gd name="T13" fmla="*/ 0 h 36"/>
                  <a:gd name="T14" fmla="*/ 65 w 250"/>
                  <a:gd name="T15" fmla="*/ 21 h 36"/>
                  <a:gd name="T16" fmla="*/ 18 w 250"/>
                  <a:gd name="T17" fmla="*/ 21 h 36"/>
                  <a:gd name="T18" fmla="*/ 15 w 250"/>
                  <a:gd name="T19" fmla="*/ 18 h 36"/>
                  <a:gd name="T20" fmla="*/ 18 w 250"/>
                  <a:gd name="T21" fmla="*/ 15 h 36"/>
                  <a:gd name="T22" fmla="*/ 65 w 250"/>
                  <a:gd name="T23" fmla="*/ 15 h 36"/>
                  <a:gd name="T24" fmla="*/ 65 w 250"/>
                  <a:gd name="T25" fmla="*/ 21 h 36"/>
                  <a:gd name="T26" fmla="*/ 100 w 250"/>
                  <a:gd name="T27" fmla="*/ 21 h 36"/>
                  <a:gd name="T28" fmla="*/ 78 w 250"/>
                  <a:gd name="T29" fmla="*/ 21 h 36"/>
                  <a:gd name="T30" fmla="*/ 78 w 250"/>
                  <a:gd name="T31" fmla="*/ 15 h 36"/>
                  <a:gd name="T32" fmla="*/ 100 w 250"/>
                  <a:gd name="T33" fmla="*/ 15 h 36"/>
                  <a:gd name="T34" fmla="*/ 100 w 250"/>
                  <a:gd name="T35" fmla="*/ 21 h 36"/>
                  <a:gd name="T36" fmla="*/ 232 w 250"/>
                  <a:gd name="T37" fmla="*/ 21 h 36"/>
                  <a:gd name="T38" fmla="*/ 209 w 250"/>
                  <a:gd name="T39" fmla="*/ 21 h 36"/>
                  <a:gd name="T40" fmla="*/ 209 w 250"/>
                  <a:gd name="T41" fmla="*/ 15 h 36"/>
                  <a:gd name="T42" fmla="*/ 232 w 250"/>
                  <a:gd name="T43" fmla="*/ 15 h 36"/>
                  <a:gd name="T44" fmla="*/ 235 w 250"/>
                  <a:gd name="T45" fmla="*/ 18 h 36"/>
                  <a:gd name="T46" fmla="*/ 232 w 250"/>
                  <a:gd name="T4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50" h="36">
                    <a:moveTo>
                      <a:pt x="232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8"/>
                      <a:pt x="8" y="36"/>
                      <a:pt x="18" y="36"/>
                    </a:cubicBezTo>
                    <a:cubicBezTo>
                      <a:pt x="232" y="36"/>
                      <a:pt x="232" y="36"/>
                      <a:pt x="232" y="36"/>
                    </a:cubicBezTo>
                    <a:cubicBezTo>
                      <a:pt x="242" y="36"/>
                      <a:pt x="250" y="28"/>
                      <a:pt x="250" y="18"/>
                    </a:cubicBezTo>
                    <a:cubicBezTo>
                      <a:pt x="250" y="8"/>
                      <a:pt x="242" y="0"/>
                      <a:pt x="232" y="0"/>
                    </a:cubicBezTo>
                    <a:close/>
                    <a:moveTo>
                      <a:pt x="65" y="21"/>
                    </a:moveTo>
                    <a:cubicBezTo>
                      <a:pt x="18" y="21"/>
                      <a:pt x="18" y="21"/>
                      <a:pt x="18" y="21"/>
                    </a:cubicBezTo>
                    <a:cubicBezTo>
                      <a:pt x="17" y="21"/>
                      <a:pt x="15" y="20"/>
                      <a:pt x="15" y="18"/>
                    </a:cubicBezTo>
                    <a:cubicBezTo>
                      <a:pt x="15" y="17"/>
                      <a:pt x="17" y="15"/>
                      <a:pt x="18" y="15"/>
                    </a:cubicBezTo>
                    <a:cubicBezTo>
                      <a:pt x="65" y="15"/>
                      <a:pt x="65" y="15"/>
                      <a:pt x="65" y="15"/>
                    </a:cubicBezTo>
                    <a:lnTo>
                      <a:pt x="65" y="21"/>
                    </a:lnTo>
                    <a:close/>
                    <a:moveTo>
                      <a:pt x="100" y="21"/>
                    </a:moveTo>
                    <a:cubicBezTo>
                      <a:pt x="78" y="21"/>
                      <a:pt x="78" y="21"/>
                      <a:pt x="78" y="21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100" y="15"/>
                      <a:pt x="100" y="15"/>
                      <a:pt x="100" y="15"/>
                    </a:cubicBezTo>
                    <a:lnTo>
                      <a:pt x="100" y="21"/>
                    </a:lnTo>
                    <a:close/>
                    <a:moveTo>
                      <a:pt x="232" y="21"/>
                    </a:moveTo>
                    <a:cubicBezTo>
                      <a:pt x="209" y="21"/>
                      <a:pt x="209" y="21"/>
                      <a:pt x="209" y="21"/>
                    </a:cubicBezTo>
                    <a:cubicBezTo>
                      <a:pt x="209" y="15"/>
                      <a:pt x="209" y="15"/>
                      <a:pt x="209" y="15"/>
                    </a:cubicBezTo>
                    <a:cubicBezTo>
                      <a:pt x="232" y="15"/>
                      <a:pt x="232" y="15"/>
                      <a:pt x="232" y="15"/>
                    </a:cubicBezTo>
                    <a:cubicBezTo>
                      <a:pt x="234" y="15"/>
                      <a:pt x="235" y="17"/>
                      <a:pt x="235" y="18"/>
                    </a:cubicBezTo>
                    <a:cubicBezTo>
                      <a:pt x="235" y="20"/>
                      <a:pt x="234" y="21"/>
                      <a:pt x="232" y="2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41" name="Freeform 30"/>
              <p:cNvSpPr/>
              <p:nvPr/>
            </p:nvSpPr>
            <p:spPr bwMode="auto">
              <a:xfrm>
                <a:off x="1774062" y="2231597"/>
                <a:ext cx="732982" cy="583048"/>
              </a:xfrm>
              <a:custGeom>
                <a:avLst/>
                <a:gdLst>
                  <a:gd name="T0" fmla="*/ 194 w 195"/>
                  <a:gd name="T1" fmla="*/ 154 h 154"/>
                  <a:gd name="T2" fmla="*/ 195 w 195"/>
                  <a:gd name="T3" fmla="*/ 151 h 154"/>
                  <a:gd name="T4" fmla="*/ 195 w 195"/>
                  <a:gd name="T5" fmla="*/ 138 h 154"/>
                  <a:gd name="T6" fmla="*/ 191 w 195"/>
                  <a:gd name="T7" fmla="*/ 140 h 154"/>
                  <a:gd name="T8" fmla="*/ 163 w 195"/>
                  <a:gd name="T9" fmla="*/ 146 h 154"/>
                  <a:gd name="T10" fmla="*/ 142 w 195"/>
                  <a:gd name="T11" fmla="*/ 143 h 154"/>
                  <a:gd name="T12" fmla="*/ 16 w 195"/>
                  <a:gd name="T13" fmla="*/ 143 h 154"/>
                  <a:gd name="T14" fmla="*/ 16 w 195"/>
                  <a:gd name="T15" fmla="*/ 16 h 154"/>
                  <a:gd name="T16" fmla="*/ 151 w 195"/>
                  <a:gd name="T17" fmla="*/ 16 h 154"/>
                  <a:gd name="T18" fmla="*/ 160 w 195"/>
                  <a:gd name="T19" fmla="*/ 15 h 154"/>
                  <a:gd name="T20" fmla="*/ 169 w 195"/>
                  <a:gd name="T21" fmla="*/ 16 h 154"/>
                  <a:gd name="T22" fmla="*/ 178 w 195"/>
                  <a:gd name="T23" fmla="*/ 16 h 154"/>
                  <a:gd name="T24" fmla="*/ 178 w 195"/>
                  <a:gd name="T25" fmla="*/ 18 h 154"/>
                  <a:gd name="T26" fmla="*/ 195 w 195"/>
                  <a:gd name="T27" fmla="*/ 26 h 154"/>
                  <a:gd name="T28" fmla="*/ 195 w 195"/>
                  <a:gd name="T29" fmla="*/ 15 h 154"/>
                  <a:gd name="T30" fmla="*/ 180 w 195"/>
                  <a:gd name="T31" fmla="*/ 0 h 154"/>
                  <a:gd name="T32" fmla="*/ 15 w 195"/>
                  <a:gd name="T33" fmla="*/ 0 h 154"/>
                  <a:gd name="T34" fmla="*/ 0 w 195"/>
                  <a:gd name="T35" fmla="*/ 15 h 154"/>
                  <a:gd name="T36" fmla="*/ 0 w 195"/>
                  <a:gd name="T37" fmla="*/ 151 h 154"/>
                  <a:gd name="T38" fmla="*/ 1 w 195"/>
                  <a:gd name="T39" fmla="*/ 154 h 154"/>
                  <a:gd name="T40" fmla="*/ 194 w 195"/>
                  <a:gd name="T41" fmla="*/ 15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5" h="154">
                    <a:moveTo>
                      <a:pt x="194" y="154"/>
                    </a:moveTo>
                    <a:cubicBezTo>
                      <a:pt x="195" y="153"/>
                      <a:pt x="195" y="152"/>
                      <a:pt x="195" y="151"/>
                    </a:cubicBezTo>
                    <a:cubicBezTo>
                      <a:pt x="195" y="138"/>
                      <a:pt x="195" y="138"/>
                      <a:pt x="195" y="138"/>
                    </a:cubicBezTo>
                    <a:cubicBezTo>
                      <a:pt x="193" y="138"/>
                      <a:pt x="192" y="139"/>
                      <a:pt x="191" y="140"/>
                    </a:cubicBezTo>
                    <a:cubicBezTo>
                      <a:pt x="182" y="144"/>
                      <a:pt x="172" y="146"/>
                      <a:pt x="163" y="146"/>
                    </a:cubicBezTo>
                    <a:cubicBezTo>
                      <a:pt x="156" y="146"/>
                      <a:pt x="149" y="145"/>
                      <a:pt x="142" y="143"/>
                    </a:cubicBezTo>
                    <a:cubicBezTo>
                      <a:pt x="16" y="143"/>
                      <a:pt x="16" y="143"/>
                      <a:pt x="16" y="143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51" y="16"/>
                      <a:pt x="151" y="16"/>
                      <a:pt x="151" y="16"/>
                    </a:cubicBezTo>
                    <a:cubicBezTo>
                      <a:pt x="154" y="15"/>
                      <a:pt x="157" y="15"/>
                      <a:pt x="160" y="15"/>
                    </a:cubicBezTo>
                    <a:cubicBezTo>
                      <a:pt x="163" y="15"/>
                      <a:pt x="166" y="15"/>
                      <a:pt x="169" y="16"/>
                    </a:cubicBezTo>
                    <a:cubicBezTo>
                      <a:pt x="178" y="16"/>
                      <a:pt x="178" y="16"/>
                      <a:pt x="178" y="16"/>
                    </a:cubicBezTo>
                    <a:cubicBezTo>
                      <a:pt x="178" y="18"/>
                      <a:pt x="178" y="18"/>
                      <a:pt x="178" y="18"/>
                    </a:cubicBezTo>
                    <a:cubicBezTo>
                      <a:pt x="184" y="20"/>
                      <a:pt x="189" y="22"/>
                      <a:pt x="195" y="26"/>
                    </a:cubicBezTo>
                    <a:cubicBezTo>
                      <a:pt x="195" y="15"/>
                      <a:pt x="195" y="15"/>
                      <a:pt x="195" y="15"/>
                    </a:cubicBezTo>
                    <a:cubicBezTo>
                      <a:pt x="195" y="7"/>
                      <a:pt x="188" y="0"/>
                      <a:pt x="180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52"/>
                      <a:pt x="0" y="153"/>
                      <a:pt x="1" y="154"/>
                    </a:cubicBezTo>
                    <a:lnTo>
                      <a:pt x="194" y="15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42" name="Freeform 31"/>
              <p:cNvSpPr/>
              <p:nvPr/>
            </p:nvSpPr>
            <p:spPr bwMode="auto">
              <a:xfrm>
                <a:off x="1933276" y="2363835"/>
                <a:ext cx="270362" cy="42076"/>
              </a:xfrm>
              <a:custGeom>
                <a:avLst/>
                <a:gdLst>
                  <a:gd name="T0" fmla="*/ 72 w 72"/>
                  <a:gd name="T1" fmla="*/ 0 h 11"/>
                  <a:gd name="T2" fmla="*/ 0 w 72"/>
                  <a:gd name="T3" fmla="*/ 0 h 11"/>
                  <a:gd name="T4" fmla="*/ 0 w 72"/>
                  <a:gd name="T5" fmla="*/ 11 h 11"/>
                  <a:gd name="T6" fmla="*/ 64 w 72"/>
                  <a:gd name="T7" fmla="*/ 11 h 11"/>
                  <a:gd name="T8" fmla="*/ 72 w 72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11">
                    <a:moveTo>
                      <a:pt x="7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64" y="11"/>
                      <a:pt x="64" y="11"/>
                      <a:pt x="64" y="11"/>
                    </a:cubicBezTo>
                    <a:cubicBezTo>
                      <a:pt x="66" y="7"/>
                      <a:pt x="69" y="3"/>
                      <a:pt x="7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43" name="Freeform 32"/>
              <p:cNvSpPr/>
              <p:nvPr/>
            </p:nvSpPr>
            <p:spPr bwMode="auto">
              <a:xfrm>
                <a:off x="1930271" y="2457001"/>
                <a:ext cx="216290" cy="45082"/>
              </a:xfrm>
              <a:custGeom>
                <a:avLst/>
                <a:gdLst>
                  <a:gd name="T0" fmla="*/ 0 w 58"/>
                  <a:gd name="T1" fmla="*/ 11 h 11"/>
                  <a:gd name="T2" fmla="*/ 56 w 58"/>
                  <a:gd name="T3" fmla="*/ 11 h 11"/>
                  <a:gd name="T4" fmla="*/ 58 w 58"/>
                  <a:gd name="T5" fmla="*/ 0 h 11"/>
                  <a:gd name="T6" fmla="*/ 0 w 58"/>
                  <a:gd name="T7" fmla="*/ 0 h 11"/>
                  <a:gd name="T8" fmla="*/ 0 w 58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">
                    <a:moveTo>
                      <a:pt x="0" y="11"/>
                    </a:moveTo>
                    <a:cubicBezTo>
                      <a:pt x="56" y="11"/>
                      <a:pt x="56" y="11"/>
                      <a:pt x="56" y="11"/>
                    </a:cubicBezTo>
                    <a:cubicBezTo>
                      <a:pt x="57" y="7"/>
                      <a:pt x="57" y="4"/>
                      <a:pt x="58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44" name="Freeform 33"/>
              <p:cNvSpPr/>
              <p:nvPr/>
            </p:nvSpPr>
            <p:spPr bwMode="auto">
              <a:xfrm>
                <a:off x="1930271" y="2556181"/>
                <a:ext cx="216290" cy="42076"/>
              </a:xfrm>
              <a:custGeom>
                <a:avLst/>
                <a:gdLst>
                  <a:gd name="T0" fmla="*/ 0 w 58"/>
                  <a:gd name="T1" fmla="*/ 0 h 11"/>
                  <a:gd name="T2" fmla="*/ 0 w 58"/>
                  <a:gd name="T3" fmla="*/ 11 h 11"/>
                  <a:gd name="T4" fmla="*/ 58 w 58"/>
                  <a:gd name="T5" fmla="*/ 11 h 11"/>
                  <a:gd name="T6" fmla="*/ 56 w 58"/>
                  <a:gd name="T7" fmla="*/ 0 h 11"/>
                  <a:gd name="T8" fmla="*/ 0 w 58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">
                    <a:moveTo>
                      <a:pt x="0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58" y="11"/>
                      <a:pt x="58" y="11"/>
                      <a:pt x="58" y="11"/>
                    </a:cubicBezTo>
                    <a:cubicBezTo>
                      <a:pt x="57" y="8"/>
                      <a:pt x="56" y="4"/>
                      <a:pt x="5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45" name="Freeform 34"/>
              <p:cNvSpPr/>
              <p:nvPr/>
            </p:nvSpPr>
            <p:spPr bwMode="auto">
              <a:xfrm>
                <a:off x="1924263" y="2655358"/>
                <a:ext cx="273367" cy="42076"/>
              </a:xfrm>
              <a:custGeom>
                <a:avLst/>
                <a:gdLst>
                  <a:gd name="T0" fmla="*/ 0 w 73"/>
                  <a:gd name="T1" fmla="*/ 11 h 11"/>
                  <a:gd name="T2" fmla="*/ 73 w 73"/>
                  <a:gd name="T3" fmla="*/ 11 h 11"/>
                  <a:gd name="T4" fmla="*/ 65 w 73"/>
                  <a:gd name="T5" fmla="*/ 0 h 11"/>
                  <a:gd name="T6" fmla="*/ 0 w 73"/>
                  <a:gd name="T7" fmla="*/ 0 h 11"/>
                  <a:gd name="T8" fmla="*/ 0 w 73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11">
                    <a:moveTo>
                      <a:pt x="0" y="11"/>
                    </a:moveTo>
                    <a:cubicBezTo>
                      <a:pt x="73" y="11"/>
                      <a:pt x="73" y="11"/>
                      <a:pt x="73" y="11"/>
                    </a:cubicBezTo>
                    <a:cubicBezTo>
                      <a:pt x="70" y="8"/>
                      <a:pt x="67" y="4"/>
                      <a:pt x="65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46" name="Freeform 35"/>
              <p:cNvSpPr>
                <a:spLocks noEditPoints="1"/>
              </p:cNvSpPr>
              <p:nvPr/>
            </p:nvSpPr>
            <p:spPr bwMode="auto">
              <a:xfrm>
                <a:off x="2125534" y="2276677"/>
                <a:ext cx="723969" cy="625124"/>
              </a:xfrm>
              <a:custGeom>
                <a:avLst/>
                <a:gdLst>
                  <a:gd name="T0" fmla="*/ 184 w 193"/>
                  <a:gd name="T1" fmla="*/ 131 h 165"/>
                  <a:gd name="T2" fmla="*/ 129 w 193"/>
                  <a:gd name="T3" fmla="*/ 91 h 165"/>
                  <a:gd name="T4" fmla="*/ 125 w 193"/>
                  <a:gd name="T5" fmla="*/ 89 h 165"/>
                  <a:gd name="T6" fmla="*/ 121 w 193"/>
                  <a:gd name="T7" fmla="*/ 42 h 165"/>
                  <a:gd name="T8" fmla="*/ 41 w 193"/>
                  <a:gd name="T9" fmla="*/ 14 h 165"/>
                  <a:gd name="T10" fmla="*/ 15 w 193"/>
                  <a:gd name="T11" fmla="*/ 95 h 165"/>
                  <a:gd name="T12" fmla="*/ 95 w 193"/>
                  <a:gd name="T13" fmla="*/ 123 h 165"/>
                  <a:gd name="T14" fmla="*/ 105 w 193"/>
                  <a:gd name="T15" fmla="*/ 117 h 165"/>
                  <a:gd name="T16" fmla="*/ 108 w 193"/>
                  <a:gd name="T17" fmla="*/ 120 h 165"/>
                  <a:gd name="T18" fmla="*/ 163 w 193"/>
                  <a:gd name="T19" fmla="*/ 160 h 165"/>
                  <a:gd name="T20" fmla="*/ 184 w 193"/>
                  <a:gd name="T21" fmla="*/ 157 h 165"/>
                  <a:gd name="T22" fmla="*/ 188 w 193"/>
                  <a:gd name="T23" fmla="*/ 152 h 165"/>
                  <a:gd name="T24" fmla="*/ 184 w 193"/>
                  <a:gd name="T25" fmla="*/ 131 h 165"/>
                  <a:gd name="T26" fmla="*/ 87 w 193"/>
                  <a:gd name="T27" fmla="*/ 106 h 165"/>
                  <a:gd name="T28" fmla="*/ 32 w 193"/>
                  <a:gd name="T29" fmla="*/ 87 h 165"/>
                  <a:gd name="T30" fmla="*/ 49 w 193"/>
                  <a:gd name="T31" fmla="*/ 31 h 165"/>
                  <a:gd name="T32" fmla="*/ 104 w 193"/>
                  <a:gd name="T33" fmla="*/ 51 h 165"/>
                  <a:gd name="T34" fmla="*/ 87 w 193"/>
                  <a:gd name="T35" fmla="*/ 106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3" h="165">
                    <a:moveTo>
                      <a:pt x="184" y="131"/>
                    </a:moveTo>
                    <a:cubicBezTo>
                      <a:pt x="129" y="91"/>
                      <a:pt x="129" y="91"/>
                      <a:pt x="129" y="91"/>
                    </a:cubicBezTo>
                    <a:cubicBezTo>
                      <a:pt x="128" y="90"/>
                      <a:pt x="126" y="89"/>
                      <a:pt x="125" y="89"/>
                    </a:cubicBezTo>
                    <a:cubicBezTo>
                      <a:pt x="130" y="74"/>
                      <a:pt x="129" y="57"/>
                      <a:pt x="121" y="42"/>
                    </a:cubicBezTo>
                    <a:cubicBezTo>
                      <a:pt x="106" y="12"/>
                      <a:pt x="70" y="0"/>
                      <a:pt x="41" y="14"/>
                    </a:cubicBezTo>
                    <a:cubicBezTo>
                      <a:pt x="12" y="29"/>
                      <a:pt x="0" y="65"/>
                      <a:pt x="15" y="95"/>
                    </a:cubicBezTo>
                    <a:cubicBezTo>
                      <a:pt x="30" y="125"/>
                      <a:pt x="66" y="138"/>
                      <a:pt x="95" y="123"/>
                    </a:cubicBezTo>
                    <a:cubicBezTo>
                      <a:pt x="99" y="122"/>
                      <a:pt x="102" y="120"/>
                      <a:pt x="105" y="117"/>
                    </a:cubicBezTo>
                    <a:cubicBezTo>
                      <a:pt x="106" y="118"/>
                      <a:pt x="107" y="119"/>
                      <a:pt x="108" y="120"/>
                    </a:cubicBezTo>
                    <a:cubicBezTo>
                      <a:pt x="163" y="160"/>
                      <a:pt x="163" y="160"/>
                      <a:pt x="163" y="160"/>
                    </a:cubicBezTo>
                    <a:cubicBezTo>
                      <a:pt x="170" y="165"/>
                      <a:pt x="180" y="163"/>
                      <a:pt x="184" y="157"/>
                    </a:cubicBezTo>
                    <a:cubicBezTo>
                      <a:pt x="188" y="152"/>
                      <a:pt x="188" y="152"/>
                      <a:pt x="188" y="152"/>
                    </a:cubicBezTo>
                    <a:cubicBezTo>
                      <a:pt x="193" y="145"/>
                      <a:pt x="191" y="136"/>
                      <a:pt x="184" y="131"/>
                    </a:cubicBezTo>
                    <a:close/>
                    <a:moveTo>
                      <a:pt x="87" y="106"/>
                    </a:moveTo>
                    <a:cubicBezTo>
                      <a:pt x="67" y="116"/>
                      <a:pt x="42" y="108"/>
                      <a:pt x="32" y="87"/>
                    </a:cubicBezTo>
                    <a:cubicBezTo>
                      <a:pt x="22" y="66"/>
                      <a:pt x="29" y="41"/>
                      <a:pt x="49" y="31"/>
                    </a:cubicBezTo>
                    <a:cubicBezTo>
                      <a:pt x="69" y="21"/>
                      <a:pt x="94" y="30"/>
                      <a:pt x="104" y="51"/>
                    </a:cubicBezTo>
                    <a:cubicBezTo>
                      <a:pt x="115" y="72"/>
                      <a:pt x="107" y="97"/>
                      <a:pt x="87" y="10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47" name="Freeform 38"/>
              <p:cNvSpPr>
                <a:spLocks noEditPoints="1"/>
              </p:cNvSpPr>
              <p:nvPr/>
            </p:nvSpPr>
            <p:spPr bwMode="auto">
              <a:xfrm>
                <a:off x="6526432" y="2168483"/>
                <a:ext cx="183247" cy="793426"/>
              </a:xfrm>
              <a:custGeom>
                <a:avLst/>
                <a:gdLst>
                  <a:gd name="T0" fmla="*/ 43 w 49"/>
                  <a:gd name="T1" fmla="*/ 0 h 210"/>
                  <a:gd name="T2" fmla="*/ 6 w 49"/>
                  <a:gd name="T3" fmla="*/ 0 h 210"/>
                  <a:gd name="T4" fmla="*/ 0 w 49"/>
                  <a:gd name="T5" fmla="*/ 8 h 210"/>
                  <a:gd name="T6" fmla="*/ 0 w 49"/>
                  <a:gd name="T7" fmla="*/ 202 h 210"/>
                  <a:gd name="T8" fmla="*/ 6 w 49"/>
                  <a:gd name="T9" fmla="*/ 210 h 210"/>
                  <a:gd name="T10" fmla="*/ 43 w 49"/>
                  <a:gd name="T11" fmla="*/ 210 h 210"/>
                  <a:gd name="T12" fmla="*/ 49 w 49"/>
                  <a:gd name="T13" fmla="*/ 202 h 210"/>
                  <a:gd name="T14" fmla="*/ 49 w 49"/>
                  <a:gd name="T15" fmla="*/ 8 h 210"/>
                  <a:gd name="T16" fmla="*/ 43 w 49"/>
                  <a:gd name="T17" fmla="*/ 0 h 210"/>
                  <a:gd name="T18" fmla="*/ 38 w 49"/>
                  <a:gd name="T19" fmla="*/ 10 h 210"/>
                  <a:gd name="T20" fmla="*/ 38 w 49"/>
                  <a:gd name="T21" fmla="*/ 80 h 210"/>
                  <a:gd name="T22" fmla="*/ 11 w 49"/>
                  <a:gd name="T23" fmla="*/ 80 h 210"/>
                  <a:gd name="T24" fmla="*/ 11 w 49"/>
                  <a:gd name="T25" fmla="*/ 10 h 210"/>
                  <a:gd name="T26" fmla="*/ 38 w 49"/>
                  <a:gd name="T27" fmla="*/ 10 h 210"/>
                  <a:gd name="T28" fmla="*/ 11 w 49"/>
                  <a:gd name="T29" fmla="*/ 90 h 210"/>
                  <a:gd name="T30" fmla="*/ 38 w 49"/>
                  <a:gd name="T31" fmla="*/ 90 h 210"/>
                  <a:gd name="T32" fmla="*/ 38 w 49"/>
                  <a:gd name="T33" fmla="*/ 104 h 210"/>
                  <a:gd name="T34" fmla="*/ 11 w 49"/>
                  <a:gd name="T35" fmla="*/ 104 h 210"/>
                  <a:gd name="T36" fmla="*/ 11 w 49"/>
                  <a:gd name="T37" fmla="*/ 90 h 210"/>
                  <a:gd name="T38" fmla="*/ 38 w 49"/>
                  <a:gd name="T39" fmla="*/ 198 h 210"/>
                  <a:gd name="T40" fmla="*/ 11 w 49"/>
                  <a:gd name="T41" fmla="*/ 198 h 210"/>
                  <a:gd name="T42" fmla="*/ 11 w 49"/>
                  <a:gd name="T43" fmla="*/ 185 h 210"/>
                  <a:gd name="T44" fmla="*/ 38 w 49"/>
                  <a:gd name="T45" fmla="*/ 185 h 210"/>
                  <a:gd name="T46" fmla="*/ 38 w 49"/>
                  <a:gd name="T47" fmla="*/ 198 h 210"/>
                  <a:gd name="T48" fmla="*/ 38 w 49"/>
                  <a:gd name="T49" fmla="*/ 128 h 210"/>
                  <a:gd name="T50" fmla="*/ 11 w 49"/>
                  <a:gd name="T51" fmla="*/ 128 h 210"/>
                  <a:gd name="T52" fmla="*/ 11 w 49"/>
                  <a:gd name="T53" fmla="*/ 115 h 210"/>
                  <a:gd name="T54" fmla="*/ 38 w 49"/>
                  <a:gd name="T55" fmla="*/ 115 h 210"/>
                  <a:gd name="T56" fmla="*/ 38 w 49"/>
                  <a:gd name="T57" fmla="*/ 128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9" h="210">
                    <a:moveTo>
                      <a:pt x="43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8"/>
                    </a:cubicBezTo>
                    <a:cubicBezTo>
                      <a:pt x="0" y="202"/>
                      <a:pt x="0" y="202"/>
                      <a:pt x="0" y="202"/>
                    </a:cubicBezTo>
                    <a:cubicBezTo>
                      <a:pt x="0" y="207"/>
                      <a:pt x="3" y="210"/>
                      <a:pt x="6" y="210"/>
                    </a:cubicBezTo>
                    <a:cubicBezTo>
                      <a:pt x="43" y="210"/>
                      <a:pt x="43" y="210"/>
                      <a:pt x="43" y="210"/>
                    </a:cubicBezTo>
                    <a:cubicBezTo>
                      <a:pt x="46" y="210"/>
                      <a:pt x="49" y="207"/>
                      <a:pt x="49" y="202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3"/>
                      <a:pt x="46" y="0"/>
                      <a:pt x="43" y="0"/>
                    </a:cubicBezTo>
                    <a:close/>
                    <a:moveTo>
                      <a:pt x="38" y="10"/>
                    </a:moveTo>
                    <a:cubicBezTo>
                      <a:pt x="38" y="80"/>
                      <a:pt x="38" y="80"/>
                      <a:pt x="38" y="80"/>
                    </a:cubicBezTo>
                    <a:cubicBezTo>
                      <a:pt x="11" y="80"/>
                      <a:pt x="11" y="80"/>
                      <a:pt x="11" y="80"/>
                    </a:cubicBezTo>
                    <a:cubicBezTo>
                      <a:pt x="11" y="10"/>
                      <a:pt x="11" y="10"/>
                      <a:pt x="11" y="10"/>
                    </a:cubicBezTo>
                    <a:lnTo>
                      <a:pt x="38" y="10"/>
                    </a:lnTo>
                    <a:close/>
                    <a:moveTo>
                      <a:pt x="11" y="90"/>
                    </a:move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104"/>
                      <a:pt x="38" y="104"/>
                      <a:pt x="38" y="104"/>
                    </a:cubicBezTo>
                    <a:cubicBezTo>
                      <a:pt x="11" y="104"/>
                      <a:pt x="11" y="104"/>
                      <a:pt x="11" y="104"/>
                    </a:cubicBezTo>
                    <a:lnTo>
                      <a:pt x="11" y="90"/>
                    </a:lnTo>
                    <a:close/>
                    <a:moveTo>
                      <a:pt x="38" y="198"/>
                    </a:moveTo>
                    <a:cubicBezTo>
                      <a:pt x="11" y="198"/>
                      <a:pt x="11" y="198"/>
                      <a:pt x="11" y="198"/>
                    </a:cubicBezTo>
                    <a:cubicBezTo>
                      <a:pt x="11" y="185"/>
                      <a:pt x="11" y="185"/>
                      <a:pt x="11" y="185"/>
                    </a:cubicBezTo>
                    <a:cubicBezTo>
                      <a:pt x="38" y="185"/>
                      <a:pt x="38" y="185"/>
                      <a:pt x="38" y="185"/>
                    </a:cubicBezTo>
                    <a:lnTo>
                      <a:pt x="38" y="198"/>
                    </a:lnTo>
                    <a:close/>
                    <a:moveTo>
                      <a:pt x="38" y="128"/>
                    </a:moveTo>
                    <a:cubicBezTo>
                      <a:pt x="11" y="128"/>
                      <a:pt x="11" y="128"/>
                      <a:pt x="11" y="128"/>
                    </a:cubicBezTo>
                    <a:cubicBezTo>
                      <a:pt x="11" y="115"/>
                      <a:pt x="11" y="115"/>
                      <a:pt x="11" y="115"/>
                    </a:cubicBezTo>
                    <a:cubicBezTo>
                      <a:pt x="38" y="115"/>
                      <a:pt x="38" y="115"/>
                      <a:pt x="38" y="115"/>
                    </a:cubicBezTo>
                    <a:lnTo>
                      <a:pt x="38" y="12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48" name="Freeform 39"/>
              <p:cNvSpPr>
                <a:spLocks noEditPoints="1"/>
              </p:cNvSpPr>
              <p:nvPr/>
            </p:nvSpPr>
            <p:spPr bwMode="auto">
              <a:xfrm>
                <a:off x="6733711" y="2168483"/>
                <a:ext cx="183245" cy="793426"/>
              </a:xfrm>
              <a:custGeom>
                <a:avLst/>
                <a:gdLst>
                  <a:gd name="T0" fmla="*/ 43 w 49"/>
                  <a:gd name="T1" fmla="*/ 0 h 210"/>
                  <a:gd name="T2" fmla="*/ 6 w 49"/>
                  <a:gd name="T3" fmla="*/ 0 h 210"/>
                  <a:gd name="T4" fmla="*/ 0 w 49"/>
                  <a:gd name="T5" fmla="*/ 8 h 210"/>
                  <a:gd name="T6" fmla="*/ 0 w 49"/>
                  <a:gd name="T7" fmla="*/ 202 h 210"/>
                  <a:gd name="T8" fmla="*/ 6 w 49"/>
                  <a:gd name="T9" fmla="*/ 210 h 210"/>
                  <a:gd name="T10" fmla="*/ 43 w 49"/>
                  <a:gd name="T11" fmla="*/ 210 h 210"/>
                  <a:gd name="T12" fmla="*/ 49 w 49"/>
                  <a:gd name="T13" fmla="*/ 202 h 210"/>
                  <a:gd name="T14" fmla="*/ 49 w 49"/>
                  <a:gd name="T15" fmla="*/ 8 h 210"/>
                  <a:gd name="T16" fmla="*/ 43 w 49"/>
                  <a:gd name="T17" fmla="*/ 0 h 210"/>
                  <a:gd name="T18" fmla="*/ 38 w 49"/>
                  <a:gd name="T19" fmla="*/ 10 h 210"/>
                  <a:gd name="T20" fmla="*/ 38 w 49"/>
                  <a:gd name="T21" fmla="*/ 80 h 210"/>
                  <a:gd name="T22" fmla="*/ 11 w 49"/>
                  <a:gd name="T23" fmla="*/ 80 h 210"/>
                  <a:gd name="T24" fmla="*/ 11 w 49"/>
                  <a:gd name="T25" fmla="*/ 10 h 210"/>
                  <a:gd name="T26" fmla="*/ 38 w 49"/>
                  <a:gd name="T27" fmla="*/ 10 h 210"/>
                  <a:gd name="T28" fmla="*/ 11 w 49"/>
                  <a:gd name="T29" fmla="*/ 90 h 210"/>
                  <a:gd name="T30" fmla="*/ 38 w 49"/>
                  <a:gd name="T31" fmla="*/ 90 h 210"/>
                  <a:gd name="T32" fmla="*/ 38 w 49"/>
                  <a:gd name="T33" fmla="*/ 104 h 210"/>
                  <a:gd name="T34" fmla="*/ 11 w 49"/>
                  <a:gd name="T35" fmla="*/ 104 h 210"/>
                  <a:gd name="T36" fmla="*/ 11 w 49"/>
                  <a:gd name="T37" fmla="*/ 90 h 210"/>
                  <a:gd name="T38" fmla="*/ 38 w 49"/>
                  <a:gd name="T39" fmla="*/ 198 h 210"/>
                  <a:gd name="T40" fmla="*/ 11 w 49"/>
                  <a:gd name="T41" fmla="*/ 198 h 210"/>
                  <a:gd name="T42" fmla="*/ 11 w 49"/>
                  <a:gd name="T43" fmla="*/ 185 h 210"/>
                  <a:gd name="T44" fmla="*/ 38 w 49"/>
                  <a:gd name="T45" fmla="*/ 185 h 210"/>
                  <a:gd name="T46" fmla="*/ 38 w 49"/>
                  <a:gd name="T47" fmla="*/ 198 h 210"/>
                  <a:gd name="T48" fmla="*/ 38 w 49"/>
                  <a:gd name="T49" fmla="*/ 128 h 210"/>
                  <a:gd name="T50" fmla="*/ 11 w 49"/>
                  <a:gd name="T51" fmla="*/ 128 h 210"/>
                  <a:gd name="T52" fmla="*/ 11 w 49"/>
                  <a:gd name="T53" fmla="*/ 115 h 210"/>
                  <a:gd name="T54" fmla="*/ 38 w 49"/>
                  <a:gd name="T55" fmla="*/ 115 h 210"/>
                  <a:gd name="T56" fmla="*/ 38 w 49"/>
                  <a:gd name="T57" fmla="*/ 128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9" h="210">
                    <a:moveTo>
                      <a:pt x="43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8"/>
                    </a:cubicBezTo>
                    <a:cubicBezTo>
                      <a:pt x="0" y="202"/>
                      <a:pt x="0" y="202"/>
                      <a:pt x="0" y="202"/>
                    </a:cubicBezTo>
                    <a:cubicBezTo>
                      <a:pt x="0" y="207"/>
                      <a:pt x="3" y="210"/>
                      <a:pt x="6" y="210"/>
                    </a:cubicBezTo>
                    <a:cubicBezTo>
                      <a:pt x="43" y="210"/>
                      <a:pt x="43" y="210"/>
                      <a:pt x="43" y="210"/>
                    </a:cubicBezTo>
                    <a:cubicBezTo>
                      <a:pt x="46" y="210"/>
                      <a:pt x="49" y="207"/>
                      <a:pt x="49" y="202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3"/>
                      <a:pt x="46" y="0"/>
                      <a:pt x="43" y="0"/>
                    </a:cubicBezTo>
                    <a:close/>
                    <a:moveTo>
                      <a:pt x="38" y="10"/>
                    </a:moveTo>
                    <a:cubicBezTo>
                      <a:pt x="38" y="80"/>
                      <a:pt x="38" y="80"/>
                      <a:pt x="38" y="80"/>
                    </a:cubicBezTo>
                    <a:cubicBezTo>
                      <a:pt x="11" y="80"/>
                      <a:pt x="11" y="80"/>
                      <a:pt x="11" y="80"/>
                    </a:cubicBezTo>
                    <a:cubicBezTo>
                      <a:pt x="11" y="10"/>
                      <a:pt x="11" y="10"/>
                      <a:pt x="11" y="10"/>
                    </a:cubicBezTo>
                    <a:lnTo>
                      <a:pt x="38" y="10"/>
                    </a:lnTo>
                    <a:close/>
                    <a:moveTo>
                      <a:pt x="11" y="90"/>
                    </a:move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104"/>
                      <a:pt x="38" y="104"/>
                      <a:pt x="38" y="104"/>
                    </a:cubicBezTo>
                    <a:cubicBezTo>
                      <a:pt x="11" y="104"/>
                      <a:pt x="11" y="104"/>
                      <a:pt x="11" y="104"/>
                    </a:cubicBezTo>
                    <a:lnTo>
                      <a:pt x="11" y="90"/>
                    </a:lnTo>
                    <a:close/>
                    <a:moveTo>
                      <a:pt x="38" y="198"/>
                    </a:moveTo>
                    <a:cubicBezTo>
                      <a:pt x="11" y="198"/>
                      <a:pt x="11" y="198"/>
                      <a:pt x="11" y="198"/>
                    </a:cubicBezTo>
                    <a:cubicBezTo>
                      <a:pt x="11" y="185"/>
                      <a:pt x="11" y="185"/>
                      <a:pt x="11" y="185"/>
                    </a:cubicBezTo>
                    <a:cubicBezTo>
                      <a:pt x="38" y="185"/>
                      <a:pt x="38" y="185"/>
                      <a:pt x="38" y="185"/>
                    </a:cubicBezTo>
                    <a:lnTo>
                      <a:pt x="38" y="198"/>
                    </a:lnTo>
                    <a:close/>
                    <a:moveTo>
                      <a:pt x="38" y="128"/>
                    </a:moveTo>
                    <a:cubicBezTo>
                      <a:pt x="11" y="128"/>
                      <a:pt x="11" y="128"/>
                      <a:pt x="11" y="128"/>
                    </a:cubicBezTo>
                    <a:cubicBezTo>
                      <a:pt x="11" y="115"/>
                      <a:pt x="11" y="115"/>
                      <a:pt x="11" y="115"/>
                    </a:cubicBezTo>
                    <a:cubicBezTo>
                      <a:pt x="38" y="115"/>
                      <a:pt x="38" y="115"/>
                      <a:pt x="38" y="115"/>
                    </a:cubicBezTo>
                    <a:lnTo>
                      <a:pt x="38" y="12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49" name="Freeform 40"/>
              <p:cNvSpPr>
                <a:spLocks noEditPoints="1"/>
              </p:cNvSpPr>
              <p:nvPr/>
            </p:nvSpPr>
            <p:spPr bwMode="auto">
              <a:xfrm>
                <a:off x="6922963" y="2150450"/>
                <a:ext cx="426572" cy="808454"/>
              </a:xfrm>
              <a:custGeom>
                <a:avLst/>
                <a:gdLst>
                  <a:gd name="T0" fmla="*/ 111 w 113"/>
                  <a:gd name="T1" fmla="*/ 190 h 213"/>
                  <a:gd name="T2" fmla="*/ 48 w 113"/>
                  <a:gd name="T3" fmla="*/ 7 h 213"/>
                  <a:gd name="T4" fmla="*/ 39 w 113"/>
                  <a:gd name="T5" fmla="*/ 1 h 213"/>
                  <a:gd name="T6" fmla="*/ 5 w 113"/>
                  <a:gd name="T7" fmla="*/ 13 h 213"/>
                  <a:gd name="T8" fmla="*/ 2 w 113"/>
                  <a:gd name="T9" fmla="*/ 23 h 213"/>
                  <a:gd name="T10" fmla="*/ 65 w 113"/>
                  <a:gd name="T11" fmla="*/ 206 h 213"/>
                  <a:gd name="T12" fmla="*/ 74 w 113"/>
                  <a:gd name="T13" fmla="*/ 212 h 213"/>
                  <a:gd name="T14" fmla="*/ 108 w 113"/>
                  <a:gd name="T15" fmla="*/ 200 h 213"/>
                  <a:gd name="T16" fmla="*/ 111 w 113"/>
                  <a:gd name="T17" fmla="*/ 190 h 213"/>
                  <a:gd name="T18" fmla="*/ 13 w 113"/>
                  <a:gd name="T19" fmla="*/ 22 h 213"/>
                  <a:gd name="T20" fmla="*/ 38 w 113"/>
                  <a:gd name="T21" fmla="*/ 13 h 213"/>
                  <a:gd name="T22" fmla="*/ 61 w 113"/>
                  <a:gd name="T23" fmla="*/ 79 h 213"/>
                  <a:gd name="T24" fmla="*/ 36 w 113"/>
                  <a:gd name="T25" fmla="*/ 88 h 213"/>
                  <a:gd name="T26" fmla="*/ 13 w 113"/>
                  <a:gd name="T27" fmla="*/ 22 h 213"/>
                  <a:gd name="T28" fmla="*/ 39 w 113"/>
                  <a:gd name="T29" fmla="*/ 97 h 213"/>
                  <a:gd name="T30" fmla="*/ 65 w 113"/>
                  <a:gd name="T31" fmla="*/ 88 h 213"/>
                  <a:gd name="T32" fmla="*/ 69 w 113"/>
                  <a:gd name="T33" fmla="*/ 101 h 213"/>
                  <a:gd name="T34" fmla="*/ 43 w 113"/>
                  <a:gd name="T35" fmla="*/ 110 h 213"/>
                  <a:gd name="T36" fmla="*/ 39 w 113"/>
                  <a:gd name="T37" fmla="*/ 97 h 213"/>
                  <a:gd name="T38" fmla="*/ 51 w 113"/>
                  <a:gd name="T39" fmla="*/ 133 h 213"/>
                  <a:gd name="T40" fmla="*/ 47 w 113"/>
                  <a:gd name="T41" fmla="*/ 120 h 213"/>
                  <a:gd name="T42" fmla="*/ 73 w 113"/>
                  <a:gd name="T43" fmla="*/ 111 h 213"/>
                  <a:gd name="T44" fmla="*/ 77 w 113"/>
                  <a:gd name="T45" fmla="*/ 124 h 213"/>
                  <a:gd name="T46" fmla="*/ 51 w 113"/>
                  <a:gd name="T47" fmla="*/ 133 h 213"/>
                  <a:gd name="T48" fmla="*/ 74 w 113"/>
                  <a:gd name="T49" fmla="*/ 199 h 213"/>
                  <a:gd name="T50" fmla="*/ 70 w 113"/>
                  <a:gd name="T51" fmla="*/ 187 h 213"/>
                  <a:gd name="T52" fmla="*/ 96 w 113"/>
                  <a:gd name="T53" fmla="*/ 178 h 213"/>
                  <a:gd name="T54" fmla="*/ 100 w 113"/>
                  <a:gd name="T55" fmla="*/ 190 h 213"/>
                  <a:gd name="T56" fmla="*/ 74 w 113"/>
                  <a:gd name="T57" fmla="*/ 199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3" h="213">
                    <a:moveTo>
                      <a:pt x="111" y="190"/>
                    </a:moveTo>
                    <a:cubicBezTo>
                      <a:pt x="48" y="7"/>
                      <a:pt x="48" y="7"/>
                      <a:pt x="48" y="7"/>
                    </a:cubicBezTo>
                    <a:cubicBezTo>
                      <a:pt x="46" y="2"/>
                      <a:pt x="42" y="0"/>
                      <a:pt x="39" y="1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2" y="14"/>
                      <a:pt x="0" y="18"/>
                      <a:pt x="2" y="23"/>
                    </a:cubicBezTo>
                    <a:cubicBezTo>
                      <a:pt x="65" y="206"/>
                      <a:pt x="65" y="206"/>
                      <a:pt x="65" y="206"/>
                    </a:cubicBezTo>
                    <a:cubicBezTo>
                      <a:pt x="67" y="211"/>
                      <a:pt x="71" y="213"/>
                      <a:pt x="74" y="212"/>
                    </a:cubicBezTo>
                    <a:cubicBezTo>
                      <a:pt x="108" y="200"/>
                      <a:pt x="108" y="200"/>
                      <a:pt x="108" y="200"/>
                    </a:cubicBezTo>
                    <a:cubicBezTo>
                      <a:pt x="112" y="199"/>
                      <a:pt x="113" y="195"/>
                      <a:pt x="111" y="190"/>
                    </a:cubicBezTo>
                    <a:close/>
                    <a:moveTo>
                      <a:pt x="13" y="22"/>
                    </a:moveTo>
                    <a:cubicBezTo>
                      <a:pt x="38" y="13"/>
                      <a:pt x="38" y="13"/>
                      <a:pt x="38" y="13"/>
                    </a:cubicBezTo>
                    <a:cubicBezTo>
                      <a:pt x="61" y="79"/>
                      <a:pt x="61" y="79"/>
                      <a:pt x="61" y="79"/>
                    </a:cubicBezTo>
                    <a:cubicBezTo>
                      <a:pt x="36" y="88"/>
                      <a:pt x="36" y="88"/>
                      <a:pt x="36" y="88"/>
                    </a:cubicBezTo>
                    <a:lnTo>
                      <a:pt x="13" y="22"/>
                    </a:lnTo>
                    <a:close/>
                    <a:moveTo>
                      <a:pt x="39" y="97"/>
                    </a:moveTo>
                    <a:cubicBezTo>
                      <a:pt x="65" y="88"/>
                      <a:pt x="65" y="88"/>
                      <a:pt x="65" y="88"/>
                    </a:cubicBezTo>
                    <a:cubicBezTo>
                      <a:pt x="69" y="101"/>
                      <a:pt x="69" y="101"/>
                      <a:pt x="69" y="101"/>
                    </a:cubicBezTo>
                    <a:cubicBezTo>
                      <a:pt x="43" y="110"/>
                      <a:pt x="43" y="110"/>
                      <a:pt x="43" y="110"/>
                    </a:cubicBezTo>
                    <a:lnTo>
                      <a:pt x="39" y="97"/>
                    </a:lnTo>
                    <a:close/>
                    <a:moveTo>
                      <a:pt x="51" y="133"/>
                    </a:moveTo>
                    <a:cubicBezTo>
                      <a:pt x="47" y="120"/>
                      <a:pt x="47" y="120"/>
                      <a:pt x="47" y="120"/>
                    </a:cubicBezTo>
                    <a:cubicBezTo>
                      <a:pt x="73" y="111"/>
                      <a:pt x="73" y="111"/>
                      <a:pt x="73" y="111"/>
                    </a:cubicBezTo>
                    <a:cubicBezTo>
                      <a:pt x="77" y="124"/>
                      <a:pt x="77" y="124"/>
                      <a:pt x="77" y="124"/>
                    </a:cubicBezTo>
                    <a:lnTo>
                      <a:pt x="51" y="133"/>
                    </a:lnTo>
                    <a:close/>
                    <a:moveTo>
                      <a:pt x="74" y="199"/>
                    </a:moveTo>
                    <a:cubicBezTo>
                      <a:pt x="70" y="187"/>
                      <a:pt x="70" y="187"/>
                      <a:pt x="70" y="187"/>
                    </a:cubicBezTo>
                    <a:cubicBezTo>
                      <a:pt x="96" y="178"/>
                      <a:pt x="96" y="178"/>
                      <a:pt x="96" y="178"/>
                    </a:cubicBezTo>
                    <a:cubicBezTo>
                      <a:pt x="100" y="190"/>
                      <a:pt x="100" y="190"/>
                      <a:pt x="100" y="190"/>
                    </a:cubicBezTo>
                    <a:lnTo>
                      <a:pt x="74" y="19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50" name="Freeform 43"/>
              <p:cNvSpPr>
                <a:spLocks noEditPoints="1"/>
              </p:cNvSpPr>
              <p:nvPr/>
            </p:nvSpPr>
            <p:spPr bwMode="auto">
              <a:xfrm>
                <a:off x="4856193" y="2015208"/>
                <a:ext cx="411553" cy="555999"/>
              </a:xfrm>
              <a:custGeom>
                <a:avLst/>
                <a:gdLst>
                  <a:gd name="T0" fmla="*/ 8 w 110"/>
                  <a:gd name="T1" fmla="*/ 92 h 147"/>
                  <a:gd name="T2" fmla="*/ 17 w 110"/>
                  <a:gd name="T3" fmla="*/ 105 h 147"/>
                  <a:gd name="T4" fmla="*/ 57 w 110"/>
                  <a:gd name="T5" fmla="*/ 147 h 147"/>
                  <a:gd name="T6" fmla="*/ 96 w 110"/>
                  <a:gd name="T7" fmla="*/ 105 h 147"/>
                  <a:gd name="T8" fmla="*/ 97 w 110"/>
                  <a:gd name="T9" fmla="*/ 105 h 147"/>
                  <a:gd name="T10" fmla="*/ 107 w 110"/>
                  <a:gd name="T11" fmla="*/ 92 h 147"/>
                  <a:gd name="T12" fmla="*/ 99 w 110"/>
                  <a:gd name="T13" fmla="*/ 80 h 147"/>
                  <a:gd name="T14" fmla="*/ 87 w 110"/>
                  <a:gd name="T15" fmla="*/ 32 h 147"/>
                  <a:gd name="T16" fmla="*/ 28 w 110"/>
                  <a:gd name="T17" fmla="*/ 25 h 147"/>
                  <a:gd name="T18" fmla="*/ 13 w 110"/>
                  <a:gd name="T19" fmla="*/ 81 h 147"/>
                  <a:gd name="T20" fmla="*/ 13 w 110"/>
                  <a:gd name="T21" fmla="*/ 81 h 147"/>
                  <a:gd name="T22" fmla="*/ 8 w 110"/>
                  <a:gd name="T23" fmla="*/ 92 h 147"/>
                  <a:gd name="T24" fmla="*/ 18 w 110"/>
                  <a:gd name="T25" fmla="*/ 82 h 147"/>
                  <a:gd name="T26" fmla="*/ 18 w 110"/>
                  <a:gd name="T27" fmla="*/ 82 h 147"/>
                  <a:gd name="T28" fmla="*/ 19 w 110"/>
                  <a:gd name="T29" fmla="*/ 82 h 147"/>
                  <a:gd name="T30" fmla="*/ 19 w 110"/>
                  <a:gd name="T31" fmla="*/ 79 h 147"/>
                  <a:gd name="T32" fmla="*/ 22 w 110"/>
                  <a:gd name="T33" fmla="*/ 62 h 147"/>
                  <a:gd name="T34" fmla="*/ 26 w 110"/>
                  <a:gd name="T35" fmla="*/ 57 h 147"/>
                  <a:gd name="T36" fmla="*/ 71 w 110"/>
                  <a:gd name="T37" fmla="*/ 46 h 147"/>
                  <a:gd name="T38" fmla="*/ 93 w 110"/>
                  <a:gd name="T39" fmla="*/ 83 h 147"/>
                  <a:gd name="T40" fmla="*/ 94 w 110"/>
                  <a:gd name="T41" fmla="*/ 83 h 147"/>
                  <a:gd name="T42" fmla="*/ 96 w 110"/>
                  <a:gd name="T43" fmla="*/ 82 h 147"/>
                  <a:gd name="T44" fmla="*/ 97 w 110"/>
                  <a:gd name="T45" fmla="*/ 82 h 147"/>
                  <a:gd name="T46" fmla="*/ 102 w 110"/>
                  <a:gd name="T47" fmla="*/ 85 h 147"/>
                  <a:gd name="T48" fmla="*/ 105 w 110"/>
                  <a:gd name="T49" fmla="*/ 92 h 147"/>
                  <a:gd name="T50" fmla="*/ 102 w 110"/>
                  <a:gd name="T51" fmla="*/ 100 h 147"/>
                  <a:gd name="T52" fmla="*/ 97 w 110"/>
                  <a:gd name="T53" fmla="*/ 102 h 147"/>
                  <a:gd name="T54" fmla="*/ 97 w 110"/>
                  <a:gd name="T55" fmla="*/ 102 h 147"/>
                  <a:gd name="T56" fmla="*/ 94 w 110"/>
                  <a:gd name="T57" fmla="*/ 102 h 147"/>
                  <a:gd name="T58" fmla="*/ 94 w 110"/>
                  <a:gd name="T59" fmla="*/ 105 h 147"/>
                  <a:gd name="T60" fmla="*/ 81 w 110"/>
                  <a:gd name="T61" fmla="*/ 133 h 147"/>
                  <a:gd name="T62" fmla="*/ 70 w 110"/>
                  <a:gd name="T63" fmla="*/ 141 h 147"/>
                  <a:gd name="T64" fmla="*/ 57 w 110"/>
                  <a:gd name="T65" fmla="*/ 144 h 147"/>
                  <a:gd name="T66" fmla="*/ 44 w 110"/>
                  <a:gd name="T67" fmla="*/ 141 h 147"/>
                  <a:gd name="T68" fmla="*/ 33 w 110"/>
                  <a:gd name="T69" fmla="*/ 133 h 147"/>
                  <a:gd name="T70" fmla="*/ 20 w 110"/>
                  <a:gd name="T71" fmla="*/ 105 h 147"/>
                  <a:gd name="T72" fmla="*/ 20 w 110"/>
                  <a:gd name="T73" fmla="*/ 103 h 147"/>
                  <a:gd name="T74" fmla="*/ 17 w 110"/>
                  <a:gd name="T75" fmla="*/ 102 h 147"/>
                  <a:gd name="T76" fmla="*/ 10 w 110"/>
                  <a:gd name="T77" fmla="*/ 92 h 147"/>
                  <a:gd name="T78" fmla="*/ 13 w 110"/>
                  <a:gd name="T79" fmla="*/ 85 h 147"/>
                  <a:gd name="T80" fmla="*/ 18 w 110"/>
                  <a:gd name="T81" fmla="*/ 82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0" h="147">
                    <a:moveTo>
                      <a:pt x="8" y="92"/>
                    </a:moveTo>
                    <a:cubicBezTo>
                      <a:pt x="8" y="99"/>
                      <a:pt x="12" y="105"/>
                      <a:pt x="17" y="105"/>
                    </a:cubicBezTo>
                    <a:cubicBezTo>
                      <a:pt x="21" y="129"/>
                      <a:pt x="37" y="147"/>
                      <a:pt x="57" y="147"/>
                    </a:cubicBezTo>
                    <a:cubicBezTo>
                      <a:pt x="76" y="147"/>
                      <a:pt x="93" y="129"/>
                      <a:pt x="96" y="105"/>
                    </a:cubicBezTo>
                    <a:cubicBezTo>
                      <a:pt x="97" y="105"/>
                      <a:pt x="97" y="105"/>
                      <a:pt x="97" y="105"/>
                    </a:cubicBezTo>
                    <a:cubicBezTo>
                      <a:pt x="103" y="105"/>
                      <a:pt x="107" y="99"/>
                      <a:pt x="107" y="92"/>
                    </a:cubicBezTo>
                    <a:cubicBezTo>
                      <a:pt x="107" y="86"/>
                      <a:pt x="104" y="81"/>
                      <a:pt x="99" y="80"/>
                    </a:cubicBezTo>
                    <a:cubicBezTo>
                      <a:pt x="99" y="80"/>
                      <a:pt x="110" y="43"/>
                      <a:pt x="87" y="32"/>
                    </a:cubicBezTo>
                    <a:cubicBezTo>
                      <a:pt x="84" y="0"/>
                      <a:pt x="28" y="25"/>
                      <a:pt x="28" y="25"/>
                    </a:cubicBezTo>
                    <a:cubicBezTo>
                      <a:pt x="0" y="40"/>
                      <a:pt x="13" y="81"/>
                      <a:pt x="13" y="81"/>
                    </a:cubicBezTo>
                    <a:cubicBezTo>
                      <a:pt x="13" y="81"/>
                      <a:pt x="13" y="81"/>
                      <a:pt x="13" y="81"/>
                    </a:cubicBezTo>
                    <a:cubicBezTo>
                      <a:pt x="10" y="83"/>
                      <a:pt x="8" y="87"/>
                      <a:pt x="8" y="92"/>
                    </a:cubicBezTo>
                    <a:close/>
                    <a:moveTo>
                      <a:pt x="18" y="82"/>
                    </a:moveTo>
                    <a:cubicBezTo>
                      <a:pt x="18" y="82"/>
                      <a:pt x="18" y="82"/>
                      <a:pt x="18" y="82"/>
                    </a:cubicBezTo>
                    <a:cubicBezTo>
                      <a:pt x="19" y="82"/>
                      <a:pt x="19" y="82"/>
                      <a:pt x="19" y="82"/>
                    </a:cubicBezTo>
                    <a:cubicBezTo>
                      <a:pt x="19" y="79"/>
                      <a:pt x="19" y="79"/>
                      <a:pt x="19" y="79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4" y="59"/>
                      <a:pt x="26" y="57"/>
                      <a:pt x="26" y="57"/>
                    </a:cubicBezTo>
                    <a:cubicBezTo>
                      <a:pt x="51" y="59"/>
                      <a:pt x="71" y="46"/>
                      <a:pt x="71" y="46"/>
                    </a:cubicBezTo>
                    <a:cubicBezTo>
                      <a:pt x="88" y="33"/>
                      <a:pt x="93" y="83"/>
                      <a:pt x="93" y="83"/>
                    </a:cubicBezTo>
                    <a:cubicBezTo>
                      <a:pt x="94" y="83"/>
                      <a:pt x="94" y="83"/>
                      <a:pt x="94" y="83"/>
                    </a:cubicBezTo>
                    <a:cubicBezTo>
                      <a:pt x="96" y="82"/>
                      <a:pt x="96" y="82"/>
                      <a:pt x="96" y="82"/>
                    </a:cubicBezTo>
                    <a:cubicBezTo>
                      <a:pt x="96" y="82"/>
                      <a:pt x="97" y="82"/>
                      <a:pt x="97" y="82"/>
                    </a:cubicBezTo>
                    <a:cubicBezTo>
                      <a:pt x="99" y="82"/>
                      <a:pt x="101" y="83"/>
                      <a:pt x="102" y="85"/>
                    </a:cubicBezTo>
                    <a:cubicBezTo>
                      <a:pt x="104" y="87"/>
                      <a:pt x="105" y="89"/>
                      <a:pt x="105" y="92"/>
                    </a:cubicBezTo>
                    <a:cubicBezTo>
                      <a:pt x="105" y="95"/>
                      <a:pt x="104" y="98"/>
                      <a:pt x="102" y="100"/>
                    </a:cubicBezTo>
                    <a:cubicBezTo>
                      <a:pt x="101" y="101"/>
                      <a:pt x="99" y="102"/>
                      <a:pt x="97" y="102"/>
                    </a:cubicBezTo>
                    <a:cubicBezTo>
                      <a:pt x="97" y="102"/>
                      <a:pt x="97" y="102"/>
                      <a:pt x="97" y="102"/>
                    </a:cubicBezTo>
                    <a:cubicBezTo>
                      <a:pt x="94" y="102"/>
                      <a:pt x="94" y="102"/>
                      <a:pt x="94" y="102"/>
                    </a:cubicBezTo>
                    <a:cubicBezTo>
                      <a:pt x="94" y="105"/>
                      <a:pt x="94" y="105"/>
                      <a:pt x="94" y="105"/>
                    </a:cubicBezTo>
                    <a:cubicBezTo>
                      <a:pt x="92" y="116"/>
                      <a:pt x="87" y="126"/>
                      <a:pt x="81" y="133"/>
                    </a:cubicBezTo>
                    <a:cubicBezTo>
                      <a:pt x="77" y="136"/>
                      <a:pt x="74" y="139"/>
                      <a:pt x="70" y="141"/>
                    </a:cubicBezTo>
                    <a:cubicBezTo>
                      <a:pt x="66" y="143"/>
                      <a:pt x="61" y="144"/>
                      <a:pt x="57" y="144"/>
                    </a:cubicBezTo>
                    <a:cubicBezTo>
                      <a:pt x="53" y="144"/>
                      <a:pt x="48" y="143"/>
                      <a:pt x="44" y="141"/>
                    </a:cubicBezTo>
                    <a:cubicBezTo>
                      <a:pt x="40" y="139"/>
                      <a:pt x="36" y="136"/>
                      <a:pt x="33" y="133"/>
                    </a:cubicBezTo>
                    <a:cubicBezTo>
                      <a:pt x="26" y="126"/>
                      <a:pt x="22" y="116"/>
                      <a:pt x="20" y="105"/>
                    </a:cubicBezTo>
                    <a:cubicBezTo>
                      <a:pt x="20" y="103"/>
                      <a:pt x="20" y="103"/>
                      <a:pt x="20" y="103"/>
                    </a:cubicBezTo>
                    <a:cubicBezTo>
                      <a:pt x="17" y="102"/>
                      <a:pt x="17" y="102"/>
                      <a:pt x="17" y="102"/>
                    </a:cubicBezTo>
                    <a:cubicBezTo>
                      <a:pt x="14" y="102"/>
                      <a:pt x="10" y="98"/>
                      <a:pt x="10" y="92"/>
                    </a:cubicBezTo>
                    <a:cubicBezTo>
                      <a:pt x="10" y="89"/>
                      <a:pt x="11" y="87"/>
                      <a:pt x="13" y="85"/>
                    </a:cubicBezTo>
                    <a:cubicBezTo>
                      <a:pt x="14" y="83"/>
                      <a:pt x="16" y="82"/>
                      <a:pt x="18" y="8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51" name="Freeform 44"/>
              <p:cNvSpPr>
                <a:spLocks noEditPoints="1"/>
              </p:cNvSpPr>
              <p:nvPr/>
            </p:nvSpPr>
            <p:spPr bwMode="auto">
              <a:xfrm>
                <a:off x="4943311" y="2291705"/>
                <a:ext cx="246330" cy="87156"/>
              </a:xfrm>
              <a:custGeom>
                <a:avLst/>
                <a:gdLst>
                  <a:gd name="T0" fmla="*/ 6 w 65"/>
                  <a:gd name="T1" fmla="*/ 23 h 23"/>
                  <a:gd name="T2" fmla="*/ 23 w 65"/>
                  <a:gd name="T3" fmla="*/ 23 h 23"/>
                  <a:gd name="T4" fmla="*/ 29 w 65"/>
                  <a:gd name="T5" fmla="*/ 17 h 23"/>
                  <a:gd name="T6" fmla="*/ 29 w 65"/>
                  <a:gd name="T7" fmla="*/ 11 h 23"/>
                  <a:gd name="T8" fmla="*/ 35 w 65"/>
                  <a:gd name="T9" fmla="*/ 11 h 23"/>
                  <a:gd name="T10" fmla="*/ 35 w 65"/>
                  <a:gd name="T11" fmla="*/ 17 h 23"/>
                  <a:gd name="T12" fmla="*/ 41 w 65"/>
                  <a:gd name="T13" fmla="*/ 23 h 23"/>
                  <a:gd name="T14" fmla="*/ 59 w 65"/>
                  <a:gd name="T15" fmla="*/ 23 h 23"/>
                  <a:gd name="T16" fmla="*/ 65 w 65"/>
                  <a:gd name="T17" fmla="*/ 17 h 23"/>
                  <a:gd name="T18" fmla="*/ 65 w 65"/>
                  <a:gd name="T19" fmla="*/ 6 h 23"/>
                  <a:gd name="T20" fmla="*/ 59 w 65"/>
                  <a:gd name="T21" fmla="*/ 0 h 23"/>
                  <a:gd name="T22" fmla="*/ 41 w 65"/>
                  <a:gd name="T23" fmla="*/ 0 h 23"/>
                  <a:gd name="T24" fmla="*/ 35 w 65"/>
                  <a:gd name="T25" fmla="*/ 6 h 23"/>
                  <a:gd name="T26" fmla="*/ 35 w 65"/>
                  <a:gd name="T27" fmla="*/ 10 h 23"/>
                  <a:gd name="T28" fmla="*/ 29 w 65"/>
                  <a:gd name="T29" fmla="*/ 10 h 23"/>
                  <a:gd name="T30" fmla="*/ 29 w 65"/>
                  <a:gd name="T31" fmla="*/ 6 h 23"/>
                  <a:gd name="T32" fmla="*/ 23 w 65"/>
                  <a:gd name="T33" fmla="*/ 0 h 23"/>
                  <a:gd name="T34" fmla="*/ 6 w 65"/>
                  <a:gd name="T35" fmla="*/ 0 h 23"/>
                  <a:gd name="T36" fmla="*/ 0 w 65"/>
                  <a:gd name="T37" fmla="*/ 6 h 23"/>
                  <a:gd name="T38" fmla="*/ 0 w 65"/>
                  <a:gd name="T39" fmla="*/ 17 h 23"/>
                  <a:gd name="T40" fmla="*/ 6 w 65"/>
                  <a:gd name="T41" fmla="*/ 23 h 23"/>
                  <a:gd name="T42" fmla="*/ 37 w 65"/>
                  <a:gd name="T43" fmla="*/ 6 h 23"/>
                  <a:gd name="T44" fmla="*/ 41 w 65"/>
                  <a:gd name="T45" fmla="*/ 1 h 23"/>
                  <a:gd name="T46" fmla="*/ 59 w 65"/>
                  <a:gd name="T47" fmla="*/ 1 h 23"/>
                  <a:gd name="T48" fmla="*/ 63 w 65"/>
                  <a:gd name="T49" fmla="*/ 6 h 23"/>
                  <a:gd name="T50" fmla="*/ 63 w 65"/>
                  <a:gd name="T51" fmla="*/ 17 h 23"/>
                  <a:gd name="T52" fmla="*/ 59 w 65"/>
                  <a:gd name="T53" fmla="*/ 21 h 23"/>
                  <a:gd name="T54" fmla="*/ 41 w 65"/>
                  <a:gd name="T55" fmla="*/ 21 h 23"/>
                  <a:gd name="T56" fmla="*/ 37 w 65"/>
                  <a:gd name="T57" fmla="*/ 17 h 23"/>
                  <a:gd name="T58" fmla="*/ 37 w 65"/>
                  <a:gd name="T59" fmla="*/ 6 h 23"/>
                  <a:gd name="T60" fmla="*/ 1 w 65"/>
                  <a:gd name="T61" fmla="*/ 6 h 23"/>
                  <a:gd name="T62" fmla="*/ 6 w 65"/>
                  <a:gd name="T63" fmla="*/ 1 h 23"/>
                  <a:gd name="T64" fmla="*/ 23 w 65"/>
                  <a:gd name="T65" fmla="*/ 1 h 23"/>
                  <a:gd name="T66" fmla="*/ 28 w 65"/>
                  <a:gd name="T67" fmla="*/ 6 h 23"/>
                  <a:gd name="T68" fmla="*/ 28 w 65"/>
                  <a:gd name="T69" fmla="*/ 10 h 23"/>
                  <a:gd name="T70" fmla="*/ 28 w 65"/>
                  <a:gd name="T71" fmla="*/ 11 h 23"/>
                  <a:gd name="T72" fmla="*/ 28 w 65"/>
                  <a:gd name="T73" fmla="*/ 17 h 23"/>
                  <a:gd name="T74" fmla="*/ 23 w 65"/>
                  <a:gd name="T75" fmla="*/ 21 h 23"/>
                  <a:gd name="T76" fmla="*/ 6 w 65"/>
                  <a:gd name="T77" fmla="*/ 21 h 23"/>
                  <a:gd name="T78" fmla="*/ 1 w 65"/>
                  <a:gd name="T79" fmla="*/ 17 h 23"/>
                  <a:gd name="T80" fmla="*/ 1 w 65"/>
                  <a:gd name="T81" fmla="*/ 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5" h="23">
                    <a:moveTo>
                      <a:pt x="6" y="23"/>
                    </a:moveTo>
                    <a:cubicBezTo>
                      <a:pt x="23" y="23"/>
                      <a:pt x="23" y="23"/>
                      <a:pt x="23" y="23"/>
                    </a:cubicBezTo>
                    <a:cubicBezTo>
                      <a:pt x="26" y="23"/>
                      <a:pt x="29" y="20"/>
                      <a:pt x="29" y="17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20"/>
                      <a:pt x="38" y="23"/>
                      <a:pt x="41" y="23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62" y="23"/>
                      <a:pt x="65" y="20"/>
                      <a:pt x="65" y="17"/>
                    </a:cubicBezTo>
                    <a:cubicBezTo>
                      <a:pt x="65" y="6"/>
                      <a:pt x="65" y="6"/>
                      <a:pt x="65" y="6"/>
                    </a:cubicBezTo>
                    <a:cubicBezTo>
                      <a:pt x="65" y="3"/>
                      <a:pt x="62" y="0"/>
                      <a:pt x="59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38" y="0"/>
                      <a:pt x="35" y="3"/>
                      <a:pt x="35" y="6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3"/>
                      <a:pt x="26" y="0"/>
                      <a:pt x="23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20"/>
                      <a:pt x="2" y="23"/>
                      <a:pt x="6" y="23"/>
                    </a:cubicBezTo>
                    <a:close/>
                    <a:moveTo>
                      <a:pt x="37" y="6"/>
                    </a:moveTo>
                    <a:cubicBezTo>
                      <a:pt x="37" y="3"/>
                      <a:pt x="39" y="1"/>
                      <a:pt x="41" y="1"/>
                    </a:cubicBezTo>
                    <a:cubicBezTo>
                      <a:pt x="59" y="1"/>
                      <a:pt x="59" y="1"/>
                      <a:pt x="59" y="1"/>
                    </a:cubicBezTo>
                    <a:cubicBezTo>
                      <a:pt x="61" y="1"/>
                      <a:pt x="63" y="3"/>
                      <a:pt x="63" y="6"/>
                    </a:cubicBezTo>
                    <a:cubicBezTo>
                      <a:pt x="63" y="17"/>
                      <a:pt x="63" y="17"/>
                      <a:pt x="63" y="17"/>
                    </a:cubicBezTo>
                    <a:cubicBezTo>
                      <a:pt x="63" y="19"/>
                      <a:pt x="61" y="21"/>
                      <a:pt x="59" y="21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39" y="21"/>
                      <a:pt x="37" y="19"/>
                      <a:pt x="37" y="17"/>
                    </a:cubicBezTo>
                    <a:lnTo>
                      <a:pt x="37" y="6"/>
                    </a:lnTo>
                    <a:close/>
                    <a:moveTo>
                      <a:pt x="1" y="6"/>
                    </a:moveTo>
                    <a:cubicBezTo>
                      <a:pt x="1" y="3"/>
                      <a:pt x="3" y="1"/>
                      <a:pt x="6" y="1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5" y="1"/>
                      <a:pt x="28" y="3"/>
                      <a:pt x="28" y="6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9"/>
                      <a:pt x="25" y="21"/>
                      <a:pt x="23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3" y="21"/>
                      <a:pt x="1" y="19"/>
                      <a:pt x="1" y="17"/>
                    </a:cubicBezTo>
                    <a:lnTo>
                      <a:pt x="1" y="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52" name="Freeform 45"/>
              <p:cNvSpPr/>
              <p:nvPr/>
            </p:nvSpPr>
            <p:spPr bwMode="auto">
              <a:xfrm>
                <a:off x="5249722" y="2261651"/>
                <a:ext cx="645865" cy="754355"/>
              </a:xfrm>
              <a:custGeom>
                <a:avLst/>
                <a:gdLst>
                  <a:gd name="T0" fmla="*/ 143 w 172"/>
                  <a:gd name="T1" fmla="*/ 165 h 199"/>
                  <a:gd name="T2" fmla="*/ 143 w 172"/>
                  <a:gd name="T3" fmla="*/ 0 h 199"/>
                  <a:gd name="T4" fmla="*/ 2 w 172"/>
                  <a:gd name="T5" fmla="*/ 0 h 199"/>
                  <a:gd name="T6" fmla="*/ 0 w 172"/>
                  <a:gd name="T7" fmla="*/ 12 h 199"/>
                  <a:gd name="T8" fmla="*/ 5 w 172"/>
                  <a:gd name="T9" fmla="*/ 17 h 199"/>
                  <a:gd name="T10" fmla="*/ 126 w 172"/>
                  <a:gd name="T11" fmla="*/ 17 h 199"/>
                  <a:gd name="T12" fmla="*/ 126 w 172"/>
                  <a:gd name="T13" fmla="*/ 165 h 199"/>
                  <a:gd name="T14" fmla="*/ 39 w 172"/>
                  <a:gd name="T15" fmla="*/ 165 h 199"/>
                  <a:gd name="T16" fmla="*/ 39 w 172"/>
                  <a:gd name="T17" fmla="*/ 176 h 199"/>
                  <a:gd name="T18" fmla="*/ 39 w 172"/>
                  <a:gd name="T19" fmla="*/ 176 h 199"/>
                  <a:gd name="T20" fmla="*/ 10 w 172"/>
                  <a:gd name="T21" fmla="*/ 199 h 199"/>
                  <a:gd name="T22" fmla="*/ 172 w 172"/>
                  <a:gd name="T23" fmla="*/ 199 h 199"/>
                  <a:gd name="T24" fmla="*/ 172 w 172"/>
                  <a:gd name="T25" fmla="*/ 165 h 199"/>
                  <a:gd name="T26" fmla="*/ 143 w 172"/>
                  <a:gd name="T27" fmla="*/ 165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2" h="199">
                    <a:moveTo>
                      <a:pt x="143" y="165"/>
                    </a:moveTo>
                    <a:cubicBezTo>
                      <a:pt x="143" y="0"/>
                      <a:pt x="143" y="0"/>
                      <a:pt x="14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5"/>
                      <a:pt x="1" y="9"/>
                      <a:pt x="0" y="12"/>
                    </a:cubicBezTo>
                    <a:cubicBezTo>
                      <a:pt x="2" y="13"/>
                      <a:pt x="4" y="15"/>
                      <a:pt x="5" y="17"/>
                    </a:cubicBezTo>
                    <a:cubicBezTo>
                      <a:pt x="126" y="17"/>
                      <a:pt x="126" y="17"/>
                      <a:pt x="126" y="17"/>
                    </a:cubicBezTo>
                    <a:cubicBezTo>
                      <a:pt x="126" y="165"/>
                      <a:pt x="126" y="165"/>
                      <a:pt x="126" y="165"/>
                    </a:cubicBezTo>
                    <a:cubicBezTo>
                      <a:pt x="39" y="165"/>
                      <a:pt x="39" y="165"/>
                      <a:pt x="39" y="165"/>
                    </a:cubicBezTo>
                    <a:cubicBezTo>
                      <a:pt x="39" y="176"/>
                      <a:pt x="39" y="176"/>
                      <a:pt x="39" y="176"/>
                    </a:cubicBezTo>
                    <a:cubicBezTo>
                      <a:pt x="39" y="176"/>
                      <a:pt x="39" y="176"/>
                      <a:pt x="39" y="176"/>
                    </a:cubicBezTo>
                    <a:cubicBezTo>
                      <a:pt x="37" y="186"/>
                      <a:pt x="25" y="194"/>
                      <a:pt x="10" y="199"/>
                    </a:cubicBezTo>
                    <a:cubicBezTo>
                      <a:pt x="172" y="199"/>
                      <a:pt x="172" y="199"/>
                      <a:pt x="172" y="199"/>
                    </a:cubicBezTo>
                    <a:cubicBezTo>
                      <a:pt x="172" y="165"/>
                      <a:pt x="172" y="165"/>
                      <a:pt x="172" y="165"/>
                    </a:cubicBezTo>
                    <a:lnTo>
                      <a:pt x="143" y="16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53" name="Freeform 46"/>
              <p:cNvSpPr/>
              <p:nvPr/>
            </p:nvSpPr>
            <p:spPr bwMode="auto">
              <a:xfrm>
                <a:off x="4766072" y="2568202"/>
                <a:ext cx="609818" cy="459826"/>
              </a:xfrm>
              <a:custGeom>
                <a:avLst/>
                <a:gdLst>
                  <a:gd name="T0" fmla="*/ 163 w 163"/>
                  <a:gd name="T1" fmla="*/ 91 h 122"/>
                  <a:gd name="T2" fmla="*/ 163 w 163"/>
                  <a:gd name="T3" fmla="*/ 90 h 122"/>
                  <a:gd name="T4" fmla="*/ 163 w 163"/>
                  <a:gd name="T5" fmla="*/ 90 h 122"/>
                  <a:gd name="T6" fmla="*/ 163 w 163"/>
                  <a:gd name="T7" fmla="*/ 39 h 122"/>
                  <a:gd name="T8" fmla="*/ 163 w 163"/>
                  <a:gd name="T9" fmla="*/ 39 h 122"/>
                  <a:gd name="T10" fmla="*/ 126 w 163"/>
                  <a:gd name="T11" fmla="*/ 0 h 122"/>
                  <a:gd name="T12" fmla="*/ 91 w 163"/>
                  <a:gd name="T13" fmla="*/ 59 h 122"/>
                  <a:gd name="T14" fmla="*/ 87 w 163"/>
                  <a:gd name="T15" fmla="*/ 33 h 122"/>
                  <a:gd name="T16" fmla="*/ 91 w 163"/>
                  <a:gd name="T17" fmla="*/ 24 h 122"/>
                  <a:gd name="T18" fmla="*/ 81 w 163"/>
                  <a:gd name="T19" fmla="*/ 14 h 122"/>
                  <a:gd name="T20" fmla="*/ 71 w 163"/>
                  <a:gd name="T21" fmla="*/ 24 h 122"/>
                  <a:gd name="T22" fmla="*/ 76 w 163"/>
                  <a:gd name="T23" fmla="*/ 33 h 122"/>
                  <a:gd name="T24" fmla="*/ 72 w 163"/>
                  <a:gd name="T25" fmla="*/ 59 h 122"/>
                  <a:gd name="T26" fmla="*/ 37 w 163"/>
                  <a:gd name="T27" fmla="*/ 0 h 122"/>
                  <a:gd name="T28" fmla="*/ 0 w 163"/>
                  <a:gd name="T29" fmla="*/ 39 h 122"/>
                  <a:gd name="T30" fmla="*/ 0 w 163"/>
                  <a:gd name="T31" fmla="*/ 39 h 122"/>
                  <a:gd name="T32" fmla="*/ 0 w 163"/>
                  <a:gd name="T33" fmla="*/ 90 h 122"/>
                  <a:gd name="T34" fmla="*/ 0 w 163"/>
                  <a:gd name="T35" fmla="*/ 90 h 122"/>
                  <a:gd name="T36" fmla="*/ 0 w 163"/>
                  <a:gd name="T37" fmla="*/ 91 h 122"/>
                  <a:gd name="T38" fmla="*/ 81 w 163"/>
                  <a:gd name="T39" fmla="*/ 122 h 122"/>
                  <a:gd name="T40" fmla="*/ 163 w 163"/>
                  <a:gd name="T41" fmla="*/ 91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3" h="122">
                    <a:moveTo>
                      <a:pt x="163" y="91"/>
                    </a:moveTo>
                    <a:cubicBezTo>
                      <a:pt x="163" y="90"/>
                      <a:pt x="163" y="90"/>
                      <a:pt x="163" y="90"/>
                    </a:cubicBezTo>
                    <a:cubicBezTo>
                      <a:pt x="163" y="90"/>
                      <a:pt x="163" y="90"/>
                      <a:pt x="163" y="90"/>
                    </a:cubicBezTo>
                    <a:cubicBezTo>
                      <a:pt x="163" y="39"/>
                      <a:pt x="163" y="39"/>
                      <a:pt x="163" y="39"/>
                    </a:cubicBezTo>
                    <a:cubicBezTo>
                      <a:pt x="163" y="39"/>
                      <a:pt x="163" y="39"/>
                      <a:pt x="163" y="39"/>
                    </a:cubicBezTo>
                    <a:cubicBezTo>
                      <a:pt x="160" y="23"/>
                      <a:pt x="146" y="9"/>
                      <a:pt x="126" y="0"/>
                    </a:cubicBezTo>
                    <a:cubicBezTo>
                      <a:pt x="91" y="59"/>
                      <a:pt x="91" y="59"/>
                      <a:pt x="91" y="59"/>
                    </a:cubicBezTo>
                    <a:cubicBezTo>
                      <a:pt x="87" y="33"/>
                      <a:pt x="87" y="33"/>
                      <a:pt x="87" y="33"/>
                    </a:cubicBezTo>
                    <a:cubicBezTo>
                      <a:pt x="89" y="31"/>
                      <a:pt x="91" y="28"/>
                      <a:pt x="91" y="24"/>
                    </a:cubicBezTo>
                    <a:cubicBezTo>
                      <a:pt x="91" y="19"/>
                      <a:pt x="87" y="14"/>
                      <a:pt x="81" y="14"/>
                    </a:cubicBezTo>
                    <a:cubicBezTo>
                      <a:pt x="76" y="14"/>
                      <a:pt x="71" y="19"/>
                      <a:pt x="71" y="24"/>
                    </a:cubicBezTo>
                    <a:cubicBezTo>
                      <a:pt x="71" y="28"/>
                      <a:pt x="73" y="31"/>
                      <a:pt x="76" y="33"/>
                    </a:cubicBezTo>
                    <a:cubicBezTo>
                      <a:pt x="72" y="59"/>
                      <a:pt x="72" y="59"/>
                      <a:pt x="72" y="59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17" y="9"/>
                      <a:pt x="3" y="23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1"/>
                    </a:cubicBezTo>
                    <a:cubicBezTo>
                      <a:pt x="0" y="108"/>
                      <a:pt x="36" y="122"/>
                      <a:pt x="81" y="122"/>
                    </a:cubicBezTo>
                    <a:cubicBezTo>
                      <a:pt x="127" y="122"/>
                      <a:pt x="163" y="108"/>
                      <a:pt x="163" y="9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54" name="Rectangle 47"/>
              <p:cNvSpPr>
                <a:spLocks noChangeArrowheads="1"/>
              </p:cNvSpPr>
              <p:nvPr/>
            </p:nvSpPr>
            <p:spPr bwMode="auto">
              <a:xfrm>
                <a:off x="5330829" y="2414926"/>
                <a:ext cx="339456" cy="390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55" name="Rectangle 48"/>
              <p:cNvSpPr>
                <a:spLocks noChangeArrowheads="1"/>
              </p:cNvSpPr>
              <p:nvPr/>
            </p:nvSpPr>
            <p:spPr bwMode="auto">
              <a:xfrm>
                <a:off x="5330829" y="2502083"/>
                <a:ext cx="339456" cy="360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56" name="Rectangle 49"/>
              <p:cNvSpPr>
                <a:spLocks noChangeArrowheads="1"/>
              </p:cNvSpPr>
              <p:nvPr/>
            </p:nvSpPr>
            <p:spPr bwMode="auto">
              <a:xfrm>
                <a:off x="5426958" y="2586235"/>
                <a:ext cx="243327" cy="420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57" name="Rectangle 50"/>
              <p:cNvSpPr>
                <a:spLocks noChangeArrowheads="1"/>
              </p:cNvSpPr>
              <p:nvPr/>
            </p:nvSpPr>
            <p:spPr bwMode="auto">
              <a:xfrm>
                <a:off x="5426958" y="2673391"/>
                <a:ext cx="243327" cy="390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58" name="Rectangle 51"/>
              <p:cNvSpPr>
                <a:spLocks noChangeArrowheads="1"/>
              </p:cNvSpPr>
              <p:nvPr/>
            </p:nvSpPr>
            <p:spPr bwMode="auto">
              <a:xfrm>
                <a:off x="5426958" y="2760548"/>
                <a:ext cx="243327" cy="390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97" name="文本框 1096"/>
          <p:cNvSpPr txBox="1"/>
          <p:nvPr/>
        </p:nvSpPr>
        <p:spPr>
          <a:xfrm>
            <a:off x="1577975" y="517525"/>
            <a:ext cx="5995988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3600" kern="1200" cap="none" spc="0" normalizeH="0" baseline="0" noProof="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45</a:t>
            </a:r>
            <a:r>
              <a:rPr kumimoji="0" lang="zh-CN" altLang="en-US" sz="3600" kern="1200" cap="none" spc="0" normalizeH="0" baseline="0" noProof="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个答辩必备学术</a:t>
            </a:r>
            <a:r>
              <a:rPr kumimoji="0" lang="en-US" altLang="zh-CN" sz="3600" kern="1200" cap="none" spc="0" normalizeH="0" baseline="0" noProof="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ICON</a:t>
            </a:r>
            <a:endParaRPr kumimoji="0" lang="zh-CN" altLang="en-US" sz="3600" kern="1200" cap="none" spc="0" normalizeH="0" baseline="0" noProof="0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ransition spd="med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38125" y="296863"/>
            <a:ext cx="1363663" cy="474662"/>
            <a:chOff x="184527" y="297451"/>
            <a:chExt cx="1363137" cy="473415"/>
          </a:xfrm>
        </p:grpSpPr>
        <p:pic>
          <p:nvPicPr>
            <p:cNvPr id="16386" name="图片 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flipH="1">
              <a:off x="184527" y="297451"/>
              <a:ext cx="422017" cy="47341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" name="文本框 2"/>
            <p:cNvSpPr txBox="1"/>
            <p:nvPr/>
          </p:nvSpPr>
          <p:spPr>
            <a:xfrm>
              <a:off x="539990" y="376617"/>
              <a:ext cx="1007674" cy="368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685800" rtl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1800" kern="1200" cap="none" spc="0" normalizeH="0" baseline="0" noProof="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微软雅黑" panose="020B0503020204020204" pitchFamily="34" charset="-122"/>
                  <a:cs typeface="+mn-cs"/>
                </a:rPr>
                <a:t>目录页</a:t>
              </a: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3235325" y="1957388"/>
            <a:ext cx="1128713" cy="1128712"/>
            <a:chOff x="2558424" y="1401428"/>
            <a:chExt cx="1318727" cy="1318727"/>
          </a:xfrm>
        </p:grpSpPr>
        <p:sp>
          <p:nvSpPr>
            <p:cNvPr id="35" name="椭圆 34"/>
            <p:cNvSpPr/>
            <p:nvPr/>
          </p:nvSpPr>
          <p:spPr>
            <a:xfrm>
              <a:off x="2558424" y="1401428"/>
              <a:ext cx="1318727" cy="131872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6" name="Freeform 11"/>
            <p:cNvSpPr/>
            <p:nvPr/>
          </p:nvSpPr>
          <p:spPr bwMode="auto">
            <a:xfrm>
              <a:off x="2675274" y="1815037"/>
              <a:ext cx="1085027" cy="597230"/>
            </a:xfrm>
            <a:custGeom>
              <a:avLst/>
              <a:gdLst>
                <a:gd name="T0" fmla="*/ 7 w 683"/>
                <a:gd name="T1" fmla="*/ 118 h 376"/>
                <a:gd name="T2" fmla="*/ 334 w 683"/>
                <a:gd name="T3" fmla="*/ 1 h 376"/>
                <a:gd name="T4" fmla="*/ 341 w 683"/>
                <a:gd name="T5" fmla="*/ 1 h 376"/>
                <a:gd name="T6" fmla="*/ 675 w 683"/>
                <a:gd name="T7" fmla="*/ 118 h 376"/>
                <a:gd name="T8" fmla="*/ 683 w 683"/>
                <a:gd name="T9" fmla="*/ 129 h 376"/>
                <a:gd name="T10" fmla="*/ 675 w 683"/>
                <a:gd name="T11" fmla="*/ 139 h 376"/>
                <a:gd name="T12" fmla="*/ 561 w 683"/>
                <a:gd name="T13" fmla="*/ 172 h 376"/>
                <a:gd name="T14" fmla="*/ 338 w 683"/>
                <a:gd name="T15" fmla="*/ 119 h 376"/>
                <a:gd name="T16" fmla="*/ 328 w 683"/>
                <a:gd name="T17" fmla="*/ 130 h 376"/>
                <a:gd name="T18" fmla="*/ 338 w 683"/>
                <a:gd name="T19" fmla="*/ 140 h 376"/>
                <a:gd name="T20" fmla="*/ 545 w 683"/>
                <a:gd name="T21" fmla="*/ 185 h 376"/>
                <a:gd name="T22" fmla="*/ 545 w 683"/>
                <a:gd name="T23" fmla="*/ 255 h 376"/>
                <a:gd name="T24" fmla="*/ 545 w 683"/>
                <a:gd name="T25" fmla="*/ 256 h 376"/>
                <a:gd name="T26" fmla="*/ 337 w 683"/>
                <a:gd name="T27" fmla="*/ 305 h 376"/>
                <a:gd name="T28" fmla="*/ 130 w 683"/>
                <a:gd name="T29" fmla="*/ 256 h 376"/>
                <a:gd name="T30" fmla="*/ 130 w 683"/>
                <a:gd name="T31" fmla="*/ 255 h 376"/>
                <a:gd name="T32" fmla="*/ 130 w 683"/>
                <a:gd name="T33" fmla="*/ 174 h 376"/>
                <a:gd name="T34" fmla="*/ 71 w 683"/>
                <a:gd name="T35" fmla="*/ 157 h 376"/>
                <a:gd name="T36" fmla="*/ 71 w 683"/>
                <a:gd name="T37" fmla="*/ 249 h 376"/>
                <a:gd name="T38" fmla="*/ 92 w 683"/>
                <a:gd name="T39" fmla="*/ 277 h 376"/>
                <a:gd name="T40" fmla="*/ 75 w 683"/>
                <a:gd name="T41" fmla="*/ 303 h 376"/>
                <a:gd name="T42" fmla="*/ 82 w 683"/>
                <a:gd name="T43" fmla="*/ 338 h 376"/>
                <a:gd name="T44" fmla="*/ 28 w 683"/>
                <a:gd name="T45" fmla="*/ 361 h 376"/>
                <a:gd name="T46" fmla="*/ 39 w 683"/>
                <a:gd name="T47" fmla="*/ 301 h 376"/>
                <a:gd name="T48" fmla="*/ 26 w 683"/>
                <a:gd name="T49" fmla="*/ 277 h 376"/>
                <a:gd name="T50" fmla="*/ 46 w 683"/>
                <a:gd name="T51" fmla="*/ 249 h 376"/>
                <a:gd name="T52" fmla="*/ 46 w 683"/>
                <a:gd name="T53" fmla="*/ 150 h 376"/>
                <a:gd name="T54" fmla="*/ 8 w 683"/>
                <a:gd name="T55" fmla="*/ 139 h 376"/>
                <a:gd name="T56" fmla="*/ 0 w 683"/>
                <a:gd name="T57" fmla="*/ 129 h 376"/>
                <a:gd name="T58" fmla="*/ 7 w 683"/>
                <a:gd name="T59" fmla="*/ 11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83" h="376">
                  <a:moveTo>
                    <a:pt x="7" y="118"/>
                  </a:moveTo>
                  <a:cubicBezTo>
                    <a:pt x="334" y="1"/>
                    <a:pt x="334" y="1"/>
                    <a:pt x="334" y="1"/>
                  </a:cubicBezTo>
                  <a:cubicBezTo>
                    <a:pt x="336" y="0"/>
                    <a:pt x="339" y="0"/>
                    <a:pt x="341" y="1"/>
                  </a:cubicBezTo>
                  <a:cubicBezTo>
                    <a:pt x="675" y="118"/>
                    <a:pt x="675" y="118"/>
                    <a:pt x="675" y="118"/>
                  </a:cubicBezTo>
                  <a:cubicBezTo>
                    <a:pt x="680" y="120"/>
                    <a:pt x="683" y="124"/>
                    <a:pt x="683" y="129"/>
                  </a:cubicBezTo>
                  <a:cubicBezTo>
                    <a:pt x="682" y="134"/>
                    <a:pt x="679" y="138"/>
                    <a:pt x="675" y="139"/>
                  </a:cubicBezTo>
                  <a:cubicBezTo>
                    <a:pt x="561" y="172"/>
                    <a:pt x="561" y="172"/>
                    <a:pt x="561" y="172"/>
                  </a:cubicBezTo>
                  <a:cubicBezTo>
                    <a:pt x="537" y="136"/>
                    <a:pt x="430" y="119"/>
                    <a:pt x="338" y="119"/>
                  </a:cubicBezTo>
                  <a:cubicBezTo>
                    <a:pt x="333" y="119"/>
                    <a:pt x="328" y="124"/>
                    <a:pt x="328" y="130"/>
                  </a:cubicBezTo>
                  <a:cubicBezTo>
                    <a:pt x="328" y="136"/>
                    <a:pt x="333" y="140"/>
                    <a:pt x="338" y="140"/>
                  </a:cubicBezTo>
                  <a:cubicBezTo>
                    <a:pt x="452" y="140"/>
                    <a:pt x="534" y="164"/>
                    <a:pt x="545" y="185"/>
                  </a:cubicBezTo>
                  <a:cubicBezTo>
                    <a:pt x="545" y="255"/>
                    <a:pt x="545" y="255"/>
                    <a:pt x="545" y="255"/>
                  </a:cubicBezTo>
                  <a:cubicBezTo>
                    <a:pt x="545" y="255"/>
                    <a:pt x="545" y="255"/>
                    <a:pt x="545" y="256"/>
                  </a:cubicBezTo>
                  <a:cubicBezTo>
                    <a:pt x="545" y="283"/>
                    <a:pt x="452" y="305"/>
                    <a:pt x="337" y="305"/>
                  </a:cubicBezTo>
                  <a:cubicBezTo>
                    <a:pt x="223" y="305"/>
                    <a:pt x="130" y="283"/>
                    <a:pt x="130" y="256"/>
                  </a:cubicBezTo>
                  <a:cubicBezTo>
                    <a:pt x="130" y="255"/>
                    <a:pt x="130" y="255"/>
                    <a:pt x="130" y="255"/>
                  </a:cubicBezTo>
                  <a:cubicBezTo>
                    <a:pt x="130" y="174"/>
                    <a:pt x="130" y="174"/>
                    <a:pt x="130" y="174"/>
                  </a:cubicBezTo>
                  <a:cubicBezTo>
                    <a:pt x="71" y="157"/>
                    <a:pt x="71" y="157"/>
                    <a:pt x="71" y="157"/>
                  </a:cubicBezTo>
                  <a:cubicBezTo>
                    <a:pt x="71" y="249"/>
                    <a:pt x="71" y="249"/>
                    <a:pt x="71" y="249"/>
                  </a:cubicBezTo>
                  <a:cubicBezTo>
                    <a:pt x="83" y="253"/>
                    <a:pt x="92" y="264"/>
                    <a:pt x="92" y="277"/>
                  </a:cubicBezTo>
                  <a:cubicBezTo>
                    <a:pt x="92" y="288"/>
                    <a:pt x="85" y="298"/>
                    <a:pt x="75" y="303"/>
                  </a:cubicBezTo>
                  <a:cubicBezTo>
                    <a:pt x="82" y="338"/>
                    <a:pt x="82" y="338"/>
                    <a:pt x="82" y="338"/>
                  </a:cubicBezTo>
                  <a:cubicBezTo>
                    <a:pt x="86" y="354"/>
                    <a:pt x="26" y="376"/>
                    <a:pt x="28" y="361"/>
                  </a:cubicBezTo>
                  <a:cubicBezTo>
                    <a:pt x="39" y="301"/>
                    <a:pt x="39" y="301"/>
                    <a:pt x="39" y="301"/>
                  </a:cubicBezTo>
                  <a:cubicBezTo>
                    <a:pt x="31" y="296"/>
                    <a:pt x="26" y="287"/>
                    <a:pt x="26" y="277"/>
                  </a:cubicBezTo>
                  <a:cubicBezTo>
                    <a:pt x="26" y="264"/>
                    <a:pt x="34" y="253"/>
                    <a:pt x="46" y="249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8" y="139"/>
                    <a:pt x="8" y="139"/>
                    <a:pt x="8" y="139"/>
                  </a:cubicBezTo>
                  <a:cubicBezTo>
                    <a:pt x="3" y="138"/>
                    <a:pt x="0" y="134"/>
                    <a:pt x="0" y="129"/>
                  </a:cubicBezTo>
                  <a:cubicBezTo>
                    <a:pt x="0" y="124"/>
                    <a:pt x="3" y="120"/>
                    <a:pt x="7" y="1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448175" y="2032000"/>
            <a:ext cx="1460500" cy="1038225"/>
            <a:chOff x="4447677" y="2019402"/>
            <a:chExt cx="1461654" cy="1038453"/>
          </a:xfrm>
        </p:grpSpPr>
        <p:sp>
          <p:nvSpPr>
            <p:cNvPr id="16393" name="文本框 37"/>
            <p:cNvSpPr txBox="1"/>
            <p:nvPr/>
          </p:nvSpPr>
          <p:spPr>
            <a:xfrm>
              <a:off x="4447677" y="2226858"/>
              <a:ext cx="1461654" cy="83099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/>
              <a:r>
                <a:rPr lang="zh-CN" altLang="en-US" sz="4800" dirty="0">
                  <a:solidFill>
                    <a:schemeClr val="bg1"/>
                  </a:solidFill>
                  <a:latin typeface="方正正黑简体" panose="02000000000000000000" pitchFamily="2" charset="-122"/>
                  <a:ea typeface="微软雅黑" panose="020B0503020204020204" pitchFamily="34" charset="-122"/>
                </a:rPr>
                <a:t>绪论</a:t>
              </a:r>
            </a:p>
          </p:txBody>
        </p:sp>
        <p:sp>
          <p:nvSpPr>
            <p:cNvPr id="16394" name="文本框 38"/>
            <p:cNvSpPr txBox="1"/>
            <p:nvPr/>
          </p:nvSpPr>
          <p:spPr>
            <a:xfrm>
              <a:off x="4535462" y="2019402"/>
              <a:ext cx="1286840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ONE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Click="0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3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34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图片 2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文本框 25"/>
          <p:cNvSpPr txBox="1"/>
          <p:nvPr/>
        </p:nvSpPr>
        <p:spPr>
          <a:xfrm>
            <a:off x="411163" y="358775"/>
            <a:ext cx="1760538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6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选题背景及意义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3351213" y="2749550"/>
            <a:ext cx="1958975" cy="1871663"/>
            <a:chOff x="3065829" y="2668267"/>
            <a:chExt cx="1872107" cy="1761728"/>
          </a:xfrm>
        </p:grpSpPr>
        <p:sp>
          <p:nvSpPr>
            <p:cNvPr id="28" name="椭圆 27"/>
            <p:cNvSpPr/>
            <p:nvPr/>
          </p:nvSpPr>
          <p:spPr>
            <a:xfrm>
              <a:off x="3114376" y="2668267"/>
              <a:ext cx="1762875" cy="176172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4441842" y="2760911"/>
              <a:ext cx="119852" cy="119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3439037" y="2760911"/>
              <a:ext cx="119851" cy="119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065829" y="3493096"/>
              <a:ext cx="119851" cy="119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4818084" y="3493096"/>
              <a:ext cx="119852" cy="119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4441842" y="4223788"/>
              <a:ext cx="119852" cy="119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3439037" y="4201373"/>
              <a:ext cx="119851" cy="119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8443" name="组合 46"/>
            <p:cNvGrpSpPr/>
            <p:nvPr/>
          </p:nvGrpSpPr>
          <p:grpSpPr>
            <a:xfrm>
              <a:off x="3269294" y="2943617"/>
              <a:ext cx="1465544" cy="1202498"/>
              <a:chOff x="3269294" y="2943617"/>
              <a:chExt cx="1465544" cy="1202498"/>
            </a:xfrm>
          </p:grpSpPr>
          <p:sp>
            <p:nvSpPr>
              <p:cNvPr id="48" name="任意多边形 47"/>
              <p:cNvSpPr/>
              <p:nvPr/>
            </p:nvSpPr>
            <p:spPr>
              <a:xfrm>
                <a:off x="4281029" y="2955164"/>
                <a:ext cx="153228" cy="213679"/>
              </a:xfrm>
              <a:custGeom>
                <a:avLst/>
                <a:gdLst>
                  <a:gd name="connsiteX0" fmla="*/ 0 w 425885"/>
                  <a:gd name="connsiteY0" fmla="*/ 588724 h 588724"/>
                  <a:gd name="connsiteX1" fmla="*/ 425885 w 425885"/>
                  <a:gd name="connsiteY1" fmla="*/ 0 h 58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5885" h="588724">
                    <a:moveTo>
                      <a:pt x="0" y="588724"/>
                    </a:moveTo>
                    <a:lnTo>
                      <a:pt x="425885" y="0"/>
                    </a:lnTo>
                  </a:path>
                </a:pathLst>
              </a:custGeom>
              <a:noFill/>
              <a:ln w="38100">
                <a:solidFill>
                  <a:schemeClr val="bg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9" name="任意多边形 48"/>
              <p:cNvSpPr/>
              <p:nvPr/>
            </p:nvSpPr>
            <p:spPr>
              <a:xfrm flipV="1">
                <a:off x="4475219" y="3525970"/>
                <a:ext cx="259425" cy="43334"/>
              </a:xfrm>
              <a:custGeom>
                <a:avLst/>
                <a:gdLst>
                  <a:gd name="connsiteX0" fmla="*/ 0 w 739035"/>
                  <a:gd name="connsiteY0" fmla="*/ 0 h 0"/>
                  <a:gd name="connsiteX1" fmla="*/ 739035 w 73903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9035">
                    <a:moveTo>
                      <a:pt x="0" y="0"/>
                    </a:moveTo>
                    <a:lnTo>
                      <a:pt x="739035" y="0"/>
                    </a:lnTo>
                  </a:path>
                </a:pathLst>
              </a:custGeom>
              <a:noFill/>
              <a:ln w="38100">
                <a:solidFill>
                  <a:schemeClr val="bg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0" name="任意多边形 49"/>
              <p:cNvSpPr/>
              <p:nvPr/>
            </p:nvSpPr>
            <p:spPr>
              <a:xfrm>
                <a:off x="3595298" y="2943210"/>
                <a:ext cx="142608" cy="213679"/>
              </a:xfrm>
              <a:custGeom>
                <a:avLst/>
                <a:gdLst>
                  <a:gd name="connsiteX0" fmla="*/ 413359 w 413359"/>
                  <a:gd name="connsiteY0" fmla="*/ 588724 h 588724"/>
                  <a:gd name="connsiteX1" fmla="*/ 0 w 413359"/>
                  <a:gd name="connsiteY1" fmla="*/ 0 h 58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59" h="588724">
                    <a:moveTo>
                      <a:pt x="413359" y="588724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bg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1" name="任意多边形 50"/>
              <p:cNvSpPr/>
              <p:nvPr/>
            </p:nvSpPr>
            <p:spPr>
              <a:xfrm>
                <a:off x="3269121" y="3557350"/>
                <a:ext cx="247288" cy="43333"/>
              </a:xfrm>
              <a:custGeom>
                <a:avLst/>
                <a:gdLst>
                  <a:gd name="connsiteX0" fmla="*/ 726510 w 726510"/>
                  <a:gd name="connsiteY0" fmla="*/ 0 h 0"/>
                  <a:gd name="connsiteX1" fmla="*/ 0 w 72651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6510">
                    <a:moveTo>
                      <a:pt x="726510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bg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2" name="任意多边形 51"/>
              <p:cNvSpPr/>
              <p:nvPr/>
            </p:nvSpPr>
            <p:spPr>
              <a:xfrm>
                <a:off x="3581645" y="3936891"/>
                <a:ext cx="156261" cy="209196"/>
              </a:xfrm>
              <a:custGeom>
                <a:avLst/>
                <a:gdLst>
                  <a:gd name="connsiteX0" fmla="*/ 425885 w 425885"/>
                  <a:gd name="connsiteY0" fmla="*/ 0 h 576197"/>
                  <a:gd name="connsiteX1" fmla="*/ 0 w 425885"/>
                  <a:gd name="connsiteY1" fmla="*/ 576197 h 576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5885" h="576197">
                    <a:moveTo>
                      <a:pt x="425885" y="0"/>
                    </a:moveTo>
                    <a:lnTo>
                      <a:pt x="0" y="576197"/>
                    </a:lnTo>
                  </a:path>
                </a:pathLst>
              </a:custGeom>
              <a:noFill/>
              <a:ln w="38100">
                <a:solidFill>
                  <a:schemeClr val="bg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3" name="任意多边形 52"/>
              <p:cNvSpPr/>
              <p:nvPr/>
            </p:nvSpPr>
            <p:spPr>
              <a:xfrm>
                <a:off x="4267376" y="3936891"/>
                <a:ext cx="141090" cy="209196"/>
              </a:xfrm>
              <a:custGeom>
                <a:avLst/>
                <a:gdLst>
                  <a:gd name="connsiteX0" fmla="*/ 0 w 388307"/>
                  <a:gd name="connsiteY0" fmla="*/ 0 h 576197"/>
                  <a:gd name="connsiteX1" fmla="*/ 388307 w 388307"/>
                  <a:gd name="connsiteY1" fmla="*/ 576197 h 576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8307" h="576197">
                    <a:moveTo>
                      <a:pt x="0" y="0"/>
                    </a:moveTo>
                    <a:lnTo>
                      <a:pt x="388307" y="576197"/>
                    </a:lnTo>
                  </a:path>
                </a:pathLst>
              </a:custGeom>
              <a:noFill/>
              <a:ln w="38100">
                <a:solidFill>
                  <a:schemeClr val="bg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865188" y="1114425"/>
            <a:ext cx="7494587" cy="1899166"/>
            <a:chOff x="2954339" y="1349947"/>
            <a:chExt cx="7162269" cy="1787292"/>
          </a:xfrm>
        </p:grpSpPr>
        <p:sp>
          <p:nvSpPr>
            <p:cNvPr id="18451" name="矩形 54"/>
            <p:cNvSpPr/>
            <p:nvPr/>
          </p:nvSpPr>
          <p:spPr>
            <a:xfrm>
              <a:off x="2954339" y="1694800"/>
              <a:ext cx="7162269" cy="144243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 亮亮图文旗舰店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https://liangliangtuwen.tmall.com</a:t>
              </a:r>
            </a:p>
            <a:p>
              <a:pPr>
                <a:lnSpc>
                  <a:spcPct val="130000"/>
                </a:lnSpc>
              </a:pP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52" name="矩形 55"/>
            <p:cNvSpPr/>
            <p:nvPr/>
          </p:nvSpPr>
          <p:spPr>
            <a:xfrm>
              <a:off x="2963100" y="1349947"/>
              <a:ext cx="960717" cy="3187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选题背景</a:t>
              </a: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3833813" y="3189288"/>
            <a:ext cx="979487" cy="993775"/>
            <a:chOff x="3254772" y="2872916"/>
            <a:chExt cx="936104" cy="936104"/>
          </a:xfrm>
        </p:grpSpPr>
        <p:sp>
          <p:nvSpPr>
            <p:cNvPr id="58" name="椭圆 57"/>
            <p:cNvSpPr/>
            <p:nvPr/>
          </p:nvSpPr>
          <p:spPr>
            <a:xfrm>
              <a:off x="3254772" y="2872916"/>
              <a:ext cx="936104" cy="93610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8455" name="矩形 58"/>
            <p:cNvSpPr/>
            <p:nvPr/>
          </p:nvSpPr>
          <p:spPr>
            <a:xfrm>
              <a:off x="3469765" y="3187079"/>
              <a:ext cx="605350" cy="30421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r>
                <a:rPr lang="en-US" altLang="zh-CN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5516563" y="3176588"/>
            <a:ext cx="2078037" cy="1214437"/>
            <a:chOff x="789157" y="3505487"/>
            <a:chExt cx="1985951" cy="1142552"/>
          </a:xfrm>
        </p:grpSpPr>
        <p:sp>
          <p:nvSpPr>
            <p:cNvPr id="61" name="TextBox 23"/>
            <p:cNvSpPr txBox="1"/>
            <p:nvPr/>
          </p:nvSpPr>
          <p:spPr>
            <a:xfrm>
              <a:off x="789157" y="3505487"/>
              <a:ext cx="837468" cy="2822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685800" rtl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1350" kern="1200" cap="none" spc="0" normalizeH="0" baseline="0" noProof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</a:p>
          </p:txBody>
        </p:sp>
        <p:sp>
          <p:nvSpPr>
            <p:cNvPr id="18458" name="矩形 61"/>
            <p:cNvSpPr/>
            <p:nvPr/>
          </p:nvSpPr>
          <p:spPr>
            <a:xfrm>
              <a:off x="812496" y="3800585"/>
              <a:ext cx="1962612" cy="84745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r">
                <a:lnSpc>
                  <a:spcPts val="21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992188" y="3186113"/>
            <a:ext cx="2054225" cy="1204912"/>
            <a:chOff x="812496" y="3514973"/>
            <a:chExt cx="1962612" cy="1133066"/>
          </a:xfrm>
        </p:grpSpPr>
        <p:sp>
          <p:nvSpPr>
            <p:cNvPr id="64" name="TextBox 26"/>
            <p:cNvSpPr txBox="1"/>
            <p:nvPr/>
          </p:nvSpPr>
          <p:spPr>
            <a:xfrm>
              <a:off x="864064" y="3514973"/>
              <a:ext cx="838736" cy="2821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685800" rtl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1350" kern="1200" cap="none" spc="0" normalizeH="0" baseline="0" noProof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</a:p>
          </p:txBody>
        </p:sp>
        <p:sp>
          <p:nvSpPr>
            <p:cNvPr id="18461" name="矩形 64"/>
            <p:cNvSpPr/>
            <p:nvPr/>
          </p:nvSpPr>
          <p:spPr>
            <a:xfrm>
              <a:off x="812496" y="3800585"/>
              <a:ext cx="1962612" cy="84745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r">
                <a:lnSpc>
                  <a:spcPts val="21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9" presetClass="entr" presetSubtype="0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图片 3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" name="文本框 31"/>
          <p:cNvSpPr txBox="1"/>
          <p:nvPr/>
        </p:nvSpPr>
        <p:spPr>
          <a:xfrm>
            <a:off x="411163" y="358775"/>
            <a:ext cx="1760538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6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选题背景及意义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928688" y="1857375"/>
            <a:ext cx="1743075" cy="2524125"/>
            <a:chOff x="928083" y="1857377"/>
            <a:chExt cx="1744093" cy="2524125"/>
          </a:xfrm>
        </p:grpSpPr>
        <p:sp>
          <p:nvSpPr>
            <p:cNvPr id="34" name="任意多边形 33"/>
            <p:cNvSpPr/>
            <p:nvPr/>
          </p:nvSpPr>
          <p:spPr>
            <a:xfrm>
              <a:off x="928083" y="1857377"/>
              <a:ext cx="1744093" cy="2524125"/>
            </a:xfrm>
            <a:custGeom>
              <a:avLst/>
              <a:gdLst>
                <a:gd name="connsiteX0" fmla="*/ 0 w 1744093"/>
                <a:gd name="connsiteY0" fmla="*/ 174409 h 2524125"/>
                <a:gd name="connsiteX1" fmla="*/ 174409 w 1744093"/>
                <a:gd name="connsiteY1" fmla="*/ 0 h 2524125"/>
                <a:gd name="connsiteX2" fmla="*/ 1569684 w 1744093"/>
                <a:gd name="connsiteY2" fmla="*/ 0 h 2524125"/>
                <a:gd name="connsiteX3" fmla="*/ 1744093 w 1744093"/>
                <a:gd name="connsiteY3" fmla="*/ 174409 h 2524125"/>
                <a:gd name="connsiteX4" fmla="*/ 1744093 w 1744093"/>
                <a:gd name="connsiteY4" fmla="*/ 2349716 h 2524125"/>
                <a:gd name="connsiteX5" fmla="*/ 1569684 w 1744093"/>
                <a:gd name="connsiteY5" fmla="*/ 2524125 h 2524125"/>
                <a:gd name="connsiteX6" fmla="*/ 174409 w 1744093"/>
                <a:gd name="connsiteY6" fmla="*/ 2524125 h 2524125"/>
                <a:gd name="connsiteX7" fmla="*/ 0 w 1744093"/>
                <a:gd name="connsiteY7" fmla="*/ 2349716 h 2524125"/>
                <a:gd name="connsiteX8" fmla="*/ 0 w 1744093"/>
                <a:gd name="connsiteY8" fmla="*/ 174409 h 252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4093" h="2524125">
                  <a:moveTo>
                    <a:pt x="0" y="174409"/>
                  </a:moveTo>
                  <a:cubicBezTo>
                    <a:pt x="0" y="78086"/>
                    <a:pt x="78086" y="0"/>
                    <a:pt x="174409" y="0"/>
                  </a:cubicBezTo>
                  <a:lnTo>
                    <a:pt x="1569684" y="0"/>
                  </a:lnTo>
                  <a:cubicBezTo>
                    <a:pt x="1666007" y="0"/>
                    <a:pt x="1744093" y="78086"/>
                    <a:pt x="1744093" y="174409"/>
                  </a:cubicBezTo>
                  <a:lnTo>
                    <a:pt x="1744093" y="2349716"/>
                  </a:lnTo>
                  <a:cubicBezTo>
                    <a:pt x="1744093" y="2446039"/>
                    <a:pt x="1666007" y="2524125"/>
                    <a:pt x="1569684" y="2524125"/>
                  </a:cubicBezTo>
                  <a:lnTo>
                    <a:pt x="174409" y="2524125"/>
                  </a:lnTo>
                  <a:cubicBezTo>
                    <a:pt x="78086" y="2524125"/>
                    <a:pt x="0" y="2446039"/>
                    <a:pt x="0" y="2349716"/>
                  </a:cubicBezTo>
                  <a:lnTo>
                    <a:pt x="0" y="17440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76200" tIns="76200" rIns="76200" bIns="1843088" spcCol="1270" anchor="ctr"/>
            <a:lstStyle/>
            <a:p>
              <a:pPr marL="0" marR="0" lvl="0" indent="0" algn="ctr" defTabSz="8890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标题一</a:t>
              </a:r>
            </a:p>
          </p:txBody>
        </p:sp>
        <p:sp>
          <p:nvSpPr>
            <p:cNvPr id="35" name="任意多边形 34"/>
            <p:cNvSpPr/>
            <p:nvPr/>
          </p:nvSpPr>
          <p:spPr>
            <a:xfrm>
              <a:off x="1102492" y="2614676"/>
              <a:ext cx="1395274" cy="367711"/>
            </a:xfrm>
            <a:custGeom>
              <a:avLst/>
              <a:gdLst>
                <a:gd name="connsiteX0" fmla="*/ 0 w 1395274"/>
                <a:gd name="connsiteY0" fmla="*/ 36771 h 367711"/>
                <a:gd name="connsiteX1" fmla="*/ 36771 w 1395274"/>
                <a:gd name="connsiteY1" fmla="*/ 0 h 367711"/>
                <a:gd name="connsiteX2" fmla="*/ 1358503 w 1395274"/>
                <a:gd name="connsiteY2" fmla="*/ 0 h 367711"/>
                <a:gd name="connsiteX3" fmla="*/ 1395274 w 1395274"/>
                <a:gd name="connsiteY3" fmla="*/ 36771 h 367711"/>
                <a:gd name="connsiteX4" fmla="*/ 1395274 w 1395274"/>
                <a:gd name="connsiteY4" fmla="*/ 330940 h 367711"/>
                <a:gd name="connsiteX5" fmla="*/ 1358503 w 1395274"/>
                <a:gd name="connsiteY5" fmla="*/ 367711 h 367711"/>
                <a:gd name="connsiteX6" fmla="*/ 36771 w 1395274"/>
                <a:gd name="connsiteY6" fmla="*/ 367711 h 367711"/>
                <a:gd name="connsiteX7" fmla="*/ 0 w 1395274"/>
                <a:gd name="connsiteY7" fmla="*/ 330940 h 367711"/>
                <a:gd name="connsiteX8" fmla="*/ 0 w 1395274"/>
                <a:gd name="connsiteY8" fmla="*/ 36771 h 36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5274" h="367711">
                  <a:moveTo>
                    <a:pt x="0" y="36771"/>
                  </a:moveTo>
                  <a:cubicBezTo>
                    <a:pt x="0" y="16463"/>
                    <a:pt x="16463" y="0"/>
                    <a:pt x="36771" y="0"/>
                  </a:cubicBezTo>
                  <a:lnTo>
                    <a:pt x="1358503" y="0"/>
                  </a:lnTo>
                  <a:cubicBezTo>
                    <a:pt x="1378811" y="0"/>
                    <a:pt x="1395274" y="16463"/>
                    <a:pt x="1395274" y="36771"/>
                  </a:cubicBezTo>
                  <a:lnTo>
                    <a:pt x="1395274" y="330940"/>
                  </a:lnTo>
                  <a:cubicBezTo>
                    <a:pt x="1395274" y="351248"/>
                    <a:pt x="1378811" y="367711"/>
                    <a:pt x="1358503" y="367711"/>
                  </a:cubicBezTo>
                  <a:lnTo>
                    <a:pt x="36771" y="367711"/>
                  </a:lnTo>
                  <a:cubicBezTo>
                    <a:pt x="16463" y="367711"/>
                    <a:pt x="0" y="351248"/>
                    <a:pt x="0" y="330940"/>
                  </a:cubicBezTo>
                  <a:lnTo>
                    <a:pt x="0" y="36771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lIns="41250" tIns="33630" rIns="41250" bIns="3363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点击添加文本</a:t>
              </a:r>
            </a:p>
          </p:txBody>
        </p:sp>
        <p:sp>
          <p:nvSpPr>
            <p:cNvPr id="36" name="任意多边形 35"/>
            <p:cNvSpPr/>
            <p:nvPr/>
          </p:nvSpPr>
          <p:spPr>
            <a:xfrm>
              <a:off x="1102492" y="3038958"/>
              <a:ext cx="1395274" cy="367711"/>
            </a:xfrm>
            <a:custGeom>
              <a:avLst/>
              <a:gdLst>
                <a:gd name="connsiteX0" fmla="*/ 0 w 1395274"/>
                <a:gd name="connsiteY0" fmla="*/ 36771 h 367711"/>
                <a:gd name="connsiteX1" fmla="*/ 36771 w 1395274"/>
                <a:gd name="connsiteY1" fmla="*/ 0 h 367711"/>
                <a:gd name="connsiteX2" fmla="*/ 1358503 w 1395274"/>
                <a:gd name="connsiteY2" fmla="*/ 0 h 367711"/>
                <a:gd name="connsiteX3" fmla="*/ 1395274 w 1395274"/>
                <a:gd name="connsiteY3" fmla="*/ 36771 h 367711"/>
                <a:gd name="connsiteX4" fmla="*/ 1395274 w 1395274"/>
                <a:gd name="connsiteY4" fmla="*/ 330940 h 367711"/>
                <a:gd name="connsiteX5" fmla="*/ 1358503 w 1395274"/>
                <a:gd name="connsiteY5" fmla="*/ 367711 h 367711"/>
                <a:gd name="connsiteX6" fmla="*/ 36771 w 1395274"/>
                <a:gd name="connsiteY6" fmla="*/ 367711 h 367711"/>
                <a:gd name="connsiteX7" fmla="*/ 0 w 1395274"/>
                <a:gd name="connsiteY7" fmla="*/ 330940 h 367711"/>
                <a:gd name="connsiteX8" fmla="*/ 0 w 1395274"/>
                <a:gd name="connsiteY8" fmla="*/ 36771 h 36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5274" h="367711">
                  <a:moveTo>
                    <a:pt x="0" y="36771"/>
                  </a:moveTo>
                  <a:cubicBezTo>
                    <a:pt x="0" y="16463"/>
                    <a:pt x="16463" y="0"/>
                    <a:pt x="36771" y="0"/>
                  </a:cubicBezTo>
                  <a:lnTo>
                    <a:pt x="1358503" y="0"/>
                  </a:lnTo>
                  <a:cubicBezTo>
                    <a:pt x="1378811" y="0"/>
                    <a:pt x="1395274" y="16463"/>
                    <a:pt x="1395274" y="36771"/>
                  </a:cubicBezTo>
                  <a:lnTo>
                    <a:pt x="1395274" y="330940"/>
                  </a:lnTo>
                  <a:cubicBezTo>
                    <a:pt x="1395274" y="351248"/>
                    <a:pt x="1378811" y="367711"/>
                    <a:pt x="1358503" y="367711"/>
                  </a:cubicBezTo>
                  <a:lnTo>
                    <a:pt x="36771" y="367711"/>
                  </a:lnTo>
                  <a:cubicBezTo>
                    <a:pt x="16463" y="367711"/>
                    <a:pt x="0" y="351248"/>
                    <a:pt x="0" y="330940"/>
                  </a:cubicBezTo>
                  <a:lnTo>
                    <a:pt x="0" y="36771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lIns="41250" tIns="33630" rIns="41250" bIns="3363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点击添加文本</a:t>
              </a:r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1102492" y="3463240"/>
              <a:ext cx="1395274" cy="367711"/>
            </a:xfrm>
            <a:custGeom>
              <a:avLst/>
              <a:gdLst>
                <a:gd name="connsiteX0" fmla="*/ 0 w 1395274"/>
                <a:gd name="connsiteY0" fmla="*/ 36771 h 367711"/>
                <a:gd name="connsiteX1" fmla="*/ 36771 w 1395274"/>
                <a:gd name="connsiteY1" fmla="*/ 0 h 367711"/>
                <a:gd name="connsiteX2" fmla="*/ 1358503 w 1395274"/>
                <a:gd name="connsiteY2" fmla="*/ 0 h 367711"/>
                <a:gd name="connsiteX3" fmla="*/ 1395274 w 1395274"/>
                <a:gd name="connsiteY3" fmla="*/ 36771 h 367711"/>
                <a:gd name="connsiteX4" fmla="*/ 1395274 w 1395274"/>
                <a:gd name="connsiteY4" fmla="*/ 330940 h 367711"/>
                <a:gd name="connsiteX5" fmla="*/ 1358503 w 1395274"/>
                <a:gd name="connsiteY5" fmla="*/ 367711 h 367711"/>
                <a:gd name="connsiteX6" fmla="*/ 36771 w 1395274"/>
                <a:gd name="connsiteY6" fmla="*/ 367711 h 367711"/>
                <a:gd name="connsiteX7" fmla="*/ 0 w 1395274"/>
                <a:gd name="connsiteY7" fmla="*/ 330940 h 367711"/>
                <a:gd name="connsiteX8" fmla="*/ 0 w 1395274"/>
                <a:gd name="connsiteY8" fmla="*/ 36771 h 36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5274" h="367711">
                  <a:moveTo>
                    <a:pt x="0" y="36771"/>
                  </a:moveTo>
                  <a:cubicBezTo>
                    <a:pt x="0" y="16463"/>
                    <a:pt x="16463" y="0"/>
                    <a:pt x="36771" y="0"/>
                  </a:cubicBezTo>
                  <a:lnTo>
                    <a:pt x="1358503" y="0"/>
                  </a:lnTo>
                  <a:cubicBezTo>
                    <a:pt x="1378811" y="0"/>
                    <a:pt x="1395274" y="16463"/>
                    <a:pt x="1395274" y="36771"/>
                  </a:cubicBezTo>
                  <a:lnTo>
                    <a:pt x="1395274" y="330940"/>
                  </a:lnTo>
                  <a:cubicBezTo>
                    <a:pt x="1395274" y="351248"/>
                    <a:pt x="1378811" y="367711"/>
                    <a:pt x="1358503" y="367711"/>
                  </a:cubicBezTo>
                  <a:lnTo>
                    <a:pt x="36771" y="367711"/>
                  </a:lnTo>
                  <a:cubicBezTo>
                    <a:pt x="16463" y="367711"/>
                    <a:pt x="0" y="351248"/>
                    <a:pt x="0" y="330940"/>
                  </a:cubicBezTo>
                  <a:lnTo>
                    <a:pt x="0" y="36771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lIns="41250" tIns="33630" rIns="41250" bIns="3363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点击添加文本</a:t>
              </a:r>
            </a:p>
          </p:txBody>
        </p:sp>
        <p:sp>
          <p:nvSpPr>
            <p:cNvPr id="46" name="任意多边形 45"/>
            <p:cNvSpPr/>
            <p:nvPr/>
          </p:nvSpPr>
          <p:spPr>
            <a:xfrm>
              <a:off x="1102492" y="3887522"/>
              <a:ext cx="1395274" cy="367711"/>
            </a:xfrm>
            <a:custGeom>
              <a:avLst/>
              <a:gdLst>
                <a:gd name="connsiteX0" fmla="*/ 0 w 1395274"/>
                <a:gd name="connsiteY0" fmla="*/ 36771 h 367711"/>
                <a:gd name="connsiteX1" fmla="*/ 36771 w 1395274"/>
                <a:gd name="connsiteY1" fmla="*/ 0 h 367711"/>
                <a:gd name="connsiteX2" fmla="*/ 1358503 w 1395274"/>
                <a:gd name="connsiteY2" fmla="*/ 0 h 367711"/>
                <a:gd name="connsiteX3" fmla="*/ 1395274 w 1395274"/>
                <a:gd name="connsiteY3" fmla="*/ 36771 h 367711"/>
                <a:gd name="connsiteX4" fmla="*/ 1395274 w 1395274"/>
                <a:gd name="connsiteY4" fmla="*/ 330940 h 367711"/>
                <a:gd name="connsiteX5" fmla="*/ 1358503 w 1395274"/>
                <a:gd name="connsiteY5" fmla="*/ 367711 h 367711"/>
                <a:gd name="connsiteX6" fmla="*/ 36771 w 1395274"/>
                <a:gd name="connsiteY6" fmla="*/ 367711 h 367711"/>
                <a:gd name="connsiteX7" fmla="*/ 0 w 1395274"/>
                <a:gd name="connsiteY7" fmla="*/ 330940 h 367711"/>
                <a:gd name="connsiteX8" fmla="*/ 0 w 1395274"/>
                <a:gd name="connsiteY8" fmla="*/ 36771 h 36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5274" h="367711">
                  <a:moveTo>
                    <a:pt x="0" y="36771"/>
                  </a:moveTo>
                  <a:cubicBezTo>
                    <a:pt x="0" y="16463"/>
                    <a:pt x="16463" y="0"/>
                    <a:pt x="36771" y="0"/>
                  </a:cubicBezTo>
                  <a:lnTo>
                    <a:pt x="1358503" y="0"/>
                  </a:lnTo>
                  <a:cubicBezTo>
                    <a:pt x="1378811" y="0"/>
                    <a:pt x="1395274" y="16463"/>
                    <a:pt x="1395274" y="36771"/>
                  </a:cubicBezTo>
                  <a:lnTo>
                    <a:pt x="1395274" y="330940"/>
                  </a:lnTo>
                  <a:cubicBezTo>
                    <a:pt x="1395274" y="351248"/>
                    <a:pt x="1378811" y="367711"/>
                    <a:pt x="1358503" y="367711"/>
                  </a:cubicBezTo>
                  <a:lnTo>
                    <a:pt x="36771" y="367711"/>
                  </a:lnTo>
                  <a:cubicBezTo>
                    <a:pt x="16463" y="367711"/>
                    <a:pt x="0" y="351248"/>
                    <a:pt x="0" y="330940"/>
                  </a:cubicBezTo>
                  <a:lnTo>
                    <a:pt x="0" y="36771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lIns="41250" tIns="33630" rIns="41250" bIns="3363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点击添加文本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2803525" y="1857375"/>
            <a:ext cx="1743075" cy="2524125"/>
            <a:chOff x="2802983" y="1857377"/>
            <a:chExt cx="1744093" cy="2524125"/>
          </a:xfrm>
        </p:grpSpPr>
        <p:sp>
          <p:nvSpPr>
            <p:cNvPr id="48" name="任意多边形 47"/>
            <p:cNvSpPr/>
            <p:nvPr/>
          </p:nvSpPr>
          <p:spPr>
            <a:xfrm>
              <a:off x="2802983" y="1857377"/>
              <a:ext cx="1744093" cy="2524125"/>
            </a:xfrm>
            <a:custGeom>
              <a:avLst/>
              <a:gdLst>
                <a:gd name="connsiteX0" fmla="*/ 0 w 1744093"/>
                <a:gd name="connsiteY0" fmla="*/ 174409 h 2524125"/>
                <a:gd name="connsiteX1" fmla="*/ 174409 w 1744093"/>
                <a:gd name="connsiteY1" fmla="*/ 0 h 2524125"/>
                <a:gd name="connsiteX2" fmla="*/ 1569684 w 1744093"/>
                <a:gd name="connsiteY2" fmla="*/ 0 h 2524125"/>
                <a:gd name="connsiteX3" fmla="*/ 1744093 w 1744093"/>
                <a:gd name="connsiteY3" fmla="*/ 174409 h 2524125"/>
                <a:gd name="connsiteX4" fmla="*/ 1744093 w 1744093"/>
                <a:gd name="connsiteY4" fmla="*/ 2349716 h 2524125"/>
                <a:gd name="connsiteX5" fmla="*/ 1569684 w 1744093"/>
                <a:gd name="connsiteY5" fmla="*/ 2524125 h 2524125"/>
                <a:gd name="connsiteX6" fmla="*/ 174409 w 1744093"/>
                <a:gd name="connsiteY6" fmla="*/ 2524125 h 2524125"/>
                <a:gd name="connsiteX7" fmla="*/ 0 w 1744093"/>
                <a:gd name="connsiteY7" fmla="*/ 2349716 h 2524125"/>
                <a:gd name="connsiteX8" fmla="*/ 0 w 1744093"/>
                <a:gd name="connsiteY8" fmla="*/ 174409 h 252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4093" h="2524125">
                  <a:moveTo>
                    <a:pt x="0" y="174409"/>
                  </a:moveTo>
                  <a:cubicBezTo>
                    <a:pt x="0" y="78086"/>
                    <a:pt x="78086" y="0"/>
                    <a:pt x="174409" y="0"/>
                  </a:cubicBezTo>
                  <a:lnTo>
                    <a:pt x="1569684" y="0"/>
                  </a:lnTo>
                  <a:cubicBezTo>
                    <a:pt x="1666007" y="0"/>
                    <a:pt x="1744093" y="78086"/>
                    <a:pt x="1744093" y="174409"/>
                  </a:cubicBezTo>
                  <a:lnTo>
                    <a:pt x="1744093" y="2349716"/>
                  </a:lnTo>
                  <a:cubicBezTo>
                    <a:pt x="1744093" y="2446039"/>
                    <a:pt x="1666007" y="2524125"/>
                    <a:pt x="1569684" y="2524125"/>
                  </a:cubicBezTo>
                  <a:lnTo>
                    <a:pt x="174409" y="2524125"/>
                  </a:lnTo>
                  <a:cubicBezTo>
                    <a:pt x="78086" y="2524125"/>
                    <a:pt x="0" y="2446039"/>
                    <a:pt x="0" y="2349716"/>
                  </a:cubicBezTo>
                  <a:lnTo>
                    <a:pt x="0" y="17440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76200" tIns="76200" rIns="76200" bIns="1843088" spcCol="1270" anchor="ctr"/>
            <a:lstStyle/>
            <a:p>
              <a:pPr marL="0" marR="0" lvl="0" indent="0" algn="ctr" defTabSz="8890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标题二</a:t>
              </a:r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2977393" y="2614676"/>
              <a:ext cx="1395274" cy="367711"/>
            </a:xfrm>
            <a:custGeom>
              <a:avLst/>
              <a:gdLst>
                <a:gd name="connsiteX0" fmla="*/ 0 w 1395274"/>
                <a:gd name="connsiteY0" fmla="*/ 36771 h 367711"/>
                <a:gd name="connsiteX1" fmla="*/ 36771 w 1395274"/>
                <a:gd name="connsiteY1" fmla="*/ 0 h 367711"/>
                <a:gd name="connsiteX2" fmla="*/ 1358503 w 1395274"/>
                <a:gd name="connsiteY2" fmla="*/ 0 h 367711"/>
                <a:gd name="connsiteX3" fmla="*/ 1395274 w 1395274"/>
                <a:gd name="connsiteY3" fmla="*/ 36771 h 367711"/>
                <a:gd name="connsiteX4" fmla="*/ 1395274 w 1395274"/>
                <a:gd name="connsiteY4" fmla="*/ 330940 h 367711"/>
                <a:gd name="connsiteX5" fmla="*/ 1358503 w 1395274"/>
                <a:gd name="connsiteY5" fmla="*/ 367711 h 367711"/>
                <a:gd name="connsiteX6" fmla="*/ 36771 w 1395274"/>
                <a:gd name="connsiteY6" fmla="*/ 367711 h 367711"/>
                <a:gd name="connsiteX7" fmla="*/ 0 w 1395274"/>
                <a:gd name="connsiteY7" fmla="*/ 330940 h 367711"/>
                <a:gd name="connsiteX8" fmla="*/ 0 w 1395274"/>
                <a:gd name="connsiteY8" fmla="*/ 36771 h 36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5274" h="367711">
                  <a:moveTo>
                    <a:pt x="0" y="36771"/>
                  </a:moveTo>
                  <a:cubicBezTo>
                    <a:pt x="0" y="16463"/>
                    <a:pt x="16463" y="0"/>
                    <a:pt x="36771" y="0"/>
                  </a:cubicBezTo>
                  <a:lnTo>
                    <a:pt x="1358503" y="0"/>
                  </a:lnTo>
                  <a:cubicBezTo>
                    <a:pt x="1378811" y="0"/>
                    <a:pt x="1395274" y="16463"/>
                    <a:pt x="1395274" y="36771"/>
                  </a:cubicBezTo>
                  <a:lnTo>
                    <a:pt x="1395274" y="330940"/>
                  </a:lnTo>
                  <a:cubicBezTo>
                    <a:pt x="1395274" y="351248"/>
                    <a:pt x="1378811" y="367711"/>
                    <a:pt x="1358503" y="367711"/>
                  </a:cubicBezTo>
                  <a:lnTo>
                    <a:pt x="36771" y="367711"/>
                  </a:lnTo>
                  <a:cubicBezTo>
                    <a:pt x="16463" y="367711"/>
                    <a:pt x="0" y="351248"/>
                    <a:pt x="0" y="330940"/>
                  </a:cubicBezTo>
                  <a:lnTo>
                    <a:pt x="0" y="36771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lIns="41250" tIns="33630" rIns="41250" bIns="3363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点击添加文本</a:t>
              </a:r>
            </a:p>
          </p:txBody>
        </p:sp>
        <p:sp>
          <p:nvSpPr>
            <p:cNvPr id="50" name="任意多边形 49"/>
            <p:cNvSpPr/>
            <p:nvPr/>
          </p:nvSpPr>
          <p:spPr>
            <a:xfrm>
              <a:off x="2977393" y="3038958"/>
              <a:ext cx="1395274" cy="367711"/>
            </a:xfrm>
            <a:custGeom>
              <a:avLst/>
              <a:gdLst>
                <a:gd name="connsiteX0" fmla="*/ 0 w 1395274"/>
                <a:gd name="connsiteY0" fmla="*/ 36771 h 367711"/>
                <a:gd name="connsiteX1" fmla="*/ 36771 w 1395274"/>
                <a:gd name="connsiteY1" fmla="*/ 0 h 367711"/>
                <a:gd name="connsiteX2" fmla="*/ 1358503 w 1395274"/>
                <a:gd name="connsiteY2" fmla="*/ 0 h 367711"/>
                <a:gd name="connsiteX3" fmla="*/ 1395274 w 1395274"/>
                <a:gd name="connsiteY3" fmla="*/ 36771 h 367711"/>
                <a:gd name="connsiteX4" fmla="*/ 1395274 w 1395274"/>
                <a:gd name="connsiteY4" fmla="*/ 330940 h 367711"/>
                <a:gd name="connsiteX5" fmla="*/ 1358503 w 1395274"/>
                <a:gd name="connsiteY5" fmla="*/ 367711 h 367711"/>
                <a:gd name="connsiteX6" fmla="*/ 36771 w 1395274"/>
                <a:gd name="connsiteY6" fmla="*/ 367711 h 367711"/>
                <a:gd name="connsiteX7" fmla="*/ 0 w 1395274"/>
                <a:gd name="connsiteY7" fmla="*/ 330940 h 367711"/>
                <a:gd name="connsiteX8" fmla="*/ 0 w 1395274"/>
                <a:gd name="connsiteY8" fmla="*/ 36771 h 36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5274" h="367711">
                  <a:moveTo>
                    <a:pt x="0" y="36771"/>
                  </a:moveTo>
                  <a:cubicBezTo>
                    <a:pt x="0" y="16463"/>
                    <a:pt x="16463" y="0"/>
                    <a:pt x="36771" y="0"/>
                  </a:cubicBezTo>
                  <a:lnTo>
                    <a:pt x="1358503" y="0"/>
                  </a:lnTo>
                  <a:cubicBezTo>
                    <a:pt x="1378811" y="0"/>
                    <a:pt x="1395274" y="16463"/>
                    <a:pt x="1395274" y="36771"/>
                  </a:cubicBezTo>
                  <a:lnTo>
                    <a:pt x="1395274" y="330940"/>
                  </a:lnTo>
                  <a:cubicBezTo>
                    <a:pt x="1395274" y="351248"/>
                    <a:pt x="1378811" y="367711"/>
                    <a:pt x="1358503" y="367711"/>
                  </a:cubicBezTo>
                  <a:lnTo>
                    <a:pt x="36771" y="367711"/>
                  </a:lnTo>
                  <a:cubicBezTo>
                    <a:pt x="16463" y="367711"/>
                    <a:pt x="0" y="351248"/>
                    <a:pt x="0" y="330940"/>
                  </a:cubicBezTo>
                  <a:lnTo>
                    <a:pt x="0" y="36771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lIns="41250" tIns="33630" rIns="41250" bIns="3363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点击添加文本</a:t>
              </a:r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2977393" y="3463240"/>
              <a:ext cx="1395274" cy="367711"/>
            </a:xfrm>
            <a:custGeom>
              <a:avLst/>
              <a:gdLst>
                <a:gd name="connsiteX0" fmla="*/ 0 w 1395274"/>
                <a:gd name="connsiteY0" fmla="*/ 36771 h 367711"/>
                <a:gd name="connsiteX1" fmla="*/ 36771 w 1395274"/>
                <a:gd name="connsiteY1" fmla="*/ 0 h 367711"/>
                <a:gd name="connsiteX2" fmla="*/ 1358503 w 1395274"/>
                <a:gd name="connsiteY2" fmla="*/ 0 h 367711"/>
                <a:gd name="connsiteX3" fmla="*/ 1395274 w 1395274"/>
                <a:gd name="connsiteY3" fmla="*/ 36771 h 367711"/>
                <a:gd name="connsiteX4" fmla="*/ 1395274 w 1395274"/>
                <a:gd name="connsiteY4" fmla="*/ 330940 h 367711"/>
                <a:gd name="connsiteX5" fmla="*/ 1358503 w 1395274"/>
                <a:gd name="connsiteY5" fmla="*/ 367711 h 367711"/>
                <a:gd name="connsiteX6" fmla="*/ 36771 w 1395274"/>
                <a:gd name="connsiteY6" fmla="*/ 367711 h 367711"/>
                <a:gd name="connsiteX7" fmla="*/ 0 w 1395274"/>
                <a:gd name="connsiteY7" fmla="*/ 330940 h 367711"/>
                <a:gd name="connsiteX8" fmla="*/ 0 w 1395274"/>
                <a:gd name="connsiteY8" fmla="*/ 36771 h 36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5274" h="367711">
                  <a:moveTo>
                    <a:pt x="0" y="36771"/>
                  </a:moveTo>
                  <a:cubicBezTo>
                    <a:pt x="0" y="16463"/>
                    <a:pt x="16463" y="0"/>
                    <a:pt x="36771" y="0"/>
                  </a:cubicBezTo>
                  <a:lnTo>
                    <a:pt x="1358503" y="0"/>
                  </a:lnTo>
                  <a:cubicBezTo>
                    <a:pt x="1378811" y="0"/>
                    <a:pt x="1395274" y="16463"/>
                    <a:pt x="1395274" y="36771"/>
                  </a:cubicBezTo>
                  <a:lnTo>
                    <a:pt x="1395274" y="330940"/>
                  </a:lnTo>
                  <a:cubicBezTo>
                    <a:pt x="1395274" y="351248"/>
                    <a:pt x="1378811" y="367711"/>
                    <a:pt x="1358503" y="367711"/>
                  </a:cubicBezTo>
                  <a:lnTo>
                    <a:pt x="36771" y="367711"/>
                  </a:lnTo>
                  <a:cubicBezTo>
                    <a:pt x="16463" y="367711"/>
                    <a:pt x="0" y="351248"/>
                    <a:pt x="0" y="330940"/>
                  </a:cubicBezTo>
                  <a:lnTo>
                    <a:pt x="0" y="36771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lIns="41250" tIns="33630" rIns="41250" bIns="3363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点击添加文本</a:t>
              </a:r>
            </a:p>
          </p:txBody>
        </p:sp>
        <p:sp>
          <p:nvSpPr>
            <p:cNvPr id="52" name="任意多边形 51"/>
            <p:cNvSpPr/>
            <p:nvPr/>
          </p:nvSpPr>
          <p:spPr>
            <a:xfrm>
              <a:off x="2977393" y="3887522"/>
              <a:ext cx="1395274" cy="367711"/>
            </a:xfrm>
            <a:custGeom>
              <a:avLst/>
              <a:gdLst>
                <a:gd name="connsiteX0" fmla="*/ 0 w 1395274"/>
                <a:gd name="connsiteY0" fmla="*/ 36771 h 367711"/>
                <a:gd name="connsiteX1" fmla="*/ 36771 w 1395274"/>
                <a:gd name="connsiteY1" fmla="*/ 0 h 367711"/>
                <a:gd name="connsiteX2" fmla="*/ 1358503 w 1395274"/>
                <a:gd name="connsiteY2" fmla="*/ 0 h 367711"/>
                <a:gd name="connsiteX3" fmla="*/ 1395274 w 1395274"/>
                <a:gd name="connsiteY3" fmla="*/ 36771 h 367711"/>
                <a:gd name="connsiteX4" fmla="*/ 1395274 w 1395274"/>
                <a:gd name="connsiteY4" fmla="*/ 330940 h 367711"/>
                <a:gd name="connsiteX5" fmla="*/ 1358503 w 1395274"/>
                <a:gd name="connsiteY5" fmla="*/ 367711 h 367711"/>
                <a:gd name="connsiteX6" fmla="*/ 36771 w 1395274"/>
                <a:gd name="connsiteY6" fmla="*/ 367711 h 367711"/>
                <a:gd name="connsiteX7" fmla="*/ 0 w 1395274"/>
                <a:gd name="connsiteY7" fmla="*/ 330940 h 367711"/>
                <a:gd name="connsiteX8" fmla="*/ 0 w 1395274"/>
                <a:gd name="connsiteY8" fmla="*/ 36771 h 36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5274" h="367711">
                  <a:moveTo>
                    <a:pt x="0" y="36771"/>
                  </a:moveTo>
                  <a:cubicBezTo>
                    <a:pt x="0" y="16463"/>
                    <a:pt x="16463" y="0"/>
                    <a:pt x="36771" y="0"/>
                  </a:cubicBezTo>
                  <a:lnTo>
                    <a:pt x="1358503" y="0"/>
                  </a:lnTo>
                  <a:cubicBezTo>
                    <a:pt x="1378811" y="0"/>
                    <a:pt x="1395274" y="16463"/>
                    <a:pt x="1395274" y="36771"/>
                  </a:cubicBezTo>
                  <a:lnTo>
                    <a:pt x="1395274" y="330940"/>
                  </a:lnTo>
                  <a:cubicBezTo>
                    <a:pt x="1395274" y="351248"/>
                    <a:pt x="1378811" y="367711"/>
                    <a:pt x="1358503" y="367711"/>
                  </a:cubicBezTo>
                  <a:lnTo>
                    <a:pt x="36771" y="367711"/>
                  </a:lnTo>
                  <a:cubicBezTo>
                    <a:pt x="16463" y="367711"/>
                    <a:pt x="0" y="351248"/>
                    <a:pt x="0" y="330940"/>
                  </a:cubicBezTo>
                  <a:lnTo>
                    <a:pt x="0" y="36771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lIns="41250" tIns="33630" rIns="41250" bIns="3363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点击添加文本</a:t>
              </a: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4678363" y="1857375"/>
            <a:ext cx="1743075" cy="2524125"/>
            <a:chOff x="4677884" y="1857377"/>
            <a:chExt cx="1744093" cy="2524125"/>
          </a:xfrm>
        </p:grpSpPr>
        <p:sp>
          <p:nvSpPr>
            <p:cNvPr id="54" name="任意多边形 53"/>
            <p:cNvSpPr/>
            <p:nvPr/>
          </p:nvSpPr>
          <p:spPr>
            <a:xfrm>
              <a:off x="4677884" y="1857377"/>
              <a:ext cx="1744093" cy="2524125"/>
            </a:xfrm>
            <a:custGeom>
              <a:avLst/>
              <a:gdLst>
                <a:gd name="connsiteX0" fmla="*/ 0 w 1744093"/>
                <a:gd name="connsiteY0" fmla="*/ 174409 h 2524125"/>
                <a:gd name="connsiteX1" fmla="*/ 174409 w 1744093"/>
                <a:gd name="connsiteY1" fmla="*/ 0 h 2524125"/>
                <a:gd name="connsiteX2" fmla="*/ 1569684 w 1744093"/>
                <a:gd name="connsiteY2" fmla="*/ 0 h 2524125"/>
                <a:gd name="connsiteX3" fmla="*/ 1744093 w 1744093"/>
                <a:gd name="connsiteY3" fmla="*/ 174409 h 2524125"/>
                <a:gd name="connsiteX4" fmla="*/ 1744093 w 1744093"/>
                <a:gd name="connsiteY4" fmla="*/ 2349716 h 2524125"/>
                <a:gd name="connsiteX5" fmla="*/ 1569684 w 1744093"/>
                <a:gd name="connsiteY5" fmla="*/ 2524125 h 2524125"/>
                <a:gd name="connsiteX6" fmla="*/ 174409 w 1744093"/>
                <a:gd name="connsiteY6" fmla="*/ 2524125 h 2524125"/>
                <a:gd name="connsiteX7" fmla="*/ 0 w 1744093"/>
                <a:gd name="connsiteY7" fmla="*/ 2349716 h 2524125"/>
                <a:gd name="connsiteX8" fmla="*/ 0 w 1744093"/>
                <a:gd name="connsiteY8" fmla="*/ 174409 h 252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4093" h="2524125">
                  <a:moveTo>
                    <a:pt x="0" y="174409"/>
                  </a:moveTo>
                  <a:cubicBezTo>
                    <a:pt x="0" y="78086"/>
                    <a:pt x="78086" y="0"/>
                    <a:pt x="174409" y="0"/>
                  </a:cubicBezTo>
                  <a:lnTo>
                    <a:pt x="1569684" y="0"/>
                  </a:lnTo>
                  <a:cubicBezTo>
                    <a:pt x="1666007" y="0"/>
                    <a:pt x="1744093" y="78086"/>
                    <a:pt x="1744093" y="174409"/>
                  </a:cubicBezTo>
                  <a:lnTo>
                    <a:pt x="1744093" y="2349716"/>
                  </a:lnTo>
                  <a:cubicBezTo>
                    <a:pt x="1744093" y="2446039"/>
                    <a:pt x="1666007" y="2524125"/>
                    <a:pt x="1569684" y="2524125"/>
                  </a:cubicBezTo>
                  <a:lnTo>
                    <a:pt x="174409" y="2524125"/>
                  </a:lnTo>
                  <a:cubicBezTo>
                    <a:pt x="78086" y="2524125"/>
                    <a:pt x="0" y="2446039"/>
                    <a:pt x="0" y="2349716"/>
                  </a:cubicBezTo>
                  <a:lnTo>
                    <a:pt x="0" y="17440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76200" tIns="76200" rIns="76200" bIns="1843088" spcCol="1270" anchor="ctr"/>
            <a:lstStyle/>
            <a:p>
              <a:pPr marL="0" marR="0" lvl="0" indent="0" algn="ctr" defTabSz="8890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标题三</a:t>
              </a:r>
            </a:p>
          </p:txBody>
        </p:sp>
        <p:sp>
          <p:nvSpPr>
            <p:cNvPr id="55" name="任意多边形 54"/>
            <p:cNvSpPr/>
            <p:nvPr/>
          </p:nvSpPr>
          <p:spPr>
            <a:xfrm>
              <a:off x="4852293" y="2614676"/>
              <a:ext cx="1395274" cy="367711"/>
            </a:xfrm>
            <a:custGeom>
              <a:avLst/>
              <a:gdLst>
                <a:gd name="connsiteX0" fmla="*/ 0 w 1395274"/>
                <a:gd name="connsiteY0" fmla="*/ 36771 h 367711"/>
                <a:gd name="connsiteX1" fmla="*/ 36771 w 1395274"/>
                <a:gd name="connsiteY1" fmla="*/ 0 h 367711"/>
                <a:gd name="connsiteX2" fmla="*/ 1358503 w 1395274"/>
                <a:gd name="connsiteY2" fmla="*/ 0 h 367711"/>
                <a:gd name="connsiteX3" fmla="*/ 1395274 w 1395274"/>
                <a:gd name="connsiteY3" fmla="*/ 36771 h 367711"/>
                <a:gd name="connsiteX4" fmla="*/ 1395274 w 1395274"/>
                <a:gd name="connsiteY4" fmla="*/ 330940 h 367711"/>
                <a:gd name="connsiteX5" fmla="*/ 1358503 w 1395274"/>
                <a:gd name="connsiteY5" fmla="*/ 367711 h 367711"/>
                <a:gd name="connsiteX6" fmla="*/ 36771 w 1395274"/>
                <a:gd name="connsiteY6" fmla="*/ 367711 h 367711"/>
                <a:gd name="connsiteX7" fmla="*/ 0 w 1395274"/>
                <a:gd name="connsiteY7" fmla="*/ 330940 h 367711"/>
                <a:gd name="connsiteX8" fmla="*/ 0 w 1395274"/>
                <a:gd name="connsiteY8" fmla="*/ 36771 h 36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5274" h="367711">
                  <a:moveTo>
                    <a:pt x="0" y="36771"/>
                  </a:moveTo>
                  <a:cubicBezTo>
                    <a:pt x="0" y="16463"/>
                    <a:pt x="16463" y="0"/>
                    <a:pt x="36771" y="0"/>
                  </a:cubicBezTo>
                  <a:lnTo>
                    <a:pt x="1358503" y="0"/>
                  </a:lnTo>
                  <a:cubicBezTo>
                    <a:pt x="1378811" y="0"/>
                    <a:pt x="1395274" y="16463"/>
                    <a:pt x="1395274" y="36771"/>
                  </a:cubicBezTo>
                  <a:lnTo>
                    <a:pt x="1395274" y="330940"/>
                  </a:lnTo>
                  <a:cubicBezTo>
                    <a:pt x="1395274" y="351248"/>
                    <a:pt x="1378811" y="367711"/>
                    <a:pt x="1358503" y="367711"/>
                  </a:cubicBezTo>
                  <a:lnTo>
                    <a:pt x="36771" y="367711"/>
                  </a:lnTo>
                  <a:cubicBezTo>
                    <a:pt x="16463" y="367711"/>
                    <a:pt x="0" y="351248"/>
                    <a:pt x="0" y="330940"/>
                  </a:cubicBezTo>
                  <a:lnTo>
                    <a:pt x="0" y="36771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lIns="41250" tIns="33630" rIns="41250" bIns="3363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点击添加文本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任意多边形 55"/>
            <p:cNvSpPr/>
            <p:nvPr/>
          </p:nvSpPr>
          <p:spPr>
            <a:xfrm>
              <a:off x="4852293" y="3038958"/>
              <a:ext cx="1395274" cy="367711"/>
            </a:xfrm>
            <a:custGeom>
              <a:avLst/>
              <a:gdLst>
                <a:gd name="connsiteX0" fmla="*/ 0 w 1395274"/>
                <a:gd name="connsiteY0" fmla="*/ 36771 h 367711"/>
                <a:gd name="connsiteX1" fmla="*/ 36771 w 1395274"/>
                <a:gd name="connsiteY1" fmla="*/ 0 h 367711"/>
                <a:gd name="connsiteX2" fmla="*/ 1358503 w 1395274"/>
                <a:gd name="connsiteY2" fmla="*/ 0 h 367711"/>
                <a:gd name="connsiteX3" fmla="*/ 1395274 w 1395274"/>
                <a:gd name="connsiteY3" fmla="*/ 36771 h 367711"/>
                <a:gd name="connsiteX4" fmla="*/ 1395274 w 1395274"/>
                <a:gd name="connsiteY4" fmla="*/ 330940 h 367711"/>
                <a:gd name="connsiteX5" fmla="*/ 1358503 w 1395274"/>
                <a:gd name="connsiteY5" fmla="*/ 367711 h 367711"/>
                <a:gd name="connsiteX6" fmla="*/ 36771 w 1395274"/>
                <a:gd name="connsiteY6" fmla="*/ 367711 h 367711"/>
                <a:gd name="connsiteX7" fmla="*/ 0 w 1395274"/>
                <a:gd name="connsiteY7" fmla="*/ 330940 h 367711"/>
                <a:gd name="connsiteX8" fmla="*/ 0 w 1395274"/>
                <a:gd name="connsiteY8" fmla="*/ 36771 h 36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5274" h="367711">
                  <a:moveTo>
                    <a:pt x="0" y="36771"/>
                  </a:moveTo>
                  <a:cubicBezTo>
                    <a:pt x="0" y="16463"/>
                    <a:pt x="16463" y="0"/>
                    <a:pt x="36771" y="0"/>
                  </a:cubicBezTo>
                  <a:lnTo>
                    <a:pt x="1358503" y="0"/>
                  </a:lnTo>
                  <a:cubicBezTo>
                    <a:pt x="1378811" y="0"/>
                    <a:pt x="1395274" y="16463"/>
                    <a:pt x="1395274" y="36771"/>
                  </a:cubicBezTo>
                  <a:lnTo>
                    <a:pt x="1395274" y="330940"/>
                  </a:lnTo>
                  <a:cubicBezTo>
                    <a:pt x="1395274" y="351248"/>
                    <a:pt x="1378811" y="367711"/>
                    <a:pt x="1358503" y="367711"/>
                  </a:cubicBezTo>
                  <a:lnTo>
                    <a:pt x="36771" y="367711"/>
                  </a:lnTo>
                  <a:cubicBezTo>
                    <a:pt x="16463" y="367711"/>
                    <a:pt x="0" y="351248"/>
                    <a:pt x="0" y="330940"/>
                  </a:cubicBezTo>
                  <a:lnTo>
                    <a:pt x="0" y="36771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lIns="41250" tIns="33630" rIns="41250" bIns="3363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点击添加文本</a:t>
              </a:r>
            </a:p>
          </p:txBody>
        </p:sp>
        <p:sp>
          <p:nvSpPr>
            <p:cNvPr id="57" name="任意多边形 56"/>
            <p:cNvSpPr/>
            <p:nvPr/>
          </p:nvSpPr>
          <p:spPr>
            <a:xfrm>
              <a:off x="4852293" y="3463240"/>
              <a:ext cx="1395274" cy="367711"/>
            </a:xfrm>
            <a:custGeom>
              <a:avLst/>
              <a:gdLst>
                <a:gd name="connsiteX0" fmla="*/ 0 w 1395274"/>
                <a:gd name="connsiteY0" fmla="*/ 36771 h 367711"/>
                <a:gd name="connsiteX1" fmla="*/ 36771 w 1395274"/>
                <a:gd name="connsiteY1" fmla="*/ 0 h 367711"/>
                <a:gd name="connsiteX2" fmla="*/ 1358503 w 1395274"/>
                <a:gd name="connsiteY2" fmla="*/ 0 h 367711"/>
                <a:gd name="connsiteX3" fmla="*/ 1395274 w 1395274"/>
                <a:gd name="connsiteY3" fmla="*/ 36771 h 367711"/>
                <a:gd name="connsiteX4" fmla="*/ 1395274 w 1395274"/>
                <a:gd name="connsiteY4" fmla="*/ 330940 h 367711"/>
                <a:gd name="connsiteX5" fmla="*/ 1358503 w 1395274"/>
                <a:gd name="connsiteY5" fmla="*/ 367711 h 367711"/>
                <a:gd name="connsiteX6" fmla="*/ 36771 w 1395274"/>
                <a:gd name="connsiteY6" fmla="*/ 367711 h 367711"/>
                <a:gd name="connsiteX7" fmla="*/ 0 w 1395274"/>
                <a:gd name="connsiteY7" fmla="*/ 330940 h 367711"/>
                <a:gd name="connsiteX8" fmla="*/ 0 w 1395274"/>
                <a:gd name="connsiteY8" fmla="*/ 36771 h 36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5274" h="367711">
                  <a:moveTo>
                    <a:pt x="0" y="36771"/>
                  </a:moveTo>
                  <a:cubicBezTo>
                    <a:pt x="0" y="16463"/>
                    <a:pt x="16463" y="0"/>
                    <a:pt x="36771" y="0"/>
                  </a:cubicBezTo>
                  <a:lnTo>
                    <a:pt x="1358503" y="0"/>
                  </a:lnTo>
                  <a:cubicBezTo>
                    <a:pt x="1378811" y="0"/>
                    <a:pt x="1395274" y="16463"/>
                    <a:pt x="1395274" y="36771"/>
                  </a:cubicBezTo>
                  <a:lnTo>
                    <a:pt x="1395274" y="330940"/>
                  </a:lnTo>
                  <a:cubicBezTo>
                    <a:pt x="1395274" y="351248"/>
                    <a:pt x="1378811" y="367711"/>
                    <a:pt x="1358503" y="367711"/>
                  </a:cubicBezTo>
                  <a:lnTo>
                    <a:pt x="36771" y="367711"/>
                  </a:lnTo>
                  <a:cubicBezTo>
                    <a:pt x="16463" y="367711"/>
                    <a:pt x="0" y="351248"/>
                    <a:pt x="0" y="330940"/>
                  </a:cubicBezTo>
                  <a:lnTo>
                    <a:pt x="0" y="36771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lIns="41250" tIns="33630" rIns="41250" bIns="3363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点击添加文本</a:t>
              </a:r>
            </a:p>
          </p:txBody>
        </p:sp>
        <p:sp>
          <p:nvSpPr>
            <p:cNvPr id="58" name="任意多边形 57"/>
            <p:cNvSpPr/>
            <p:nvPr/>
          </p:nvSpPr>
          <p:spPr>
            <a:xfrm>
              <a:off x="4852293" y="3887522"/>
              <a:ext cx="1395274" cy="367711"/>
            </a:xfrm>
            <a:custGeom>
              <a:avLst/>
              <a:gdLst>
                <a:gd name="connsiteX0" fmla="*/ 0 w 1395274"/>
                <a:gd name="connsiteY0" fmla="*/ 36771 h 367711"/>
                <a:gd name="connsiteX1" fmla="*/ 36771 w 1395274"/>
                <a:gd name="connsiteY1" fmla="*/ 0 h 367711"/>
                <a:gd name="connsiteX2" fmla="*/ 1358503 w 1395274"/>
                <a:gd name="connsiteY2" fmla="*/ 0 h 367711"/>
                <a:gd name="connsiteX3" fmla="*/ 1395274 w 1395274"/>
                <a:gd name="connsiteY3" fmla="*/ 36771 h 367711"/>
                <a:gd name="connsiteX4" fmla="*/ 1395274 w 1395274"/>
                <a:gd name="connsiteY4" fmla="*/ 330940 h 367711"/>
                <a:gd name="connsiteX5" fmla="*/ 1358503 w 1395274"/>
                <a:gd name="connsiteY5" fmla="*/ 367711 h 367711"/>
                <a:gd name="connsiteX6" fmla="*/ 36771 w 1395274"/>
                <a:gd name="connsiteY6" fmla="*/ 367711 h 367711"/>
                <a:gd name="connsiteX7" fmla="*/ 0 w 1395274"/>
                <a:gd name="connsiteY7" fmla="*/ 330940 h 367711"/>
                <a:gd name="connsiteX8" fmla="*/ 0 w 1395274"/>
                <a:gd name="connsiteY8" fmla="*/ 36771 h 36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5274" h="367711">
                  <a:moveTo>
                    <a:pt x="0" y="36771"/>
                  </a:moveTo>
                  <a:cubicBezTo>
                    <a:pt x="0" y="16463"/>
                    <a:pt x="16463" y="0"/>
                    <a:pt x="36771" y="0"/>
                  </a:cubicBezTo>
                  <a:lnTo>
                    <a:pt x="1358503" y="0"/>
                  </a:lnTo>
                  <a:cubicBezTo>
                    <a:pt x="1378811" y="0"/>
                    <a:pt x="1395274" y="16463"/>
                    <a:pt x="1395274" y="36771"/>
                  </a:cubicBezTo>
                  <a:lnTo>
                    <a:pt x="1395274" y="330940"/>
                  </a:lnTo>
                  <a:cubicBezTo>
                    <a:pt x="1395274" y="351248"/>
                    <a:pt x="1378811" y="367711"/>
                    <a:pt x="1358503" y="367711"/>
                  </a:cubicBezTo>
                  <a:lnTo>
                    <a:pt x="36771" y="367711"/>
                  </a:lnTo>
                  <a:cubicBezTo>
                    <a:pt x="16463" y="367711"/>
                    <a:pt x="0" y="351248"/>
                    <a:pt x="0" y="330940"/>
                  </a:cubicBezTo>
                  <a:lnTo>
                    <a:pt x="0" y="36771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lIns="41250" tIns="33630" rIns="41250" bIns="3363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点击添加文本</a:t>
              </a: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6553200" y="1857375"/>
            <a:ext cx="1743075" cy="2524125"/>
            <a:chOff x="6552785" y="1857377"/>
            <a:chExt cx="1744093" cy="2524125"/>
          </a:xfrm>
        </p:grpSpPr>
        <p:sp>
          <p:nvSpPr>
            <p:cNvPr id="60" name="任意多边形 59"/>
            <p:cNvSpPr/>
            <p:nvPr/>
          </p:nvSpPr>
          <p:spPr>
            <a:xfrm>
              <a:off x="6552785" y="1857377"/>
              <a:ext cx="1744093" cy="2524125"/>
            </a:xfrm>
            <a:custGeom>
              <a:avLst/>
              <a:gdLst>
                <a:gd name="connsiteX0" fmla="*/ 0 w 1744093"/>
                <a:gd name="connsiteY0" fmla="*/ 174409 h 2524125"/>
                <a:gd name="connsiteX1" fmla="*/ 174409 w 1744093"/>
                <a:gd name="connsiteY1" fmla="*/ 0 h 2524125"/>
                <a:gd name="connsiteX2" fmla="*/ 1569684 w 1744093"/>
                <a:gd name="connsiteY2" fmla="*/ 0 h 2524125"/>
                <a:gd name="connsiteX3" fmla="*/ 1744093 w 1744093"/>
                <a:gd name="connsiteY3" fmla="*/ 174409 h 2524125"/>
                <a:gd name="connsiteX4" fmla="*/ 1744093 w 1744093"/>
                <a:gd name="connsiteY4" fmla="*/ 2349716 h 2524125"/>
                <a:gd name="connsiteX5" fmla="*/ 1569684 w 1744093"/>
                <a:gd name="connsiteY5" fmla="*/ 2524125 h 2524125"/>
                <a:gd name="connsiteX6" fmla="*/ 174409 w 1744093"/>
                <a:gd name="connsiteY6" fmla="*/ 2524125 h 2524125"/>
                <a:gd name="connsiteX7" fmla="*/ 0 w 1744093"/>
                <a:gd name="connsiteY7" fmla="*/ 2349716 h 2524125"/>
                <a:gd name="connsiteX8" fmla="*/ 0 w 1744093"/>
                <a:gd name="connsiteY8" fmla="*/ 174409 h 252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4093" h="2524125">
                  <a:moveTo>
                    <a:pt x="0" y="174409"/>
                  </a:moveTo>
                  <a:cubicBezTo>
                    <a:pt x="0" y="78086"/>
                    <a:pt x="78086" y="0"/>
                    <a:pt x="174409" y="0"/>
                  </a:cubicBezTo>
                  <a:lnTo>
                    <a:pt x="1569684" y="0"/>
                  </a:lnTo>
                  <a:cubicBezTo>
                    <a:pt x="1666007" y="0"/>
                    <a:pt x="1744093" y="78086"/>
                    <a:pt x="1744093" y="174409"/>
                  </a:cubicBezTo>
                  <a:lnTo>
                    <a:pt x="1744093" y="2349716"/>
                  </a:lnTo>
                  <a:cubicBezTo>
                    <a:pt x="1744093" y="2446039"/>
                    <a:pt x="1666007" y="2524125"/>
                    <a:pt x="1569684" y="2524125"/>
                  </a:cubicBezTo>
                  <a:lnTo>
                    <a:pt x="174409" y="2524125"/>
                  </a:lnTo>
                  <a:cubicBezTo>
                    <a:pt x="78086" y="2524125"/>
                    <a:pt x="0" y="2446039"/>
                    <a:pt x="0" y="2349716"/>
                  </a:cubicBezTo>
                  <a:lnTo>
                    <a:pt x="0" y="17440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76200" tIns="76200" rIns="76200" bIns="1843088" spcCol="1270" anchor="ctr"/>
            <a:lstStyle/>
            <a:p>
              <a:pPr marL="0" marR="0" lvl="0" indent="0" algn="ctr" defTabSz="8890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标题四</a:t>
              </a:r>
            </a:p>
          </p:txBody>
        </p:sp>
        <p:sp>
          <p:nvSpPr>
            <p:cNvPr id="61" name="任意多边形 60"/>
            <p:cNvSpPr/>
            <p:nvPr/>
          </p:nvSpPr>
          <p:spPr>
            <a:xfrm>
              <a:off x="6727194" y="2614676"/>
              <a:ext cx="1395274" cy="367711"/>
            </a:xfrm>
            <a:custGeom>
              <a:avLst/>
              <a:gdLst>
                <a:gd name="connsiteX0" fmla="*/ 0 w 1395274"/>
                <a:gd name="connsiteY0" fmla="*/ 36771 h 367711"/>
                <a:gd name="connsiteX1" fmla="*/ 36771 w 1395274"/>
                <a:gd name="connsiteY1" fmla="*/ 0 h 367711"/>
                <a:gd name="connsiteX2" fmla="*/ 1358503 w 1395274"/>
                <a:gd name="connsiteY2" fmla="*/ 0 h 367711"/>
                <a:gd name="connsiteX3" fmla="*/ 1395274 w 1395274"/>
                <a:gd name="connsiteY3" fmla="*/ 36771 h 367711"/>
                <a:gd name="connsiteX4" fmla="*/ 1395274 w 1395274"/>
                <a:gd name="connsiteY4" fmla="*/ 330940 h 367711"/>
                <a:gd name="connsiteX5" fmla="*/ 1358503 w 1395274"/>
                <a:gd name="connsiteY5" fmla="*/ 367711 h 367711"/>
                <a:gd name="connsiteX6" fmla="*/ 36771 w 1395274"/>
                <a:gd name="connsiteY6" fmla="*/ 367711 h 367711"/>
                <a:gd name="connsiteX7" fmla="*/ 0 w 1395274"/>
                <a:gd name="connsiteY7" fmla="*/ 330940 h 367711"/>
                <a:gd name="connsiteX8" fmla="*/ 0 w 1395274"/>
                <a:gd name="connsiteY8" fmla="*/ 36771 h 36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5274" h="367711">
                  <a:moveTo>
                    <a:pt x="0" y="36771"/>
                  </a:moveTo>
                  <a:cubicBezTo>
                    <a:pt x="0" y="16463"/>
                    <a:pt x="16463" y="0"/>
                    <a:pt x="36771" y="0"/>
                  </a:cubicBezTo>
                  <a:lnTo>
                    <a:pt x="1358503" y="0"/>
                  </a:lnTo>
                  <a:cubicBezTo>
                    <a:pt x="1378811" y="0"/>
                    <a:pt x="1395274" y="16463"/>
                    <a:pt x="1395274" y="36771"/>
                  </a:cubicBezTo>
                  <a:lnTo>
                    <a:pt x="1395274" y="330940"/>
                  </a:lnTo>
                  <a:cubicBezTo>
                    <a:pt x="1395274" y="351248"/>
                    <a:pt x="1378811" y="367711"/>
                    <a:pt x="1358503" y="367711"/>
                  </a:cubicBezTo>
                  <a:lnTo>
                    <a:pt x="36771" y="367711"/>
                  </a:lnTo>
                  <a:cubicBezTo>
                    <a:pt x="16463" y="367711"/>
                    <a:pt x="0" y="351248"/>
                    <a:pt x="0" y="330940"/>
                  </a:cubicBezTo>
                  <a:lnTo>
                    <a:pt x="0" y="36771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lIns="41250" tIns="33630" rIns="41250" bIns="3363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点击添加文本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任意多边形 61"/>
            <p:cNvSpPr/>
            <p:nvPr/>
          </p:nvSpPr>
          <p:spPr>
            <a:xfrm>
              <a:off x="6727194" y="3038958"/>
              <a:ext cx="1395274" cy="367711"/>
            </a:xfrm>
            <a:custGeom>
              <a:avLst/>
              <a:gdLst>
                <a:gd name="connsiteX0" fmla="*/ 0 w 1395274"/>
                <a:gd name="connsiteY0" fmla="*/ 36771 h 367711"/>
                <a:gd name="connsiteX1" fmla="*/ 36771 w 1395274"/>
                <a:gd name="connsiteY1" fmla="*/ 0 h 367711"/>
                <a:gd name="connsiteX2" fmla="*/ 1358503 w 1395274"/>
                <a:gd name="connsiteY2" fmla="*/ 0 h 367711"/>
                <a:gd name="connsiteX3" fmla="*/ 1395274 w 1395274"/>
                <a:gd name="connsiteY3" fmla="*/ 36771 h 367711"/>
                <a:gd name="connsiteX4" fmla="*/ 1395274 w 1395274"/>
                <a:gd name="connsiteY4" fmla="*/ 330940 h 367711"/>
                <a:gd name="connsiteX5" fmla="*/ 1358503 w 1395274"/>
                <a:gd name="connsiteY5" fmla="*/ 367711 h 367711"/>
                <a:gd name="connsiteX6" fmla="*/ 36771 w 1395274"/>
                <a:gd name="connsiteY6" fmla="*/ 367711 h 367711"/>
                <a:gd name="connsiteX7" fmla="*/ 0 w 1395274"/>
                <a:gd name="connsiteY7" fmla="*/ 330940 h 367711"/>
                <a:gd name="connsiteX8" fmla="*/ 0 w 1395274"/>
                <a:gd name="connsiteY8" fmla="*/ 36771 h 36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5274" h="367711">
                  <a:moveTo>
                    <a:pt x="0" y="36771"/>
                  </a:moveTo>
                  <a:cubicBezTo>
                    <a:pt x="0" y="16463"/>
                    <a:pt x="16463" y="0"/>
                    <a:pt x="36771" y="0"/>
                  </a:cubicBezTo>
                  <a:lnTo>
                    <a:pt x="1358503" y="0"/>
                  </a:lnTo>
                  <a:cubicBezTo>
                    <a:pt x="1378811" y="0"/>
                    <a:pt x="1395274" y="16463"/>
                    <a:pt x="1395274" y="36771"/>
                  </a:cubicBezTo>
                  <a:lnTo>
                    <a:pt x="1395274" y="330940"/>
                  </a:lnTo>
                  <a:cubicBezTo>
                    <a:pt x="1395274" y="351248"/>
                    <a:pt x="1378811" y="367711"/>
                    <a:pt x="1358503" y="367711"/>
                  </a:cubicBezTo>
                  <a:lnTo>
                    <a:pt x="36771" y="367711"/>
                  </a:lnTo>
                  <a:cubicBezTo>
                    <a:pt x="16463" y="367711"/>
                    <a:pt x="0" y="351248"/>
                    <a:pt x="0" y="330940"/>
                  </a:cubicBezTo>
                  <a:lnTo>
                    <a:pt x="0" y="36771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lIns="41250" tIns="33630" rIns="41250" bIns="3363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点击添加文本</a:t>
              </a:r>
            </a:p>
          </p:txBody>
        </p:sp>
        <p:sp>
          <p:nvSpPr>
            <p:cNvPr id="63" name="任意多边形 62"/>
            <p:cNvSpPr/>
            <p:nvPr/>
          </p:nvSpPr>
          <p:spPr>
            <a:xfrm>
              <a:off x="6727194" y="3463240"/>
              <a:ext cx="1395274" cy="367711"/>
            </a:xfrm>
            <a:custGeom>
              <a:avLst/>
              <a:gdLst>
                <a:gd name="connsiteX0" fmla="*/ 0 w 1395274"/>
                <a:gd name="connsiteY0" fmla="*/ 36771 h 367711"/>
                <a:gd name="connsiteX1" fmla="*/ 36771 w 1395274"/>
                <a:gd name="connsiteY1" fmla="*/ 0 h 367711"/>
                <a:gd name="connsiteX2" fmla="*/ 1358503 w 1395274"/>
                <a:gd name="connsiteY2" fmla="*/ 0 h 367711"/>
                <a:gd name="connsiteX3" fmla="*/ 1395274 w 1395274"/>
                <a:gd name="connsiteY3" fmla="*/ 36771 h 367711"/>
                <a:gd name="connsiteX4" fmla="*/ 1395274 w 1395274"/>
                <a:gd name="connsiteY4" fmla="*/ 330940 h 367711"/>
                <a:gd name="connsiteX5" fmla="*/ 1358503 w 1395274"/>
                <a:gd name="connsiteY5" fmla="*/ 367711 h 367711"/>
                <a:gd name="connsiteX6" fmla="*/ 36771 w 1395274"/>
                <a:gd name="connsiteY6" fmla="*/ 367711 h 367711"/>
                <a:gd name="connsiteX7" fmla="*/ 0 w 1395274"/>
                <a:gd name="connsiteY7" fmla="*/ 330940 h 367711"/>
                <a:gd name="connsiteX8" fmla="*/ 0 w 1395274"/>
                <a:gd name="connsiteY8" fmla="*/ 36771 h 36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5274" h="367711">
                  <a:moveTo>
                    <a:pt x="0" y="36771"/>
                  </a:moveTo>
                  <a:cubicBezTo>
                    <a:pt x="0" y="16463"/>
                    <a:pt x="16463" y="0"/>
                    <a:pt x="36771" y="0"/>
                  </a:cubicBezTo>
                  <a:lnTo>
                    <a:pt x="1358503" y="0"/>
                  </a:lnTo>
                  <a:cubicBezTo>
                    <a:pt x="1378811" y="0"/>
                    <a:pt x="1395274" y="16463"/>
                    <a:pt x="1395274" y="36771"/>
                  </a:cubicBezTo>
                  <a:lnTo>
                    <a:pt x="1395274" y="330940"/>
                  </a:lnTo>
                  <a:cubicBezTo>
                    <a:pt x="1395274" y="351248"/>
                    <a:pt x="1378811" y="367711"/>
                    <a:pt x="1358503" y="367711"/>
                  </a:cubicBezTo>
                  <a:lnTo>
                    <a:pt x="36771" y="367711"/>
                  </a:lnTo>
                  <a:cubicBezTo>
                    <a:pt x="16463" y="367711"/>
                    <a:pt x="0" y="351248"/>
                    <a:pt x="0" y="330940"/>
                  </a:cubicBezTo>
                  <a:lnTo>
                    <a:pt x="0" y="36771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lIns="41250" tIns="33630" rIns="41250" bIns="3363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点击添加文本</a:t>
              </a:r>
            </a:p>
          </p:txBody>
        </p:sp>
        <p:sp>
          <p:nvSpPr>
            <p:cNvPr id="64" name="任意多边形 63"/>
            <p:cNvSpPr/>
            <p:nvPr/>
          </p:nvSpPr>
          <p:spPr>
            <a:xfrm>
              <a:off x="6727194" y="3887522"/>
              <a:ext cx="1395274" cy="367711"/>
            </a:xfrm>
            <a:custGeom>
              <a:avLst/>
              <a:gdLst>
                <a:gd name="connsiteX0" fmla="*/ 0 w 1395274"/>
                <a:gd name="connsiteY0" fmla="*/ 36771 h 367711"/>
                <a:gd name="connsiteX1" fmla="*/ 36771 w 1395274"/>
                <a:gd name="connsiteY1" fmla="*/ 0 h 367711"/>
                <a:gd name="connsiteX2" fmla="*/ 1358503 w 1395274"/>
                <a:gd name="connsiteY2" fmla="*/ 0 h 367711"/>
                <a:gd name="connsiteX3" fmla="*/ 1395274 w 1395274"/>
                <a:gd name="connsiteY3" fmla="*/ 36771 h 367711"/>
                <a:gd name="connsiteX4" fmla="*/ 1395274 w 1395274"/>
                <a:gd name="connsiteY4" fmla="*/ 330940 h 367711"/>
                <a:gd name="connsiteX5" fmla="*/ 1358503 w 1395274"/>
                <a:gd name="connsiteY5" fmla="*/ 367711 h 367711"/>
                <a:gd name="connsiteX6" fmla="*/ 36771 w 1395274"/>
                <a:gd name="connsiteY6" fmla="*/ 367711 h 367711"/>
                <a:gd name="connsiteX7" fmla="*/ 0 w 1395274"/>
                <a:gd name="connsiteY7" fmla="*/ 330940 h 367711"/>
                <a:gd name="connsiteX8" fmla="*/ 0 w 1395274"/>
                <a:gd name="connsiteY8" fmla="*/ 36771 h 36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5274" h="367711">
                  <a:moveTo>
                    <a:pt x="0" y="36771"/>
                  </a:moveTo>
                  <a:cubicBezTo>
                    <a:pt x="0" y="16463"/>
                    <a:pt x="16463" y="0"/>
                    <a:pt x="36771" y="0"/>
                  </a:cubicBezTo>
                  <a:lnTo>
                    <a:pt x="1358503" y="0"/>
                  </a:lnTo>
                  <a:cubicBezTo>
                    <a:pt x="1378811" y="0"/>
                    <a:pt x="1395274" y="16463"/>
                    <a:pt x="1395274" y="36771"/>
                  </a:cubicBezTo>
                  <a:lnTo>
                    <a:pt x="1395274" y="330940"/>
                  </a:lnTo>
                  <a:cubicBezTo>
                    <a:pt x="1395274" y="351248"/>
                    <a:pt x="1378811" y="367711"/>
                    <a:pt x="1358503" y="367711"/>
                  </a:cubicBezTo>
                  <a:lnTo>
                    <a:pt x="36771" y="367711"/>
                  </a:lnTo>
                  <a:cubicBezTo>
                    <a:pt x="16463" y="367711"/>
                    <a:pt x="0" y="351248"/>
                    <a:pt x="0" y="330940"/>
                  </a:cubicBezTo>
                  <a:lnTo>
                    <a:pt x="0" y="36771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lIns="41250" tIns="33630" rIns="41250" bIns="3363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点击添加文本</a:t>
              </a:r>
            </a:p>
          </p:txBody>
        </p:sp>
      </p:grpSp>
      <p:sp>
        <p:nvSpPr>
          <p:cNvPr id="65" name="TextBox 29"/>
          <p:cNvSpPr txBox="1"/>
          <p:nvPr/>
        </p:nvSpPr>
        <p:spPr>
          <a:xfrm>
            <a:off x="498475" y="985838"/>
            <a:ext cx="8267700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</a:t>
            </a: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667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667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667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图片 2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文本框 25"/>
          <p:cNvSpPr txBox="1"/>
          <p:nvPr/>
        </p:nvSpPr>
        <p:spPr>
          <a:xfrm>
            <a:off x="411163" y="358775"/>
            <a:ext cx="1760538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6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选题背景及意义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1419225" y="1270000"/>
            <a:ext cx="1214438" cy="2355850"/>
            <a:chOff x="1419709" y="1270654"/>
            <a:chExt cx="1213553" cy="2354901"/>
          </a:xfrm>
        </p:grpSpPr>
        <p:sp>
          <p:nvSpPr>
            <p:cNvPr id="34" name="圆角矩形 33"/>
            <p:cNvSpPr/>
            <p:nvPr/>
          </p:nvSpPr>
          <p:spPr bwMode="auto">
            <a:xfrm rot="5400000">
              <a:off x="849035" y="1841328"/>
              <a:ext cx="2354901" cy="1213553"/>
            </a:xfrm>
            <a:prstGeom prst="roundRect">
              <a:avLst>
                <a:gd name="adj" fmla="val 50000"/>
              </a:avLst>
            </a:prstGeom>
            <a:noFill/>
            <a:ln w="349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5" name="椭圆 34"/>
            <p:cNvSpPr/>
            <p:nvPr/>
          </p:nvSpPr>
          <p:spPr bwMode="auto">
            <a:xfrm>
              <a:off x="1551376" y="1411885"/>
              <a:ext cx="950219" cy="94894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6" name="Text Box 39"/>
            <p:cNvSpPr txBox="1">
              <a:spLocks noChangeArrowheads="1"/>
            </p:cNvSpPr>
            <p:nvPr/>
          </p:nvSpPr>
          <p:spPr bwMode="auto">
            <a:xfrm>
              <a:off x="1505018" y="1355957"/>
              <a:ext cx="1042932" cy="73866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R="0" algn="ctr" defTabSz="685800" rtl="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Tx/>
                <a:defRPr/>
              </a:pPr>
              <a:r>
                <a:rPr kumimoji="0" lang="en-US" altLang="zh-CN" sz="3200" b="1" kern="1200" cap="none" spc="50" normalizeH="0" baseline="0" noProof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2535" name="矩形 261"/>
            <p:cNvSpPr/>
            <p:nvPr/>
          </p:nvSpPr>
          <p:spPr>
            <a:xfrm>
              <a:off x="1626377" y="1951982"/>
              <a:ext cx="800219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</a:p>
          </p:txBody>
        </p:sp>
        <p:sp>
          <p:nvSpPr>
            <p:cNvPr id="22536" name="Text Box 39"/>
            <p:cNvSpPr txBox="1"/>
            <p:nvPr/>
          </p:nvSpPr>
          <p:spPr>
            <a:xfrm>
              <a:off x="1499515" y="2712116"/>
              <a:ext cx="1086190" cy="43088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您的内容打在这里或者</a:t>
              </a:r>
              <a:endPara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9" name="TextBox 36"/>
          <p:cNvSpPr txBox="1"/>
          <p:nvPr/>
        </p:nvSpPr>
        <p:spPr>
          <a:xfrm>
            <a:off x="957263" y="3976688"/>
            <a:ext cx="7170738" cy="5699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683895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1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您的内容打在这里，或者通过复制您的文本后，在此框中选择粘贴，并选择只保留文字。您的内容打在这里，或者通过复制您的文本后，在此框中选择粘贴，并选择只保留文字，您的内容打在</a:t>
            </a:r>
            <a:r>
              <a:rPr kumimoji="0" lang="zh-CN" altLang="en-US" sz="105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这里，或者通过复制您的文本后</a:t>
            </a:r>
            <a:endParaRPr kumimoji="0" lang="zh-CN" altLang="en-US" sz="1050" kern="1200" cap="none" spc="0" normalizeH="0" baseline="0" noProof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3155950" y="1270000"/>
            <a:ext cx="1214438" cy="2355850"/>
            <a:chOff x="3156432" y="1270654"/>
            <a:chExt cx="1213553" cy="2354901"/>
          </a:xfrm>
        </p:grpSpPr>
        <p:sp>
          <p:nvSpPr>
            <p:cNvPr id="41" name="圆角矩形 40"/>
            <p:cNvSpPr/>
            <p:nvPr/>
          </p:nvSpPr>
          <p:spPr bwMode="auto">
            <a:xfrm rot="5400000">
              <a:off x="2585758" y="1841328"/>
              <a:ext cx="2354901" cy="1213553"/>
            </a:xfrm>
            <a:prstGeom prst="roundRect">
              <a:avLst>
                <a:gd name="adj" fmla="val 50000"/>
              </a:avLst>
            </a:prstGeom>
            <a:noFill/>
            <a:ln w="349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2" name="椭圆 41"/>
            <p:cNvSpPr/>
            <p:nvPr/>
          </p:nvSpPr>
          <p:spPr bwMode="auto">
            <a:xfrm>
              <a:off x="3288099" y="1411885"/>
              <a:ext cx="950219" cy="94894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3" name="Text Box 39"/>
            <p:cNvSpPr txBox="1">
              <a:spLocks noChangeArrowheads="1"/>
            </p:cNvSpPr>
            <p:nvPr/>
          </p:nvSpPr>
          <p:spPr bwMode="auto">
            <a:xfrm>
              <a:off x="3241741" y="1355957"/>
              <a:ext cx="1042932" cy="73866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R="0" algn="ctr" defTabSz="685800" rtl="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Tx/>
                <a:defRPr/>
              </a:pPr>
              <a:r>
                <a:rPr kumimoji="0" lang="en-US" altLang="zh-CN" sz="3200" b="1" kern="1200" cap="none" spc="50" normalizeH="0" baseline="0" noProof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2542" name="矩形 261"/>
            <p:cNvSpPr/>
            <p:nvPr/>
          </p:nvSpPr>
          <p:spPr>
            <a:xfrm>
              <a:off x="3363099" y="1951982"/>
              <a:ext cx="800219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</a:p>
          </p:txBody>
        </p:sp>
        <p:sp>
          <p:nvSpPr>
            <p:cNvPr id="22543" name="Text Box 39"/>
            <p:cNvSpPr txBox="1"/>
            <p:nvPr/>
          </p:nvSpPr>
          <p:spPr>
            <a:xfrm>
              <a:off x="3220112" y="2712116"/>
              <a:ext cx="1086190" cy="43088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您的内容打在这里或者</a:t>
              </a:r>
              <a:endPara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4897438" y="1270000"/>
            <a:ext cx="1212850" cy="2355850"/>
            <a:chOff x="4896956" y="1270654"/>
            <a:chExt cx="1213553" cy="2354901"/>
          </a:xfrm>
        </p:grpSpPr>
        <p:sp>
          <p:nvSpPr>
            <p:cNvPr id="68" name="圆角矩形 67"/>
            <p:cNvSpPr/>
            <p:nvPr/>
          </p:nvSpPr>
          <p:spPr bwMode="auto">
            <a:xfrm rot="5400000">
              <a:off x="4326282" y="1841328"/>
              <a:ext cx="2354901" cy="1213553"/>
            </a:xfrm>
            <a:prstGeom prst="roundRect">
              <a:avLst>
                <a:gd name="adj" fmla="val 50000"/>
              </a:avLst>
            </a:prstGeom>
            <a:noFill/>
            <a:ln w="349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9" name="椭圆 68"/>
            <p:cNvSpPr/>
            <p:nvPr/>
          </p:nvSpPr>
          <p:spPr bwMode="auto">
            <a:xfrm>
              <a:off x="5028794" y="1411885"/>
              <a:ext cx="949875" cy="94894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0" name="Text Box 39"/>
            <p:cNvSpPr txBox="1">
              <a:spLocks noChangeArrowheads="1"/>
            </p:cNvSpPr>
            <p:nvPr/>
          </p:nvSpPr>
          <p:spPr bwMode="auto">
            <a:xfrm>
              <a:off x="4982265" y="1355957"/>
              <a:ext cx="1042932" cy="73866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R="0" algn="ctr" defTabSz="685800" rtl="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Tx/>
                <a:defRPr/>
              </a:pPr>
              <a:r>
                <a:rPr kumimoji="0" lang="en-US" altLang="zh-CN" sz="3200" b="1" kern="1200" cap="none" spc="50" normalizeH="0" baseline="0" noProof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2548" name="矩形 261"/>
            <p:cNvSpPr/>
            <p:nvPr/>
          </p:nvSpPr>
          <p:spPr>
            <a:xfrm>
              <a:off x="5103624" y="1951982"/>
              <a:ext cx="800219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</a:p>
          </p:txBody>
        </p:sp>
        <p:sp>
          <p:nvSpPr>
            <p:cNvPr id="22549" name="Text Box 39"/>
            <p:cNvSpPr txBox="1"/>
            <p:nvPr/>
          </p:nvSpPr>
          <p:spPr>
            <a:xfrm>
              <a:off x="4965616" y="2712116"/>
              <a:ext cx="1086190" cy="43088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您的内容打在这里或者</a:t>
              </a:r>
              <a:endPara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6591300" y="1270000"/>
            <a:ext cx="1212850" cy="2355850"/>
            <a:chOff x="6590610" y="1270654"/>
            <a:chExt cx="1213553" cy="2354901"/>
          </a:xfrm>
        </p:grpSpPr>
        <p:sp>
          <p:nvSpPr>
            <p:cNvPr id="74" name="圆角矩形 73"/>
            <p:cNvSpPr/>
            <p:nvPr/>
          </p:nvSpPr>
          <p:spPr bwMode="auto">
            <a:xfrm rot="5400000">
              <a:off x="6019936" y="1841328"/>
              <a:ext cx="2354901" cy="1213553"/>
            </a:xfrm>
            <a:prstGeom prst="roundRect">
              <a:avLst>
                <a:gd name="adj" fmla="val 50000"/>
              </a:avLst>
            </a:prstGeom>
            <a:noFill/>
            <a:ln w="349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5" name="椭圆 74"/>
            <p:cNvSpPr/>
            <p:nvPr/>
          </p:nvSpPr>
          <p:spPr bwMode="auto">
            <a:xfrm>
              <a:off x="6722449" y="1411885"/>
              <a:ext cx="949875" cy="94894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6" name="Text Box 39"/>
            <p:cNvSpPr txBox="1">
              <a:spLocks noChangeArrowheads="1"/>
            </p:cNvSpPr>
            <p:nvPr/>
          </p:nvSpPr>
          <p:spPr bwMode="auto">
            <a:xfrm>
              <a:off x="6675919" y="1355957"/>
              <a:ext cx="1042932" cy="73866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R="0" algn="ctr" defTabSz="685800" rtl="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Tx/>
                <a:defRPr/>
              </a:pPr>
              <a:r>
                <a:rPr kumimoji="0" lang="en-US" altLang="zh-CN" sz="3200" b="1" kern="1200" cap="none" spc="50" normalizeH="0" baseline="0" noProof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2554" name="矩形 261"/>
            <p:cNvSpPr/>
            <p:nvPr/>
          </p:nvSpPr>
          <p:spPr>
            <a:xfrm>
              <a:off x="6797278" y="1951982"/>
              <a:ext cx="800219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</a:p>
          </p:txBody>
        </p:sp>
        <p:sp>
          <p:nvSpPr>
            <p:cNvPr id="22555" name="Text Box 39"/>
            <p:cNvSpPr txBox="1"/>
            <p:nvPr/>
          </p:nvSpPr>
          <p:spPr>
            <a:xfrm>
              <a:off x="6654290" y="2712116"/>
              <a:ext cx="1086190" cy="43088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您的内容打在这里或者</a:t>
              </a:r>
              <a:endPara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667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667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667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/>
          <p:nvPr/>
        </p:nvSpPr>
        <p:spPr>
          <a:xfrm>
            <a:off x="3349625" y="1535113"/>
            <a:ext cx="2400300" cy="24003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+mn-ea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984500" y="1169988"/>
            <a:ext cx="3130550" cy="3130550"/>
          </a:xfrm>
          <a:prstGeom prst="ellips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+mn-ea"/>
              <a:cs typeface="+mn-cs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172200" y="1319213"/>
            <a:ext cx="2863850" cy="1157287"/>
            <a:chOff x="544923" y="2418093"/>
            <a:chExt cx="3820097" cy="1542263"/>
          </a:xfrm>
        </p:grpSpPr>
        <p:sp>
          <p:nvSpPr>
            <p:cNvPr id="24580" name="矩形 17"/>
            <p:cNvSpPr/>
            <p:nvPr/>
          </p:nvSpPr>
          <p:spPr>
            <a:xfrm>
              <a:off x="544923" y="2729244"/>
              <a:ext cx="3820097" cy="12311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581" name="文本框 17"/>
            <p:cNvSpPr txBox="1"/>
            <p:nvPr/>
          </p:nvSpPr>
          <p:spPr>
            <a:xfrm>
              <a:off x="544923" y="2418093"/>
              <a:ext cx="1272143" cy="4308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8100" y="2478088"/>
            <a:ext cx="2865438" cy="1127125"/>
            <a:chOff x="449775" y="2458453"/>
            <a:chExt cx="3820096" cy="1501900"/>
          </a:xfrm>
        </p:grpSpPr>
        <p:sp>
          <p:nvSpPr>
            <p:cNvPr id="24583" name="矩形 21"/>
            <p:cNvSpPr/>
            <p:nvPr/>
          </p:nvSpPr>
          <p:spPr>
            <a:xfrm>
              <a:off x="449775" y="2729361"/>
              <a:ext cx="3820096" cy="123099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584" name="文本框 24"/>
            <p:cNvSpPr txBox="1"/>
            <p:nvPr/>
          </p:nvSpPr>
          <p:spPr>
            <a:xfrm>
              <a:off x="2512785" y="2458453"/>
              <a:ext cx="1272143" cy="4308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706813" y="1892300"/>
            <a:ext cx="1685925" cy="1685925"/>
            <a:chOff x="4862685" y="2533650"/>
            <a:chExt cx="2247900" cy="2247900"/>
          </a:xfrm>
        </p:grpSpPr>
        <p:sp>
          <p:nvSpPr>
            <p:cNvPr id="26" name="椭圆 25"/>
            <p:cNvSpPr/>
            <p:nvPr/>
          </p:nvSpPr>
          <p:spPr>
            <a:xfrm>
              <a:off x="4862685" y="2533650"/>
              <a:ext cx="2247900" cy="22479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  <a:cs typeface="+mn-cs"/>
              </a:endParaRPr>
            </a:p>
          </p:txBody>
        </p:sp>
        <p:sp>
          <p:nvSpPr>
            <p:cNvPr id="27" name="Freeform 7"/>
            <p:cNvSpPr>
              <a:spLocks noChangeAspect="1" noEditPoints="1"/>
            </p:cNvSpPr>
            <p:nvPr/>
          </p:nvSpPr>
          <p:spPr bwMode="auto">
            <a:xfrm>
              <a:off x="5599285" y="3172883"/>
              <a:ext cx="774700" cy="575733"/>
            </a:xfrm>
            <a:custGeom>
              <a:avLst/>
              <a:gdLst>
                <a:gd name="T0" fmla="*/ 485 w 527"/>
                <a:gd name="T1" fmla="*/ 294 h 394"/>
                <a:gd name="T2" fmla="*/ 42 w 527"/>
                <a:gd name="T3" fmla="*/ 294 h 394"/>
                <a:gd name="T4" fmla="*/ 9 w 527"/>
                <a:gd name="T5" fmla="*/ 359 h 394"/>
                <a:gd name="T6" fmla="*/ 518 w 527"/>
                <a:gd name="T7" fmla="*/ 359 h 394"/>
                <a:gd name="T8" fmla="*/ 485 w 527"/>
                <a:gd name="T9" fmla="*/ 294 h 394"/>
                <a:gd name="T10" fmla="*/ 208 w 527"/>
                <a:gd name="T11" fmla="*/ 343 h 394"/>
                <a:gd name="T12" fmla="*/ 222 w 527"/>
                <a:gd name="T13" fmla="*/ 317 h 394"/>
                <a:gd name="T14" fmla="*/ 307 w 527"/>
                <a:gd name="T15" fmla="*/ 317 h 394"/>
                <a:gd name="T16" fmla="*/ 319 w 527"/>
                <a:gd name="T17" fmla="*/ 343 h 394"/>
                <a:gd name="T18" fmla="*/ 208 w 527"/>
                <a:gd name="T19" fmla="*/ 343 h 394"/>
                <a:gd name="T20" fmla="*/ 478 w 527"/>
                <a:gd name="T21" fmla="*/ 280 h 394"/>
                <a:gd name="T22" fmla="*/ 478 w 527"/>
                <a:gd name="T23" fmla="*/ 278 h 394"/>
                <a:gd name="T24" fmla="*/ 478 w 527"/>
                <a:gd name="T25" fmla="*/ 277 h 394"/>
                <a:gd name="T26" fmla="*/ 478 w 527"/>
                <a:gd name="T27" fmla="*/ 12 h 394"/>
                <a:gd name="T28" fmla="*/ 465 w 527"/>
                <a:gd name="T29" fmla="*/ 0 h 394"/>
                <a:gd name="T30" fmla="*/ 62 w 527"/>
                <a:gd name="T31" fmla="*/ 0 h 394"/>
                <a:gd name="T32" fmla="*/ 49 w 527"/>
                <a:gd name="T33" fmla="*/ 12 h 394"/>
                <a:gd name="T34" fmla="*/ 49 w 527"/>
                <a:gd name="T35" fmla="*/ 277 h 394"/>
                <a:gd name="T36" fmla="*/ 50 w 527"/>
                <a:gd name="T37" fmla="*/ 278 h 394"/>
                <a:gd name="T38" fmla="*/ 49 w 527"/>
                <a:gd name="T39" fmla="*/ 280 h 394"/>
                <a:gd name="T40" fmla="*/ 49 w 527"/>
                <a:gd name="T41" fmla="*/ 280 h 394"/>
                <a:gd name="T42" fmla="*/ 478 w 527"/>
                <a:gd name="T43" fmla="*/ 280 h 394"/>
                <a:gd name="T44" fmla="*/ 447 w 527"/>
                <a:gd name="T45" fmla="*/ 259 h 394"/>
                <a:gd name="T46" fmla="*/ 80 w 527"/>
                <a:gd name="T47" fmla="*/ 259 h 394"/>
                <a:gd name="T48" fmla="*/ 80 w 527"/>
                <a:gd name="T49" fmla="*/ 30 h 394"/>
                <a:gd name="T50" fmla="*/ 447 w 527"/>
                <a:gd name="T51" fmla="*/ 30 h 394"/>
                <a:gd name="T52" fmla="*/ 447 w 527"/>
                <a:gd name="T53" fmla="*/ 259 h 394"/>
                <a:gd name="T54" fmla="*/ 526 w 527"/>
                <a:gd name="T55" fmla="*/ 373 h 394"/>
                <a:gd name="T56" fmla="*/ 1 w 527"/>
                <a:gd name="T57" fmla="*/ 373 h 394"/>
                <a:gd name="T58" fmla="*/ 0 w 527"/>
                <a:gd name="T59" fmla="*/ 376 h 394"/>
                <a:gd name="T60" fmla="*/ 12 w 527"/>
                <a:gd name="T61" fmla="*/ 394 h 394"/>
                <a:gd name="T62" fmla="*/ 515 w 527"/>
                <a:gd name="T63" fmla="*/ 394 h 394"/>
                <a:gd name="T64" fmla="*/ 527 w 527"/>
                <a:gd name="T65" fmla="*/ 376 h 394"/>
                <a:gd name="T66" fmla="*/ 526 w 527"/>
                <a:gd name="T67" fmla="*/ 37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7" h="394">
                  <a:moveTo>
                    <a:pt x="485" y="294"/>
                  </a:moveTo>
                  <a:cubicBezTo>
                    <a:pt x="42" y="294"/>
                    <a:pt x="42" y="294"/>
                    <a:pt x="42" y="294"/>
                  </a:cubicBezTo>
                  <a:cubicBezTo>
                    <a:pt x="9" y="359"/>
                    <a:pt x="9" y="359"/>
                    <a:pt x="9" y="359"/>
                  </a:cubicBezTo>
                  <a:cubicBezTo>
                    <a:pt x="518" y="359"/>
                    <a:pt x="518" y="359"/>
                    <a:pt x="518" y="359"/>
                  </a:cubicBezTo>
                  <a:lnTo>
                    <a:pt x="485" y="294"/>
                  </a:lnTo>
                  <a:close/>
                  <a:moveTo>
                    <a:pt x="208" y="343"/>
                  </a:moveTo>
                  <a:cubicBezTo>
                    <a:pt x="222" y="317"/>
                    <a:pt x="222" y="317"/>
                    <a:pt x="222" y="317"/>
                  </a:cubicBezTo>
                  <a:cubicBezTo>
                    <a:pt x="307" y="317"/>
                    <a:pt x="307" y="317"/>
                    <a:pt x="307" y="317"/>
                  </a:cubicBezTo>
                  <a:cubicBezTo>
                    <a:pt x="319" y="343"/>
                    <a:pt x="319" y="343"/>
                    <a:pt x="319" y="343"/>
                  </a:cubicBezTo>
                  <a:lnTo>
                    <a:pt x="208" y="343"/>
                  </a:lnTo>
                  <a:close/>
                  <a:moveTo>
                    <a:pt x="478" y="280"/>
                  </a:moveTo>
                  <a:cubicBezTo>
                    <a:pt x="478" y="279"/>
                    <a:pt x="478" y="279"/>
                    <a:pt x="478" y="278"/>
                  </a:cubicBezTo>
                  <a:cubicBezTo>
                    <a:pt x="478" y="278"/>
                    <a:pt x="478" y="278"/>
                    <a:pt x="478" y="277"/>
                  </a:cubicBezTo>
                  <a:cubicBezTo>
                    <a:pt x="478" y="12"/>
                    <a:pt x="478" y="12"/>
                    <a:pt x="478" y="12"/>
                  </a:cubicBezTo>
                  <a:cubicBezTo>
                    <a:pt x="478" y="5"/>
                    <a:pt x="472" y="0"/>
                    <a:pt x="465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5" y="0"/>
                    <a:pt x="49" y="5"/>
                    <a:pt x="49" y="12"/>
                  </a:cubicBezTo>
                  <a:cubicBezTo>
                    <a:pt x="49" y="277"/>
                    <a:pt x="49" y="277"/>
                    <a:pt x="49" y="277"/>
                  </a:cubicBezTo>
                  <a:cubicBezTo>
                    <a:pt x="49" y="278"/>
                    <a:pt x="50" y="278"/>
                    <a:pt x="50" y="278"/>
                  </a:cubicBezTo>
                  <a:cubicBezTo>
                    <a:pt x="50" y="279"/>
                    <a:pt x="49" y="279"/>
                    <a:pt x="49" y="280"/>
                  </a:cubicBezTo>
                  <a:cubicBezTo>
                    <a:pt x="49" y="280"/>
                    <a:pt x="49" y="280"/>
                    <a:pt x="49" y="280"/>
                  </a:cubicBezTo>
                  <a:cubicBezTo>
                    <a:pt x="478" y="280"/>
                    <a:pt x="478" y="280"/>
                    <a:pt x="478" y="280"/>
                  </a:cubicBezTo>
                  <a:close/>
                  <a:moveTo>
                    <a:pt x="447" y="259"/>
                  </a:moveTo>
                  <a:cubicBezTo>
                    <a:pt x="80" y="259"/>
                    <a:pt x="80" y="259"/>
                    <a:pt x="80" y="259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447" y="30"/>
                    <a:pt x="447" y="30"/>
                    <a:pt x="447" y="30"/>
                  </a:cubicBezTo>
                  <a:lnTo>
                    <a:pt x="447" y="259"/>
                  </a:lnTo>
                  <a:close/>
                  <a:moveTo>
                    <a:pt x="526" y="373"/>
                  </a:moveTo>
                  <a:cubicBezTo>
                    <a:pt x="1" y="373"/>
                    <a:pt x="1" y="373"/>
                    <a:pt x="1" y="373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82"/>
                    <a:pt x="6" y="394"/>
                    <a:pt x="12" y="394"/>
                  </a:cubicBezTo>
                  <a:cubicBezTo>
                    <a:pt x="515" y="394"/>
                    <a:pt x="515" y="394"/>
                    <a:pt x="515" y="394"/>
                  </a:cubicBezTo>
                  <a:cubicBezTo>
                    <a:pt x="521" y="394"/>
                    <a:pt x="527" y="382"/>
                    <a:pt x="527" y="376"/>
                  </a:cubicBezTo>
                  <a:lnTo>
                    <a:pt x="526" y="373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txBody>
            <a:bodyPr/>
            <a:lstStyle/>
            <a:p>
              <a:pPr marL="0" marR="0" lvl="0" indent="0" algn="l" defTabSz="7835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  <a:cs typeface="+mn-cs"/>
              </a:endParaRPr>
            </a:p>
          </p:txBody>
        </p:sp>
        <p:sp>
          <p:nvSpPr>
            <p:cNvPr id="49170" name="文本框 27"/>
            <p:cNvSpPr txBox="1">
              <a:spLocks noChangeArrowheads="1"/>
            </p:cNvSpPr>
            <p:nvPr/>
          </p:nvSpPr>
          <p:spPr bwMode="auto">
            <a:xfrm>
              <a:off x="5345272" y="3939754"/>
              <a:ext cx="1340537" cy="45140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研究目标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462286" y="910809"/>
            <a:ext cx="594066" cy="694438"/>
            <a:chOff x="7181637" y="1258060"/>
            <a:chExt cx="792088" cy="925917"/>
          </a:xfrm>
          <a:solidFill>
            <a:schemeClr val="accent6">
              <a:lumMod val="75000"/>
            </a:schemeClr>
          </a:solidFill>
        </p:grpSpPr>
        <p:grpSp>
          <p:nvGrpSpPr>
            <p:cNvPr id="30" name="组合 29"/>
            <p:cNvGrpSpPr/>
            <p:nvPr/>
          </p:nvGrpSpPr>
          <p:grpSpPr>
            <a:xfrm rot="1291582">
              <a:off x="7181637" y="1258060"/>
              <a:ext cx="792088" cy="925917"/>
              <a:chOff x="6744072" y="893003"/>
              <a:chExt cx="792088" cy="925917"/>
            </a:xfrm>
            <a:grpFill/>
          </p:grpSpPr>
          <p:sp>
            <p:nvSpPr>
              <p:cNvPr id="32" name="流程图: 联系 31"/>
              <p:cNvSpPr/>
              <p:nvPr/>
            </p:nvSpPr>
            <p:spPr>
              <a:xfrm>
                <a:off x="6744072" y="893003"/>
                <a:ext cx="792088" cy="792088"/>
              </a:xfrm>
              <a:prstGeom prst="flowChartConnector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  <p:sp>
            <p:nvSpPr>
              <p:cNvPr id="33" name="等腰三角形 32"/>
              <p:cNvSpPr/>
              <p:nvPr/>
            </p:nvSpPr>
            <p:spPr>
              <a:xfrm rot="11236714">
                <a:off x="6940431" y="1651076"/>
                <a:ext cx="216024" cy="167844"/>
              </a:xfrm>
              <a:prstGeom prst="triangl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</p:grpSp>
        <p:sp>
          <p:nvSpPr>
            <p:cNvPr id="31" name="文本框 28"/>
            <p:cNvSpPr txBox="1"/>
            <p:nvPr/>
          </p:nvSpPr>
          <p:spPr>
            <a:xfrm>
              <a:off x="7423168" y="1475477"/>
              <a:ext cx="438581" cy="430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5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rPr>
                <a:t>A</a:t>
              </a:r>
              <a:endPara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  <a:cs typeface="+mn-cs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2777028" y="1899722"/>
            <a:ext cx="704169" cy="594066"/>
            <a:chOff x="3794408" y="2708245"/>
            <a:chExt cx="938886" cy="792088"/>
          </a:xfrm>
          <a:solidFill>
            <a:schemeClr val="accent6">
              <a:lumMod val="75000"/>
            </a:schemeClr>
          </a:solidFill>
        </p:grpSpPr>
        <p:grpSp>
          <p:nvGrpSpPr>
            <p:cNvPr id="35" name="组合 34"/>
            <p:cNvGrpSpPr/>
            <p:nvPr/>
          </p:nvGrpSpPr>
          <p:grpSpPr>
            <a:xfrm rot="18172526">
              <a:off x="3867807" y="2634846"/>
              <a:ext cx="792088" cy="938886"/>
              <a:chOff x="6744072" y="893003"/>
              <a:chExt cx="792088" cy="938886"/>
            </a:xfrm>
            <a:grpFill/>
          </p:grpSpPr>
          <p:sp>
            <p:nvSpPr>
              <p:cNvPr id="37" name="流程图: 联系 36"/>
              <p:cNvSpPr/>
              <p:nvPr/>
            </p:nvSpPr>
            <p:spPr>
              <a:xfrm>
                <a:off x="6744072" y="893003"/>
                <a:ext cx="792088" cy="792088"/>
              </a:xfrm>
              <a:prstGeom prst="flowChartConnector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  <p:sp>
            <p:nvSpPr>
              <p:cNvPr id="38" name="等腰三角形 37"/>
              <p:cNvSpPr/>
              <p:nvPr/>
            </p:nvSpPr>
            <p:spPr>
              <a:xfrm rot="11236714">
                <a:off x="6980835" y="1664045"/>
                <a:ext cx="216024" cy="167844"/>
              </a:xfrm>
              <a:prstGeom prst="triangl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</p:grpSp>
        <p:sp>
          <p:nvSpPr>
            <p:cNvPr id="36" name="文本框 29"/>
            <p:cNvSpPr txBox="1"/>
            <p:nvPr/>
          </p:nvSpPr>
          <p:spPr>
            <a:xfrm>
              <a:off x="3975023" y="2864393"/>
              <a:ext cx="406522" cy="4308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5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rPr>
                <a:t>B</a:t>
              </a:r>
              <a:endPara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  <a:cs typeface="+mn-cs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900113" y="4151313"/>
            <a:ext cx="7632700" cy="1200150"/>
            <a:chOff x="544923" y="2418093"/>
            <a:chExt cx="6674776" cy="1599480"/>
          </a:xfrm>
        </p:grpSpPr>
        <p:sp>
          <p:nvSpPr>
            <p:cNvPr id="24592" name="矩形 39"/>
            <p:cNvSpPr/>
            <p:nvPr/>
          </p:nvSpPr>
          <p:spPr>
            <a:xfrm>
              <a:off x="544923" y="2786410"/>
              <a:ext cx="6674776" cy="123116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您的内容打在这里，或者通过复制您的文本后，在此框中选择粘贴，并选择只保留文字。您的内容打在这里，或者通过复制您的文本后，在此框中选择粘贴，并选择只保留文字。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593" name="文本框 32"/>
            <p:cNvSpPr txBox="1"/>
            <p:nvPr/>
          </p:nvSpPr>
          <p:spPr>
            <a:xfrm>
              <a:off x="544923" y="2418093"/>
              <a:ext cx="834364" cy="4309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</a:p>
          </p:txBody>
        </p:sp>
      </p:grpSp>
      <p:pic>
        <p:nvPicPr>
          <p:cNvPr id="24594" name="图片 4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3" name="文本框 42"/>
          <p:cNvSpPr txBox="1"/>
          <p:nvPr/>
        </p:nvSpPr>
        <p:spPr>
          <a:xfrm>
            <a:off x="411163" y="371475"/>
            <a:ext cx="1760538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6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研究目标</a:t>
            </a: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/>
          <p:nvPr/>
        </p:nvGrpSpPr>
        <p:grpSpPr>
          <a:xfrm>
            <a:off x="779463" y="1027113"/>
            <a:ext cx="4002087" cy="3309937"/>
            <a:chOff x="555625" y="293801"/>
            <a:chExt cx="7936025" cy="6564199"/>
          </a:xfrm>
        </p:grpSpPr>
        <p:sp>
          <p:nvSpPr>
            <p:cNvPr id="61" name="Freeform 36"/>
            <p:cNvSpPr/>
            <p:nvPr/>
          </p:nvSpPr>
          <p:spPr bwMode="auto">
            <a:xfrm>
              <a:off x="6807200" y="2041525"/>
              <a:ext cx="933450" cy="879475"/>
            </a:xfrm>
            <a:custGeom>
              <a:avLst/>
              <a:gdLst>
                <a:gd name="T0" fmla="*/ 234 w 588"/>
                <a:gd name="T1" fmla="*/ 550 h 554"/>
                <a:gd name="T2" fmla="*/ 248 w 588"/>
                <a:gd name="T3" fmla="*/ 530 h 554"/>
                <a:gd name="T4" fmla="*/ 264 w 588"/>
                <a:gd name="T5" fmla="*/ 516 h 554"/>
                <a:gd name="T6" fmla="*/ 274 w 588"/>
                <a:gd name="T7" fmla="*/ 480 h 554"/>
                <a:gd name="T8" fmla="*/ 252 w 588"/>
                <a:gd name="T9" fmla="*/ 468 h 554"/>
                <a:gd name="T10" fmla="*/ 252 w 588"/>
                <a:gd name="T11" fmla="*/ 438 h 554"/>
                <a:gd name="T12" fmla="*/ 280 w 588"/>
                <a:gd name="T13" fmla="*/ 404 h 554"/>
                <a:gd name="T14" fmla="*/ 288 w 588"/>
                <a:gd name="T15" fmla="*/ 388 h 554"/>
                <a:gd name="T16" fmla="*/ 290 w 588"/>
                <a:gd name="T17" fmla="*/ 342 h 554"/>
                <a:gd name="T18" fmla="*/ 252 w 588"/>
                <a:gd name="T19" fmla="*/ 300 h 554"/>
                <a:gd name="T20" fmla="*/ 200 w 588"/>
                <a:gd name="T21" fmla="*/ 304 h 554"/>
                <a:gd name="T22" fmla="*/ 174 w 588"/>
                <a:gd name="T23" fmla="*/ 330 h 554"/>
                <a:gd name="T24" fmla="*/ 130 w 588"/>
                <a:gd name="T25" fmla="*/ 390 h 554"/>
                <a:gd name="T26" fmla="*/ 110 w 588"/>
                <a:gd name="T27" fmla="*/ 416 h 554"/>
                <a:gd name="T28" fmla="*/ 36 w 588"/>
                <a:gd name="T29" fmla="*/ 364 h 554"/>
                <a:gd name="T30" fmla="*/ 12 w 588"/>
                <a:gd name="T31" fmla="*/ 358 h 554"/>
                <a:gd name="T32" fmla="*/ 0 w 588"/>
                <a:gd name="T33" fmla="*/ 348 h 554"/>
                <a:gd name="T34" fmla="*/ 4 w 588"/>
                <a:gd name="T35" fmla="*/ 324 h 554"/>
                <a:gd name="T36" fmla="*/ 18 w 588"/>
                <a:gd name="T37" fmla="*/ 320 h 554"/>
                <a:gd name="T38" fmla="*/ 40 w 588"/>
                <a:gd name="T39" fmla="*/ 292 h 554"/>
                <a:gd name="T40" fmla="*/ 34 w 588"/>
                <a:gd name="T41" fmla="*/ 238 h 554"/>
                <a:gd name="T42" fmla="*/ 28 w 588"/>
                <a:gd name="T43" fmla="*/ 228 h 554"/>
                <a:gd name="T44" fmla="*/ 20 w 588"/>
                <a:gd name="T45" fmla="*/ 186 h 554"/>
                <a:gd name="T46" fmla="*/ 26 w 588"/>
                <a:gd name="T47" fmla="*/ 172 h 554"/>
                <a:gd name="T48" fmla="*/ 44 w 588"/>
                <a:gd name="T49" fmla="*/ 190 h 554"/>
                <a:gd name="T50" fmla="*/ 58 w 588"/>
                <a:gd name="T51" fmla="*/ 210 h 554"/>
                <a:gd name="T52" fmla="*/ 80 w 588"/>
                <a:gd name="T53" fmla="*/ 224 h 554"/>
                <a:gd name="T54" fmla="*/ 100 w 588"/>
                <a:gd name="T55" fmla="*/ 222 h 554"/>
                <a:gd name="T56" fmla="*/ 142 w 588"/>
                <a:gd name="T57" fmla="*/ 186 h 554"/>
                <a:gd name="T58" fmla="*/ 216 w 588"/>
                <a:gd name="T59" fmla="*/ 128 h 554"/>
                <a:gd name="T60" fmla="*/ 232 w 588"/>
                <a:gd name="T61" fmla="*/ 104 h 554"/>
                <a:gd name="T62" fmla="*/ 262 w 588"/>
                <a:gd name="T63" fmla="*/ 76 h 554"/>
                <a:gd name="T64" fmla="*/ 292 w 588"/>
                <a:gd name="T65" fmla="*/ 74 h 554"/>
                <a:gd name="T66" fmla="*/ 312 w 588"/>
                <a:gd name="T67" fmla="*/ 84 h 554"/>
                <a:gd name="T68" fmla="*/ 348 w 588"/>
                <a:gd name="T69" fmla="*/ 66 h 554"/>
                <a:gd name="T70" fmla="*/ 348 w 588"/>
                <a:gd name="T71" fmla="*/ 16 h 554"/>
                <a:gd name="T72" fmla="*/ 362 w 588"/>
                <a:gd name="T73" fmla="*/ 2 h 554"/>
                <a:gd name="T74" fmla="*/ 396 w 588"/>
                <a:gd name="T75" fmla="*/ 32 h 554"/>
                <a:gd name="T76" fmla="*/ 418 w 588"/>
                <a:gd name="T77" fmla="*/ 46 h 554"/>
                <a:gd name="T78" fmla="*/ 436 w 588"/>
                <a:gd name="T79" fmla="*/ 44 h 554"/>
                <a:gd name="T80" fmla="*/ 440 w 588"/>
                <a:gd name="T81" fmla="*/ 28 h 554"/>
                <a:gd name="T82" fmla="*/ 458 w 588"/>
                <a:gd name="T83" fmla="*/ 24 h 554"/>
                <a:gd name="T84" fmla="*/ 460 w 588"/>
                <a:gd name="T85" fmla="*/ 62 h 554"/>
                <a:gd name="T86" fmla="*/ 498 w 588"/>
                <a:gd name="T87" fmla="*/ 110 h 554"/>
                <a:gd name="T88" fmla="*/ 516 w 588"/>
                <a:gd name="T89" fmla="*/ 178 h 554"/>
                <a:gd name="T90" fmla="*/ 530 w 588"/>
                <a:gd name="T91" fmla="*/ 196 h 554"/>
                <a:gd name="T92" fmla="*/ 588 w 588"/>
                <a:gd name="T93" fmla="*/ 236 h 554"/>
                <a:gd name="T94" fmla="*/ 580 w 588"/>
                <a:gd name="T95" fmla="*/ 250 h 554"/>
                <a:gd name="T96" fmla="*/ 520 w 588"/>
                <a:gd name="T97" fmla="*/ 292 h 554"/>
                <a:gd name="T98" fmla="*/ 502 w 588"/>
                <a:gd name="T99" fmla="*/ 310 h 554"/>
                <a:gd name="T100" fmla="*/ 472 w 588"/>
                <a:gd name="T101" fmla="*/ 346 h 554"/>
                <a:gd name="T102" fmla="*/ 466 w 588"/>
                <a:gd name="T103" fmla="*/ 374 h 554"/>
                <a:gd name="T104" fmla="*/ 448 w 588"/>
                <a:gd name="T105" fmla="*/ 390 h 554"/>
                <a:gd name="T106" fmla="*/ 412 w 588"/>
                <a:gd name="T107" fmla="*/ 402 h 554"/>
                <a:gd name="T108" fmla="*/ 362 w 588"/>
                <a:gd name="T109" fmla="*/ 424 h 554"/>
                <a:gd name="T110" fmla="*/ 322 w 588"/>
                <a:gd name="T111" fmla="*/ 460 h 554"/>
                <a:gd name="T112" fmla="*/ 304 w 588"/>
                <a:gd name="T113" fmla="*/ 494 h 554"/>
                <a:gd name="T114" fmla="*/ 290 w 588"/>
                <a:gd name="T115" fmla="*/ 542 h 554"/>
                <a:gd name="T116" fmla="*/ 236 w 588"/>
                <a:gd name="T117" fmla="*/ 554 h 55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588" h="554">
                  <a:moveTo>
                    <a:pt x="236" y="554"/>
                  </a:moveTo>
                  <a:lnTo>
                    <a:pt x="236" y="554"/>
                  </a:lnTo>
                  <a:lnTo>
                    <a:pt x="234" y="550"/>
                  </a:lnTo>
                  <a:lnTo>
                    <a:pt x="240" y="536"/>
                  </a:lnTo>
                  <a:lnTo>
                    <a:pt x="248" y="530"/>
                  </a:lnTo>
                  <a:lnTo>
                    <a:pt x="254" y="524"/>
                  </a:lnTo>
                  <a:lnTo>
                    <a:pt x="264" y="516"/>
                  </a:lnTo>
                  <a:lnTo>
                    <a:pt x="274" y="496"/>
                  </a:lnTo>
                  <a:lnTo>
                    <a:pt x="274" y="480"/>
                  </a:lnTo>
                  <a:lnTo>
                    <a:pt x="252" y="468"/>
                  </a:lnTo>
                  <a:lnTo>
                    <a:pt x="250" y="456"/>
                  </a:lnTo>
                  <a:lnTo>
                    <a:pt x="250" y="446"/>
                  </a:lnTo>
                  <a:lnTo>
                    <a:pt x="252" y="438"/>
                  </a:lnTo>
                  <a:lnTo>
                    <a:pt x="256" y="430"/>
                  </a:lnTo>
                  <a:lnTo>
                    <a:pt x="266" y="416"/>
                  </a:lnTo>
                  <a:lnTo>
                    <a:pt x="280" y="404"/>
                  </a:lnTo>
                  <a:lnTo>
                    <a:pt x="284" y="396"/>
                  </a:lnTo>
                  <a:lnTo>
                    <a:pt x="288" y="388"/>
                  </a:lnTo>
                  <a:lnTo>
                    <a:pt x="290" y="370"/>
                  </a:lnTo>
                  <a:lnTo>
                    <a:pt x="290" y="356"/>
                  </a:lnTo>
                  <a:lnTo>
                    <a:pt x="290" y="342"/>
                  </a:lnTo>
                  <a:lnTo>
                    <a:pt x="252" y="300"/>
                  </a:lnTo>
                  <a:lnTo>
                    <a:pt x="234" y="298"/>
                  </a:lnTo>
                  <a:lnTo>
                    <a:pt x="200" y="304"/>
                  </a:lnTo>
                  <a:lnTo>
                    <a:pt x="186" y="316"/>
                  </a:lnTo>
                  <a:lnTo>
                    <a:pt x="174" y="330"/>
                  </a:lnTo>
                  <a:lnTo>
                    <a:pt x="148" y="360"/>
                  </a:lnTo>
                  <a:lnTo>
                    <a:pt x="130" y="390"/>
                  </a:lnTo>
                  <a:lnTo>
                    <a:pt x="120" y="404"/>
                  </a:lnTo>
                  <a:lnTo>
                    <a:pt x="110" y="416"/>
                  </a:lnTo>
                  <a:lnTo>
                    <a:pt x="70" y="390"/>
                  </a:lnTo>
                  <a:lnTo>
                    <a:pt x="52" y="376"/>
                  </a:lnTo>
                  <a:lnTo>
                    <a:pt x="36" y="364"/>
                  </a:lnTo>
                  <a:lnTo>
                    <a:pt x="22" y="362"/>
                  </a:lnTo>
                  <a:lnTo>
                    <a:pt x="12" y="358"/>
                  </a:lnTo>
                  <a:lnTo>
                    <a:pt x="6" y="352"/>
                  </a:lnTo>
                  <a:lnTo>
                    <a:pt x="0" y="348"/>
                  </a:lnTo>
                  <a:lnTo>
                    <a:pt x="0" y="334"/>
                  </a:lnTo>
                  <a:lnTo>
                    <a:pt x="2" y="326"/>
                  </a:lnTo>
                  <a:lnTo>
                    <a:pt x="4" y="324"/>
                  </a:lnTo>
                  <a:lnTo>
                    <a:pt x="6" y="322"/>
                  </a:lnTo>
                  <a:lnTo>
                    <a:pt x="18" y="320"/>
                  </a:lnTo>
                  <a:lnTo>
                    <a:pt x="28" y="306"/>
                  </a:lnTo>
                  <a:lnTo>
                    <a:pt x="40" y="292"/>
                  </a:lnTo>
                  <a:lnTo>
                    <a:pt x="38" y="240"/>
                  </a:lnTo>
                  <a:lnTo>
                    <a:pt x="34" y="238"/>
                  </a:lnTo>
                  <a:lnTo>
                    <a:pt x="28" y="228"/>
                  </a:lnTo>
                  <a:lnTo>
                    <a:pt x="20" y="206"/>
                  </a:lnTo>
                  <a:lnTo>
                    <a:pt x="20" y="186"/>
                  </a:lnTo>
                  <a:lnTo>
                    <a:pt x="22" y="178"/>
                  </a:lnTo>
                  <a:lnTo>
                    <a:pt x="26" y="172"/>
                  </a:lnTo>
                  <a:lnTo>
                    <a:pt x="34" y="176"/>
                  </a:lnTo>
                  <a:lnTo>
                    <a:pt x="40" y="180"/>
                  </a:lnTo>
                  <a:lnTo>
                    <a:pt x="44" y="190"/>
                  </a:lnTo>
                  <a:lnTo>
                    <a:pt x="48" y="202"/>
                  </a:lnTo>
                  <a:lnTo>
                    <a:pt x="58" y="210"/>
                  </a:lnTo>
                  <a:lnTo>
                    <a:pt x="68" y="218"/>
                  </a:lnTo>
                  <a:lnTo>
                    <a:pt x="74" y="222"/>
                  </a:lnTo>
                  <a:lnTo>
                    <a:pt x="80" y="224"/>
                  </a:lnTo>
                  <a:lnTo>
                    <a:pt x="88" y="224"/>
                  </a:lnTo>
                  <a:lnTo>
                    <a:pt x="100" y="222"/>
                  </a:lnTo>
                  <a:lnTo>
                    <a:pt x="118" y="204"/>
                  </a:lnTo>
                  <a:lnTo>
                    <a:pt x="142" y="186"/>
                  </a:lnTo>
                  <a:lnTo>
                    <a:pt x="168" y="166"/>
                  </a:lnTo>
                  <a:lnTo>
                    <a:pt x="192" y="146"/>
                  </a:lnTo>
                  <a:lnTo>
                    <a:pt x="216" y="128"/>
                  </a:lnTo>
                  <a:lnTo>
                    <a:pt x="226" y="116"/>
                  </a:lnTo>
                  <a:lnTo>
                    <a:pt x="232" y="104"/>
                  </a:lnTo>
                  <a:lnTo>
                    <a:pt x="244" y="82"/>
                  </a:lnTo>
                  <a:lnTo>
                    <a:pt x="262" y="76"/>
                  </a:lnTo>
                  <a:lnTo>
                    <a:pt x="278" y="72"/>
                  </a:lnTo>
                  <a:lnTo>
                    <a:pt x="284" y="72"/>
                  </a:lnTo>
                  <a:lnTo>
                    <a:pt x="292" y="74"/>
                  </a:lnTo>
                  <a:lnTo>
                    <a:pt x="302" y="78"/>
                  </a:lnTo>
                  <a:lnTo>
                    <a:pt x="312" y="84"/>
                  </a:lnTo>
                  <a:lnTo>
                    <a:pt x="332" y="84"/>
                  </a:lnTo>
                  <a:lnTo>
                    <a:pt x="348" y="66"/>
                  </a:lnTo>
                  <a:lnTo>
                    <a:pt x="348" y="16"/>
                  </a:lnTo>
                  <a:lnTo>
                    <a:pt x="354" y="0"/>
                  </a:lnTo>
                  <a:lnTo>
                    <a:pt x="362" y="2"/>
                  </a:lnTo>
                  <a:lnTo>
                    <a:pt x="374" y="8"/>
                  </a:lnTo>
                  <a:lnTo>
                    <a:pt x="384" y="18"/>
                  </a:lnTo>
                  <a:lnTo>
                    <a:pt x="396" y="32"/>
                  </a:lnTo>
                  <a:lnTo>
                    <a:pt x="408" y="42"/>
                  </a:lnTo>
                  <a:lnTo>
                    <a:pt x="418" y="46"/>
                  </a:lnTo>
                  <a:lnTo>
                    <a:pt x="432" y="48"/>
                  </a:lnTo>
                  <a:lnTo>
                    <a:pt x="436" y="44"/>
                  </a:lnTo>
                  <a:lnTo>
                    <a:pt x="438" y="36"/>
                  </a:lnTo>
                  <a:lnTo>
                    <a:pt x="440" y="28"/>
                  </a:lnTo>
                  <a:lnTo>
                    <a:pt x="450" y="16"/>
                  </a:lnTo>
                  <a:lnTo>
                    <a:pt x="458" y="24"/>
                  </a:lnTo>
                  <a:lnTo>
                    <a:pt x="460" y="62"/>
                  </a:lnTo>
                  <a:lnTo>
                    <a:pt x="472" y="76"/>
                  </a:lnTo>
                  <a:lnTo>
                    <a:pt x="484" y="92"/>
                  </a:lnTo>
                  <a:lnTo>
                    <a:pt x="498" y="110"/>
                  </a:lnTo>
                  <a:lnTo>
                    <a:pt x="516" y="128"/>
                  </a:lnTo>
                  <a:lnTo>
                    <a:pt x="516" y="178"/>
                  </a:lnTo>
                  <a:lnTo>
                    <a:pt x="530" y="196"/>
                  </a:lnTo>
                  <a:lnTo>
                    <a:pt x="564" y="220"/>
                  </a:lnTo>
                  <a:lnTo>
                    <a:pt x="588" y="236"/>
                  </a:lnTo>
                  <a:lnTo>
                    <a:pt x="586" y="242"/>
                  </a:lnTo>
                  <a:lnTo>
                    <a:pt x="580" y="250"/>
                  </a:lnTo>
                  <a:lnTo>
                    <a:pt x="558" y="266"/>
                  </a:lnTo>
                  <a:lnTo>
                    <a:pt x="534" y="282"/>
                  </a:lnTo>
                  <a:lnTo>
                    <a:pt x="520" y="292"/>
                  </a:lnTo>
                  <a:lnTo>
                    <a:pt x="502" y="310"/>
                  </a:lnTo>
                  <a:lnTo>
                    <a:pt x="486" y="328"/>
                  </a:lnTo>
                  <a:lnTo>
                    <a:pt x="472" y="346"/>
                  </a:lnTo>
                  <a:lnTo>
                    <a:pt x="470" y="354"/>
                  </a:lnTo>
                  <a:lnTo>
                    <a:pt x="468" y="364"/>
                  </a:lnTo>
                  <a:lnTo>
                    <a:pt x="466" y="374"/>
                  </a:lnTo>
                  <a:lnTo>
                    <a:pt x="462" y="384"/>
                  </a:lnTo>
                  <a:lnTo>
                    <a:pt x="448" y="390"/>
                  </a:lnTo>
                  <a:lnTo>
                    <a:pt x="432" y="398"/>
                  </a:lnTo>
                  <a:lnTo>
                    <a:pt x="412" y="402"/>
                  </a:lnTo>
                  <a:lnTo>
                    <a:pt x="394" y="408"/>
                  </a:lnTo>
                  <a:lnTo>
                    <a:pt x="378" y="416"/>
                  </a:lnTo>
                  <a:lnTo>
                    <a:pt x="362" y="424"/>
                  </a:lnTo>
                  <a:lnTo>
                    <a:pt x="348" y="434"/>
                  </a:lnTo>
                  <a:lnTo>
                    <a:pt x="336" y="446"/>
                  </a:lnTo>
                  <a:lnTo>
                    <a:pt x="322" y="460"/>
                  </a:lnTo>
                  <a:lnTo>
                    <a:pt x="310" y="476"/>
                  </a:lnTo>
                  <a:lnTo>
                    <a:pt x="304" y="494"/>
                  </a:lnTo>
                  <a:lnTo>
                    <a:pt x="296" y="518"/>
                  </a:lnTo>
                  <a:lnTo>
                    <a:pt x="290" y="542"/>
                  </a:lnTo>
                  <a:lnTo>
                    <a:pt x="260" y="550"/>
                  </a:lnTo>
                  <a:lnTo>
                    <a:pt x="236" y="554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2" name="Freeform 7"/>
            <p:cNvSpPr/>
            <p:nvPr/>
          </p:nvSpPr>
          <p:spPr bwMode="auto">
            <a:xfrm>
              <a:off x="5489575" y="6505575"/>
              <a:ext cx="422275" cy="352425"/>
            </a:xfrm>
            <a:custGeom>
              <a:avLst/>
              <a:gdLst>
                <a:gd name="T0" fmla="*/ 88 w 266"/>
                <a:gd name="T1" fmla="*/ 222 h 222"/>
                <a:gd name="T2" fmla="*/ 88 w 266"/>
                <a:gd name="T3" fmla="*/ 222 h 222"/>
                <a:gd name="T4" fmla="*/ 62 w 266"/>
                <a:gd name="T5" fmla="*/ 212 h 222"/>
                <a:gd name="T6" fmla="*/ 40 w 266"/>
                <a:gd name="T7" fmla="*/ 206 h 222"/>
                <a:gd name="T8" fmla="*/ 20 w 266"/>
                <a:gd name="T9" fmla="*/ 196 h 222"/>
                <a:gd name="T10" fmla="*/ 12 w 266"/>
                <a:gd name="T11" fmla="*/ 190 h 222"/>
                <a:gd name="T12" fmla="*/ 6 w 266"/>
                <a:gd name="T13" fmla="*/ 184 h 222"/>
                <a:gd name="T14" fmla="*/ 6 w 266"/>
                <a:gd name="T15" fmla="*/ 184 h 222"/>
                <a:gd name="T16" fmla="*/ 2 w 266"/>
                <a:gd name="T17" fmla="*/ 160 h 222"/>
                <a:gd name="T18" fmla="*/ 0 w 266"/>
                <a:gd name="T19" fmla="*/ 132 h 222"/>
                <a:gd name="T20" fmla="*/ 2 w 266"/>
                <a:gd name="T21" fmla="*/ 108 h 222"/>
                <a:gd name="T22" fmla="*/ 4 w 266"/>
                <a:gd name="T23" fmla="*/ 98 h 222"/>
                <a:gd name="T24" fmla="*/ 8 w 266"/>
                <a:gd name="T25" fmla="*/ 88 h 222"/>
                <a:gd name="T26" fmla="*/ 8 w 266"/>
                <a:gd name="T27" fmla="*/ 88 h 222"/>
                <a:gd name="T28" fmla="*/ 26 w 266"/>
                <a:gd name="T29" fmla="*/ 82 h 222"/>
                <a:gd name="T30" fmla="*/ 36 w 266"/>
                <a:gd name="T31" fmla="*/ 78 h 222"/>
                <a:gd name="T32" fmla="*/ 44 w 266"/>
                <a:gd name="T33" fmla="*/ 74 h 222"/>
                <a:gd name="T34" fmla="*/ 44 w 266"/>
                <a:gd name="T35" fmla="*/ 74 h 222"/>
                <a:gd name="T36" fmla="*/ 46 w 266"/>
                <a:gd name="T37" fmla="*/ 36 h 222"/>
                <a:gd name="T38" fmla="*/ 46 w 266"/>
                <a:gd name="T39" fmla="*/ 36 h 222"/>
                <a:gd name="T40" fmla="*/ 52 w 266"/>
                <a:gd name="T41" fmla="*/ 32 h 222"/>
                <a:gd name="T42" fmla="*/ 56 w 266"/>
                <a:gd name="T43" fmla="*/ 30 h 222"/>
                <a:gd name="T44" fmla="*/ 66 w 266"/>
                <a:gd name="T45" fmla="*/ 32 h 222"/>
                <a:gd name="T46" fmla="*/ 76 w 266"/>
                <a:gd name="T47" fmla="*/ 34 h 222"/>
                <a:gd name="T48" fmla="*/ 84 w 266"/>
                <a:gd name="T49" fmla="*/ 34 h 222"/>
                <a:gd name="T50" fmla="*/ 90 w 266"/>
                <a:gd name="T51" fmla="*/ 34 h 222"/>
                <a:gd name="T52" fmla="*/ 90 w 266"/>
                <a:gd name="T53" fmla="*/ 34 h 222"/>
                <a:gd name="T54" fmla="*/ 142 w 266"/>
                <a:gd name="T55" fmla="*/ 6 h 222"/>
                <a:gd name="T56" fmla="*/ 142 w 266"/>
                <a:gd name="T57" fmla="*/ 6 h 222"/>
                <a:gd name="T58" fmla="*/ 234 w 266"/>
                <a:gd name="T59" fmla="*/ 0 h 222"/>
                <a:gd name="T60" fmla="*/ 234 w 266"/>
                <a:gd name="T61" fmla="*/ 0 h 222"/>
                <a:gd name="T62" fmla="*/ 242 w 266"/>
                <a:gd name="T63" fmla="*/ 4 h 222"/>
                <a:gd name="T64" fmla="*/ 250 w 266"/>
                <a:gd name="T65" fmla="*/ 10 h 222"/>
                <a:gd name="T66" fmla="*/ 258 w 266"/>
                <a:gd name="T67" fmla="*/ 20 h 222"/>
                <a:gd name="T68" fmla="*/ 266 w 266"/>
                <a:gd name="T69" fmla="*/ 32 h 222"/>
                <a:gd name="T70" fmla="*/ 266 w 266"/>
                <a:gd name="T71" fmla="*/ 32 h 222"/>
                <a:gd name="T72" fmla="*/ 266 w 266"/>
                <a:gd name="T73" fmla="*/ 52 h 222"/>
                <a:gd name="T74" fmla="*/ 266 w 266"/>
                <a:gd name="T75" fmla="*/ 52 h 222"/>
                <a:gd name="T76" fmla="*/ 262 w 266"/>
                <a:gd name="T77" fmla="*/ 60 h 222"/>
                <a:gd name="T78" fmla="*/ 258 w 266"/>
                <a:gd name="T79" fmla="*/ 68 h 222"/>
                <a:gd name="T80" fmla="*/ 258 w 266"/>
                <a:gd name="T81" fmla="*/ 68 h 222"/>
                <a:gd name="T82" fmla="*/ 236 w 266"/>
                <a:gd name="T83" fmla="*/ 100 h 222"/>
                <a:gd name="T84" fmla="*/ 226 w 266"/>
                <a:gd name="T85" fmla="*/ 116 h 222"/>
                <a:gd name="T86" fmla="*/ 218 w 266"/>
                <a:gd name="T87" fmla="*/ 134 h 222"/>
                <a:gd name="T88" fmla="*/ 218 w 266"/>
                <a:gd name="T89" fmla="*/ 134 h 222"/>
                <a:gd name="T90" fmla="*/ 212 w 266"/>
                <a:gd name="T91" fmla="*/ 148 h 222"/>
                <a:gd name="T92" fmla="*/ 208 w 266"/>
                <a:gd name="T93" fmla="*/ 158 h 222"/>
                <a:gd name="T94" fmla="*/ 202 w 266"/>
                <a:gd name="T95" fmla="*/ 166 h 222"/>
                <a:gd name="T96" fmla="*/ 202 w 266"/>
                <a:gd name="T97" fmla="*/ 166 h 222"/>
                <a:gd name="T98" fmla="*/ 178 w 266"/>
                <a:gd name="T99" fmla="*/ 178 h 222"/>
                <a:gd name="T100" fmla="*/ 156 w 266"/>
                <a:gd name="T101" fmla="*/ 192 h 222"/>
                <a:gd name="T102" fmla="*/ 116 w 266"/>
                <a:gd name="T103" fmla="*/ 218 h 222"/>
                <a:gd name="T104" fmla="*/ 116 w 266"/>
                <a:gd name="T105" fmla="*/ 218 h 222"/>
                <a:gd name="T106" fmla="*/ 88 w 266"/>
                <a:gd name="T107" fmla="*/ 222 h 222"/>
                <a:gd name="T108" fmla="*/ 88 w 266"/>
                <a:gd name="T109" fmla="*/ 222 h 22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66" h="222">
                  <a:moveTo>
                    <a:pt x="88" y="222"/>
                  </a:moveTo>
                  <a:lnTo>
                    <a:pt x="88" y="222"/>
                  </a:lnTo>
                  <a:lnTo>
                    <a:pt x="62" y="212"/>
                  </a:lnTo>
                  <a:lnTo>
                    <a:pt x="40" y="206"/>
                  </a:lnTo>
                  <a:lnTo>
                    <a:pt x="20" y="196"/>
                  </a:lnTo>
                  <a:lnTo>
                    <a:pt x="12" y="190"/>
                  </a:lnTo>
                  <a:lnTo>
                    <a:pt x="6" y="184"/>
                  </a:lnTo>
                  <a:lnTo>
                    <a:pt x="2" y="160"/>
                  </a:lnTo>
                  <a:lnTo>
                    <a:pt x="0" y="132"/>
                  </a:lnTo>
                  <a:lnTo>
                    <a:pt x="2" y="108"/>
                  </a:lnTo>
                  <a:lnTo>
                    <a:pt x="4" y="98"/>
                  </a:lnTo>
                  <a:lnTo>
                    <a:pt x="8" y="88"/>
                  </a:lnTo>
                  <a:lnTo>
                    <a:pt x="26" y="82"/>
                  </a:lnTo>
                  <a:lnTo>
                    <a:pt x="36" y="78"/>
                  </a:lnTo>
                  <a:lnTo>
                    <a:pt x="44" y="74"/>
                  </a:lnTo>
                  <a:lnTo>
                    <a:pt x="46" y="36"/>
                  </a:lnTo>
                  <a:lnTo>
                    <a:pt x="52" y="32"/>
                  </a:lnTo>
                  <a:lnTo>
                    <a:pt x="56" y="30"/>
                  </a:lnTo>
                  <a:lnTo>
                    <a:pt x="66" y="32"/>
                  </a:lnTo>
                  <a:lnTo>
                    <a:pt x="76" y="34"/>
                  </a:lnTo>
                  <a:lnTo>
                    <a:pt x="84" y="34"/>
                  </a:lnTo>
                  <a:lnTo>
                    <a:pt x="90" y="34"/>
                  </a:lnTo>
                  <a:lnTo>
                    <a:pt x="142" y="6"/>
                  </a:lnTo>
                  <a:lnTo>
                    <a:pt x="234" y="0"/>
                  </a:lnTo>
                  <a:lnTo>
                    <a:pt x="242" y="4"/>
                  </a:lnTo>
                  <a:lnTo>
                    <a:pt x="250" y="10"/>
                  </a:lnTo>
                  <a:lnTo>
                    <a:pt x="258" y="20"/>
                  </a:lnTo>
                  <a:lnTo>
                    <a:pt x="266" y="32"/>
                  </a:lnTo>
                  <a:lnTo>
                    <a:pt x="266" y="52"/>
                  </a:lnTo>
                  <a:lnTo>
                    <a:pt x="262" y="60"/>
                  </a:lnTo>
                  <a:lnTo>
                    <a:pt x="258" y="68"/>
                  </a:lnTo>
                  <a:lnTo>
                    <a:pt x="236" y="100"/>
                  </a:lnTo>
                  <a:lnTo>
                    <a:pt x="226" y="116"/>
                  </a:lnTo>
                  <a:lnTo>
                    <a:pt x="218" y="134"/>
                  </a:lnTo>
                  <a:lnTo>
                    <a:pt x="212" y="148"/>
                  </a:lnTo>
                  <a:lnTo>
                    <a:pt x="208" y="158"/>
                  </a:lnTo>
                  <a:lnTo>
                    <a:pt x="202" y="166"/>
                  </a:lnTo>
                  <a:lnTo>
                    <a:pt x="178" y="178"/>
                  </a:lnTo>
                  <a:lnTo>
                    <a:pt x="156" y="192"/>
                  </a:lnTo>
                  <a:lnTo>
                    <a:pt x="116" y="218"/>
                  </a:lnTo>
                  <a:lnTo>
                    <a:pt x="88" y="222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3" name="Freeform 8"/>
            <p:cNvSpPr/>
            <p:nvPr/>
          </p:nvSpPr>
          <p:spPr bwMode="auto">
            <a:xfrm>
              <a:off x="5506810" y="6535963"/>
              <a:ext cx="387350" cy="320675"/>
            </a:xfrm>
            <a:custGeom>
              <a:avLst/>
              <a:gdLst>
                <a:gd name="T0" fmla="*/ 82 w 244"/>
                <a:gd name="T1" fmla="*/ 202 h 202"/>
                <a:gd name="T2" fmla="*/ 82 w 244"/>
                <a:gd name="T3" fmla="*/ 202 h 202"/>
                <a:gd name="T4" fmla="*/ 22 w 244"/>
                <a:gd name="T5" fmla="*/ 182 h 202"/>
                <a:gd name="T6" fmla="*/ 22 w 244"/>
                <a:gd name="T7" fmla="*/ 182 h 202"/>
                <a:gd name="T8" fmla="*/ 12 w 244"/>
                <a:gd name="T9" fmla="*/ 174 h 202"/>
                <a:gd name="T10" fmla="*/ 6 w 244"/>
                <a:gd name="T11" fmla="*/ 166 h 202"/>
                <a:gd name="T12" fmla="*/ 0 w 244"/>
                <a:gd name="T13" fmla="*/ 158 h 202"/>
                <a:gd name="T14" fmla="*/ 0 w 244"/>
                <a:gd name="T15" fmla="*/ 150 h 202"/>
                <a:gd name="T16" fmla="*/ 0 w 244"/>
                <a:gd name="T17" fmla="*/ 132 h 202"/>
                <a:gd name="T18" fmla="*/ 0 w 244"/>
                <a:gd name="T19" fmla="*/ 114 h 202"/>
                <a:gd name="T20" fmla="*/ 0 w 244"/>
                <a:gd name="T21" fmla="*/ 114 h 202"/>
                <a:gd name="T22" fmla="*/ 2 w 244"/>
                <a:gd name="T23" fmla="*/ 94 h 202"/>
                <a:gd name="T24" fmla="*/ 4 w 244"/>
                <a:gd name="T25" fmla="*/ 90 h 202"/>
                <a:gd name="T26" fmla="*/ 6 w 244"/>
                <a:gd name="T27" fmla="*/ 86 h 202"/>
                <a:gd name="T28" fmla="*/ 8 w 244"/>
                <a:gd name="T29" fmla="*/ 84 h 202"/>
                <a:gd name="T30" fmla="*/ 14 w 244"/>
                <a:gd name="T31" fmla="*/ 82 h 202"/>
                <a:gd name="T32" fmla="*/ 30 w 244"/>
                <a:gd name="T33" fmla="*/ 78 h 202"/>
                <a:gd name="T34" fmla="*/ 30 w 244"/>
                <a:gd name="T35" fmla="*/ 78 h 202"/>
                <a:gd name="T36" fmla="*/ 42 w 244"/>
                <a:gd name="T37" fmla="*/ 68 h 202"/>
                <a:gd name="T38" fmla="*/ 42 w 244"/>
                <a:gd name="T39" fmla="*/ 68 h 202"/>
                <a:gd name="T40" fmla="*/ 44 w 244"/>
                <a:gd name="T41" fmla="*/ 32 h 202"/>
                <a:gd name="T42" fmla="*/ 44 w 244"/>
                <a:gd name="T43" fmla="*/ 32 h 202"/>
                <a:gd name="T44" fmla="*/ 48 w 244"/>
                <a:gd name="T45" fmla="*/ 30 h 202"/>
                <a:gd name="T46" fmla="*/ 48 w 244"/>
                <a:gd name="T47" fmla="*/ 30 h 202"/>
                <a:gd name="T48" fmla="*/ 64 w 244"/>
                <a:gd name="T49" fmla="*/ 34 h 202"/>
                <a:gd name="T50" fmla="*/ 74 w 244"/>
                <a:gd name="T51" fmla="*/ 34 h 202"/>
                <a:gd name="T52" fmla="*/ 84 w 244"/>
                <a:gd name="T53" fmla="*/ 34 h 202"/>
                <a:gd name="T54" fmla="*/ 84 w 244"/>
                <a:gd name="T55" fmla="*/ 34 h 202"/>
                <a:gd name="T56" fmla="*/ 134 w 244"/>
                <a:gd name="T57" fmla="*/ 6 h 202"/>
                <a:gd name="T58" fmla="*/ 134 w 244"/>
                <a:gd name="T59" fmla="*/ 6 h 202"/>
                <a:gd name="T60" fmla="*/ 218 w 244"/>
                <a:gd name="T61" fmla="*/ 0 h 202"/>
                <a:gd name="T62" fmla="*/ 218 w 244"/>
                <a:gd name="T63" fmla="*/ 0 h 202"/>
                <a:gd name="T64" fmla="*/ 224 w 244"/>
                <a:gd name="T65" fmla="*/ 4 h 202"/>
                <a:gd name="T66" fmla="*/ 234 w 244"/>
                <a:gd name="T67" fmla="*/ 12 h 202"/>
                <a:gd name="T68" fmla="*/ 238 w 244"/>
                <a:gd name="T69" fmla="*/ 16 h 202"/>
                <a:gd name="T70" fmla="*/ 240 w 244"/>
                <a:gd name="T71" fmla="*/ 22 h 202"/>
                <a:gd name="T72" fmla="*/ 244 w 244"/>
                <a:gd name="T73" fmla="*/ 28 h 202"/>
                <a:gd name="T74" fmla="*/ 244 w 244"/>
                <a:gd name="T75" fmla="*/ 36 h 202"/>
                <a:gd name="T76" fmla="*/ 244 w 244"/>
                <a:gd name="T77" fmla="*/ 36 h 202"/>
                <a:gd name="T78" fmla="*/ 232 w 244"/>
                <a:gd name="T79" fmla="*/ 56 h 202"/>
                <a:gd name="T80" fmla="*/ 224 w 244"/>
                <a:gd name="T81" fmla="*/ 66 h 202"/>
                <a:gd name="T82" fmla="*/ 216 w 244"/>
                <a:gd name="T83" fmla="*/ 74 h 202"/>
                <a:gd name="T84" fmla="*/ 216 w 244"/>
                <a:gd name="T85" fmla="*/ 74 h 202"/>
                <a:gd name="T86" fmla="*/ 210 w 244"/>
                <a:gd name="T87" fmla="*/ 90 h 202"/>
                <a:gd name="T88" fmla="*/ 202 w 244"/>
                <a:gd name="T89" fmla="*/ 106 h 202"/>
                <a:gd name="T90" fmla="*/ 194 w 244"/>
                <a:gd name="T91" fmla="*/ 122 h 202"/>
                <a:gd name="T92" fmla="*/ 188 w 244"/>
                <a:gd name="T93" fmla="*/ 142 h 202"/>
                <a:gd name="T94" fmla="*/ 188 w 244"/>
                <a:gd name="T95" fmla="*/ 142 h 202"/>
                <a:gd name="T96" fmla="*/ 98 w 244"/>
                <a:gd name="T97" fmla="*/ 198 h 202"/>
                <a:gd name="T98" fmla="*/ 98 w 244"/>
                <a:gd name="T99" fmla="*/ 198 h 202"/>
                <a:gd name="T100" fmla="*/ 90 w 244"/>
                <a:gd name="T101" fmla="*/ 200 h 202"/>
                <a:gd name="T102" fmla="*/ 82 w 244"/>
                <a:gd name="T103" fmla="*/ 202 h 202"/>
                <a:gd name="T104" fmla="*/ 82 w 244"/>
                <a:gd name="T105" fmla="*/ 202 h 20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244" h="202">
                  <a:moveTo>
                    <a:pt x="82" y="202"/>
                  </a:moveTo>
                  <a:lnTo>
                    <a:pt x="82" y="202"/>
                  </a:lnTo>
                  <a:lnTo>
                    <a:pt x="22" y="182"/>
                  </a:lnTo>
                  <a:lnTo>
                    <a:pt x="12" y="174"/>
                  </a:lnTo>
                  <a:lnTo>
                    <a:pt x="6" y="166"/>
                  </a:lnTo>
                  <a:lnTo>
                    <a:pt x="0" y="158"/>
                  </a:lnTo>
                  <a:lnTo>
                    <a:pt x="0" y="150"/>
                  </a:lnTo>
                  <a:lnTo>
                    <a:pt x="0" y="132"/>
                  </a:lnTo>
                  <a:lnTo>
                    <a:pt x="0" y="114"/>
                  </a:lnTo>
                  <a:lnTo>
                    <a:pt x="2" y="94"/>
                  </a:lnTo>
                  <a:lnTo>
                    <a:pt x="4" y="90"/>
                  </a:lnTo>
                  <a:lnTo>
                    <a:pt x="6" y="86"/>
                  </a:lnTo>
                  <a:lnTo>
                    <a:pt x="8" y="84"/>
                  </a:lnTo>
                  <a:lnTo>
                    <a:pt x="14" y="82"/>
                  </a:lnTo>
                  <a:lnTo>
                    <a:pt x="30" y="78"/>
                  </a:lnTo>
                  <a:lnTo>
                    <a:pt x="42" y="68"/>
                  </a:lnTo>
                  <a:lnTo>
                    <a:pt x="44" y="32"/>
                  </a:lnTo>
                  <a:lnTo>
                    <a:pt x="48" y="30"/>
                  </a:lnTo>
                  <a:lnTo>
                    <a:pt x="64" y="34"/>
                  </a:lnTo>
                  <a:lnTo>
                    <a:pt x="74" y="34"/>
                  </a:lnTo>
                  <a:lnTo>
                    <a:pt x="84" y="34"/>
                  </a:lnTo>
                  <a:lnTo>
                    <a:pt x="134" y="6"/>
                  </a:lnTo>
                  <a:lnTo>
                    <a:pt x="218" y="0"/>
                  </a:lnTo>
                  <a:lnTo>
                    <a:pt x="224" y="4"/>
                  </a:lnTo>
                  <a:lnTo>
                    <a:pt x="234" y="12"/>
                  </a:lnTo>
                  <a:lnTo>
                    <a:pt x="238" y="16"/>
                  </a:lnTo>
                  <a:lnTo>
                    <a:pt x="240" y="22"/>
                  </a:lnTo>
                  <a:lnTo>
                    <a:pt x="244" y="28"/>
                  </a:lnTo>
                  <a:lnTo>
                    <a:pt x="244" y="36"/>
                  </a:lnTo>
                  <a:lnTo>
                    <a:pt x="232" y="56"/>
                  </a:lnTo>
                  <a:lnTo>
                    <a:pt x="224" y="66"/>
                  </a:lnTo>
                  <a:lnTo>
                    <a:pt x="216" y="74"/>
                  </a:lnTo>
                  <a:lnTo>
                    <a:pt x="210" y="90"/>
                  </a:lnTo>
                  <a:lnTo>
                    <a:pt x="202" y="106"/>
                  </a:lnTo>
                  <a:lnTo>
                    <a:pt x="194" y="122"/>
                  </a:lnTo>
                  <a:lnTo>
                    <a:pt x="188" y="142"/>
                  </a:lnTo>
                  <a:lnTo>
                    <a:pt x="98" y="198"/>
                  </a:lnTo>
                  <a:lnTo>
                    <a:pt x="90" y="200"/>
                  </a:lnTo>
                  <a:lnTo>
                    <a:pt x="82" y="202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4" name="Freeform 10"/>
            <p:cNvSpPr/>
            <p:nvPr/>
          </p:nvSpPr>
          <p:spPr bwMode="auto">
            <a:xfrm>
              <a:off x="5661025" y="5511800"/>
              <a:ext cx="1244600" cy="955675"/>
            </a:xfrm>
            <a:custGeom>
              <a:avLst/>
              <a:gdLst>
                <a:gd name="T0" fmla="*/ 40 w 784"/>
                <a:gd name="T1" fmla="*/ 590 h 602"/>
                <a:gd name="T2" fmla="*/ 0 w 784"/>
                <a:gd name="T3" fmla="*/ 520 h 602"/>
                <a:gd name="T4" fmla="*/ 8 w 784"/>
                <a:gd name="T5" fmla="*/ 486 h 602"/>
                <a:gd name="T6" fmla="*/ 26 w 784"/>
                <a:gd name="T7" fmla="*/ 440 h 602"/>
                <a:gd name="T8" fmla="*/ 66 w 784"/>
                <a:gd name="T9" fmla="*/ 396 h 602"/>
                <a:gd name="T10" fmla="*/ 124 w 784"/>
                <a:gd name="T11" fmla="*/ 342 h 602"/>
                <a:gd name="T12" fmla="*/ 184 w 784"/>
                <a:gd name="T13" fmla="*/ 276 h 602"/>
                <a:gd name="T14" fmla="*/ 214 w 784"/>
                <a:gd name="T15" fmla="*/ 230 h 602"/>
                <a:gd name="T16" fmla="*/ 218 w 784"/>
                <a:gd name="T17" fmla="*/ 196 h 602"/>
                <a:gd name="T18" fmla="*/ 248 w 784"/>
                <a:gd name="T19" fmla="*/ 164 h 602"/>
                <a:gd name="T20" fmla="*/ 254 w 784"/>
                <a:gd name="T21" fmla="*/ 96 h 602"/>
                <a:gd name="T22" fmla="*/ 264 w 784"/>
                <a:gd name="T23" fmla="*/ 60 h 602"/>
                <a:gd name="T24" fmla="*/ 298 w 784"/>
                <a:gd name="T25" fmla="*/ 36 h 602"/>
                <a:gd name="T26" fmla="*/ 352 w 784"/>
                <a:gd name="T27" fmla="*/ 68 h 602"/>
                <a:gd name="T28" fmla="*/ 360 w 784"/>
                <a:gd name="T29" fmla="*/ 32 h 602"/>
                <a:gd name="T30" fmla="*/ 346 w 784"/>
                <a:gd name="T31" fmla="*/ 8 h 602"/>
                <a:gd name="T32" fmla="*/ 454 w 784"/>
                <a:gd name="T33" fmla="*/ 10 h 602"/>
                <a:gd name="T34" fmla="*/ 506 w 784"/>
                <a:gd name="T35" fmla="*/ 0 h 602"/>
                <a:gd name="T36" fmla="*/ 518 w 784"/>
                <a:gd name="T37" fmla="*/ 20 h 602"/>
                <a:gd name="T38" fmla="*/ 478 w 784"/>
                <a:gd name="T39" fmla="*/ 82 h 602"/>
                <a:gd name="T40" fmla="*/ 500 w 784"/>
                <a:gd name="T41" fmla="*/ 96 h 602"/>
                <a:gd name="T42" fmla="*/ 580 w 784"/>
                <a:gd name="T43" fmla="*/ 72 h 602"/>
                <a:gd name="T44" fmla="*/ 612 w 784"/>
                <a:gd name="T45" fmla="*/ 84 h 602"/>
                <a:gd name="T46" fmla="*/ 668 w 784"/>
                <a:gd name="T47" fmla="*/ 58 h 602"/>
                <a:gd name="T48" fmla="*/ 710 w 784"/>
                <a:gd name="T49" fmla="*/ 56 h 602"/>
                <a:gd name="T50" fmla="*/ 784 w 784"/>
                <a:gd name="T51" fmla="*/ 152 h 602"/>
                <a:gd name="T52" fmla="*/ 752 w 784"/>
                <a:gd name="T53" fmla="*/ 174 h 602"/>
                <a:gd name="T54" fmla="*/ 728 w 784"/>
                <a:gd name="T55" fmla="*/ 196 h 602"/>
                <a:gd name="T56" fmla="*/ 728 w 784"/>
                <a:gd name="T57" fmla="*/ 224 h 602"/>
                <a:gd name="T58" fmla="*/ 704 w 784"/>
                <a:gd name="T59" fmla="*/ 242 h 602"/>
                <a:gd name="T60" fmla="*/ 634 w 784"/>
                <a:gd name="T61" fmla="*/ 282 h 602"/>
                <a:gd name="T62" fmla="*/ 606 w 784"/>
                <a:gd name="T63" fmla="*/ 296 h 602"/>
                <a:gd name="T64" fmla="*/ 582 w 784"/>
                <a:gd name="T65" fmla="*/ 288 h 602"/>
                <a:gd name="T66" fmla="*/ 556 w 784"/>
                <a:gd name="T67" fmla="*/ 304 h 602"/>
                <a:gd name="T68" fmla="*/ 544 w 784"/>
                <a:gd name="T69" fmla="*/ 292 h 602"/>
                <a:gd name="T70" fmla="*/ 526 w 784"/>
                <a:gd name="T71" fmla="*/ 294 h 602"/>
                <a:gd name="T72" fmla="*/ 516 w 784"/>
                <a:gd name="T73" fmla="*/ 326 h 602"/>
                <a:gd name="T74" fmla="*/ 498 w 784"/>
                <a:gd name="T75" fmla="*/ 338 h 602"/>
                <a:gd name="T76" fmla="*/ 478 w 784"/>
                <a:gd name="T77" fmla="*/ 342 h 602"/>
                <a:gd name="T78" fmla="*/ 468 w 784"/>
                <a:gd name="T79" fmla="*/ 326 h 602"/>
                <a:gd name="T80" fmla="*/ 436 w 784"/>
                <a:gd name="T81" fmla="*/ 302 h 602"/>
                <a:gd name="T82" fmla="*/ 408 w 784"/>
                <a:gd name="T83" fmla="*/ 330 h 602"/>
                <a:gd name="T84" fmla="*/ 374 w 784"/>
                <a:gd name="T85" fmla="*/ 368 h 602"/>
                <a:gd name="T86" fmla="*/ 350 w 784"/>
                <a:gd name="T87" fmla="*/ 394 h 602"/>
                <a:gd name="T88" fmla="*/ 306 w 784"/>
                <a:gd name="T89" fmla="*/ 418 h 602"/>
                <a:gd name="T90" fmla="*/ 270 w 784"/>
                <a:gd name="T91" fmla="*/ 422 h 602"/>
                <a:gd name="T92" fmla="*/ 256 w 784"/>
                <a:gd name="T93" fmla="*/ 438 h 602"/>
                <a:gd name="T94" fmla="*/ 218 w 784"/>
                <a:gd name="T95" fmla="*/ 432 h 602"/>
                <a:gd name="T96" fmla="*/ 140 w 784"/>
                <a:gd name="T97" fmla="*/ 462 h 602"/>
                <a:gd name="T98" fmla="*/ 92 w 784"/>
                <a:gd name="T99" fmla="*/ 474 h 602"/>
                <a:gd name="T100" fmla="*/ 76 w 784"/>
                <a:gd name="T101" fmla="*/ 510 h 602"/>
                <a:gd name="T102" fmla="*/ 52 w 784"/>
                <a:gd name="T103" fmla="*/ 542 h 602"/>
                <a:gd name="T104" fmla="*/ 78 w 784"/>
                <a:gd name="T105" fmla="*/ 566 h 602"/>
                <a:gd name="T106" fmla="*/ 86 w 784"/>
                <a:gd name="T107" fmla="*/ 590 h 602"/>
                <a:gd name="T108" fmla="*/ 54 w 784"/>
                <a:gd name="T109" fmla="*/ 602 h 60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784" h="602">
                  <a:moveTo>
                    <a:pt x="54" y="602"/>
                  </a:moveTo>
                  <a:lnTo>
                    <a:pt x="54" y="602"/>
                  </a:lnTo>
                  <a:lnTo>
                    <a:pt x="46" y="596"/>
                  </a:lnTo>
                  <a:lnTo>
                    <a:pt x="40" y="590"/>
                  </a:lnTo>
                  <a:lnTo>
                    <a:pt x="34" y="580"/>
                  </a:lnTo>
                  <a:lnTo>
                    <a:pt x="28" y="558"/>
                  </a:lnTo>
                  <a:lnTo>
                    <a:pt x="0" y="520"/>
                  </a:lnTo>
                  <a:lnTo>
                    <a:pt x="0" y="502"/>
                  </a:lnTo>
                  <a:lnTo>
                    <a:pt x="2" y="492"/>
                  </a:lnTo>
                  <a:lnTo>
                    <a:pt x="8" y="486"/>
                  </a:lnTo>
                  <a:lnTo>
                    <a:pt x="18" y="478"/>
                  </a:lnTo>
                  <a:lnTo>
                    <a:pt x="22" y="450"/>
                  </a:lnTo>
                  <a:lnTo>
                    <a:pt x="26" y="440"/>
                  </a:lnTo>
                  <a:lnTo>
                    <a:pt x="30" y="430"/>
                  </a:lnTo>
                  <a:lnTo>
                    <a:pt x="36" y="422"/>
                  </a:lnTo>
                  <a:lnTo>
                    <a:pt x="44" y="414"/>
                  </a:lnTo>
                  <a:lnTo>
                    <a:pt x="66" y="396"/>
                  </a:lnTo>
                  <a:lnTo>
                    <a:pt x="94" y="366"/>
                  </a:lnTo>
                  <a:lnTo>
                    <a:pt x="108" y="354"/>
                  </a:lnTo>
                  <a:lnTo>
                    <a:pt x="124" y="342"/>
                  </a:lnTo>
                  <a:lnTo>
                    <a:pt x="154" y="306"/>
                  </a:lnTo>
                  <a:lnTo>
                    <a:pt x="184" y="276"/>
                  </a:lnTo>
                  <a:lnTo>
                    <a:pt x="196" y="266"/>
                  </a:lnTo>
                  <a:lnTo>
                    <a:pt x="204" y="256"/>
                  </a:lnTo>
                  <a:lnTo>
                    <a:pt x="210" y="244"/>
                  </a:lnTo>
                  <a:lnTo>
                    <a:pt x="214" y="230"/>
                  </a:lnTo>
                  <a:lnTo>
                    <a:pt x="214" y="214"/>
                  </a:lnTo>
                  <a:lnTo>
                    <a:pt x="216" y="204"/>
                  </a:lnTo>
                  <a:lnTo>
                    <a:pt x="218" y="196"/>
                  </a:lnTo>
                  <a:lnTo>
                    <a:pt x="222" y="190"/>
                  </a:lnTo>
                  <a:lnTo>
                    <a:pt x="232" y="180"/>
                  </a:lnTo>
                  <a:lnTo>
                    <a:pt x="240" y="174"/>
                  </a:lnTo>
                  <a:lnTo>
                    <a:pt x="248" y="164"/>
                  </a:lnTo>
                  <a:lnTo>
                    <a:pt x="244" y="106"/>
                  </a:lnTo>
                  <a:lnTo>
                    <a:pt x="254" y="96"/>
                  </a:lnTo>
                  <a:lnTo>
                    <a:pt x="260" y="84"/>
                  </a:lnTo>
                  <a:lnTo>
                    <a:pt x="262" y="72"/>
                  </a:lnTo>
                  <a:lnTo>
                    <a:pt x="264" y="60"/>
                  </a:lnTo>
                  <a:lnTo>
                    <a:pt x="278" y="36"/>
                  </a:lnTo>
                  <a:lnTo>
                    <a:pt x="298" y="36"/>
                  </a:lnTo>
                  <a:lnTo>
                    <a:pt x="332" y="68"/>
                  </a:lnTo>
                  <a:lnTo>
                    <a:pt x="352" y="68"/>
                  </a:lnTo>
                  <a:lnTo>
                    <a:pt x="354" y="64"/>
                  </a:lnTo>
                  <a:lnTo>
                    <a:pt x="356" y="60"/>
                  </a:lnTo>
                  <a:lnTo>
                    <a:pt x="358" y="48"/>
                  </a:lnTo>
                  <a:lnTo>
                    <a:pt x="360" y="32"/>
                  </a:lnTo>
                  <a:lnTo>
                    <a:pt x="340" y="10"/>
                  </a:lnTo>
                  <a:lnTo>
                    <a:pt x="346" y="8"/>
                  </a:lnTo>
                  <a:lnTo>
                    <a:pt x="442" y="8"/>
                  </a:lnTo>
                  <a:lnTo>
                    <a:pt x="454" y="10"/>
                  </a:lnTo>
                  <a:lnTo>
                    <a:pt x="472" y="10"/>
                  </a:lnTo>
                  <a:lnTo>
                    <a:pt x="490" y="8"/>
                  </a:lnTo>
                  <a:lnTo>
                    <a:pt x="500" y="4"/>
                  </a:lnTo>
                  <a:lnTo>
                    <a:pt x="506" y="0"/>
                  </a:lnTo>
                  <a:lnTo>
                    <a:pt x="518" y="0"/>
                  </a:lnTo>
                  <a:lnTo>
                    <a:pt x="518" y="20"/>
                  </a:lnTo>
                  <a:lnTo>
                    <a:pt x="476" y="68"/>
                  </a:lnTo>
                  <a:lnTo>
                    <a:pt x="478" y="82"/>
                  </a:lnTo>
                  <a:lnTo>
                    <a:pt x="482" y="88"/>
                  </a:lnTo>
                  <a:lnTo>
                    <a:pt x="486" y="92"/>
                  </a:lnTo>
                  <a:lnTo>
                    <a:pt x="492" y="94"/>
                  </a:lnTo>
                  <a:lnTo>
                    <a:pt x="500" y="96"/>
                  </a:lnTo>
                  <a:lnTo>
                    <a:pt x="524" y="98"/>
                  </a:lnTo>
                  <a:lnTo>
                    <a:pt x="580" y="72"/>
                  </a:lnTo>
                  <a:lnTo>
                    <a:pt x="600" y="72"/>
                  </a:lnTo>
                  <a:lnTo>
                    <a:pt x="612" y="84"/>
                  </a:lnTo>
                  <a:lnTo>
                    <a:pt x="624" y="82"/>
                  </a:lnTo>
                  <a:lnTo>
                    <a:pt x="634" y="78"/>
                  </a:lnTo>
                  <a:lnTo>
                    <a:pt x="656" y="64"/>
                  </a:lnTo>
                  <a:lnTo>
                    <a:pt x="668" y="58"/>
                  </a:lnTo>
                  <a:lnTo>
                    <a:pt x="680" y="54"/>
                  </a:lnTo>
                  <a:lnTo>
                    <a:pt x="694" y="52"/>
                  </a:lnTo>
                  <a:lnTo>
                    <a:pt x="710" y="56"/>
                  </a:lnTo>
                  <a:lnTo>
                    <a:pt x="740" y="92"/>
                  </a:lnTo>
                  <a:lnTo>
                    <a:pt x="784" y="152"/>
                  </a:lnTo>
                  <a:lnTo>
                    <a:pt x="784" y="168"/>
                  </a:lnTo>
                  <a:lnTo>
                    <a:pt x="764" y="170"/>
                  </a:lnTo>
                  <a:lnTo>
                    <a:pt x="752" y="174"/>
                  </a:lnTo>
                  <a:lnTo>
                    <a:pt x="746" y="180"/>
                  </a:lnTo>
                  <a:lnTo>
                    <a:pt x="740" y="186"/>
                  </a:lnTo>
                  <a:lnTo>
                    <a:pt x="728" y="196"/>
                  </a:lnTo>
                  <a:lnTo>
                    <a:pt x="724" y="200"/>
                  </a:lnTo>
                  <a:lnTo>
                    <a:pt x="722" y="208"/>
                  </a:lnTo>
                  <a:lnTo>
                    <a:pt x="722" y="214"/>
                  </a:lnTo>
                  <a:lnTo>
                    <a:pt x="728" y="224"/>
                  </a:lnTo>
                  <a:lnTo>
                    <a:pt x="728" y="230"/>
                  </a:lnTo>
                  <a:lnTo>
                    <a:pt x="704" y="242"/>
                  </a:lnTo>
                  <a:lnTo>
                    <a:pt x="680" y="256"/>
                  </a:lnTo>
                  <a:lnTo>
                    <a:pt x="656" y="270"/>
                  </a:lnTo>
                  <a:lnTo>
                    <a:pt x="634" y="282"/>
                  </a:lnTo>
                  <a:lnTo>
                    <a:pt x="618" y="298"/>
                  </a:lnTo>
                  <a:lnTo>
                    <a:pt x="612" y="298"/>
                  </a:lnTo>
                  <a:lnTo>
                    <a:pt x="606" y="296"/>
                  </a:lnTo>
                  <a:lnTo>
                    <a:pt x="602" y="292"/>
                  </a:lnTo>
                  <a:lnTo>
                    <a:pt x="600" y="288"/>
                  </a:lnTo>
                  <a:lnTo>
                    <a:pt x="582" y="288"/>
                  </a:lnTo>
                  <a:lnTo>
                    <a:pt x="570" y="304"/>
                  </a:lnTo>
                  <a:lnTo>
                    <a:pt x="556" y="304"/>
                  </a:lnTo>
                  <a:lnTo>
                    <a:pt x="552" y="298"/>
                  </a:lnTo>
                  <a:lnTo>
                    <a:pt x="548" y="294"/>
                  </a:lnTo>
                  <a:lnTo>
                    <a:pt x="544" y="292"/>
                  </a:lnTo>
                  <a:lnTo>
                    <a:pt x="540" y="292"/>
                  </a:lnTo>
                  <a:lnTo>
                    <a:pt x="534" y="292"/>
                  </a:lnTo>
                  <a:lnTo>
                    <a:pt x="526" y="294"/>
                  </a:lnTo>
                  <a:lnTo>
                    <a:pt x="526" y="318"/>
                  </a:lnTo>
                  <a:lnTo>
                    <a:pt x="520" y="322"/>
                  </a:lnTo>
                  <a:lnTo>
                    <a:pt x="516" y="326"/>
                  </a:lnTo>
                  <a:lnTo>
                    <a:pt x="508" y="328"/>
                  </a:lnTo>
                  <a:lnTo>
                    <a:pt x="504" y="328"/>
                  </a:lnTo>
                  <a:lnTo>
                    <a:pt x="500" y="332"/>
                  </a:lnTo>
                  <a:lnTo>
                    <a:pt x="498" y="338"/>
                  </a:lnTo>
                  <a:lnTo>
                    <a:pt x="494" y="346"/>
                  </a:lnTo>
                  <a:lnTo>
                    <a:pt x="482" y="344"/>
                  </a:lnTo>
                  <a:lnTo>
                    <a:pt x="478" y="342"/>
                  </a:lnTo>
                  <a:lnTo>
                    <a:pt x="476" y="340"/>
                  </a:lnTo>
                  <a:lnTo>
                    <a:pt x="472" y="334"/>
                  </a:lnTo>
                  <a:lnTo>
                    <a:pt x="468" y="326"/>
                  </a:lnTo>
                  <a:lnTo>
                    <a:pt x="462" y="326"/>
                  </a:lnTo>
                  <a:lnTo>
                    <a:pt x="436" y="302"/>
                  </a:lnTo>
                  <a:lnTo>
                    <a:pt x="420" y="302"/>
                  </a:lnTo>
                  <a:lnTo>
                    <a:pt x="414" y="314"/>
                  </a:lnTo>
                  <a:lnTo>
                    <a:pt x="408" y="330"/>
                  </a:lnTo>
                  <a:lnTo>
                    <a:pt x="388" y="362"/>
                  </a:lnTo>
                  <a:lnTo>
                    <a:pt x="374" y="368"/>
                  </a:lnTo>
                  <a:lnTo>
                    <a:pt x="366" y="374"/>
                  </a:lnTo>
                  <a:lnTo>
                    <a:pt x="358" y="382"/>
                  </a:lnTo>
                  <a:lnTo>
                    <a:pt x="350" y="394"/>
                  </a:lnTo>
                  <a:lnTo>
                    <a:pt x="338" y="396"/>
                  </a:lnTo>
                  <a:lnTo>
                    <a:pt x="328" y="398"/>
                  </a:lnTo>
                  <a:lnTo>
                    <a:pt x="306" y="418"/>
                  </a:lnTo>
                  <a:lnTo>
                    <a:pt x="290" y="418"/>
                  </a:lnTo>
                  <a:lnTo>
                    <a:pt x="278" y="420"/>
                  </a:lnTo>
                  <a:lnTo>
                    <a:pt x="270" y="422"/>
                  </a:lnTo>
                  <a:lnTo>
                    <a:pt x="262" y="426"/>
                  </a:lnTo>
                  <a:lnTo>
                    <a:pt x="256" y="438"/>
                  </a:lnTo>
                  <a:lnTo>
                    <a:pt x="244" y="438"/>
                  </a:lnTo>
                  <a:lnTo>
                    <a:pt x="228" y="432"/>
                  </a:lnTo>
                  <a:lnTo>
                    <a:pt x="218" y="432"/>
                  </a:lnTo>
                  <a:lnTo>
                    <a:pt x="210" y="436"/>
                  </a:lnTo>
                  <a:lnTo>
                    <a:pt x="198" y="440"/>
                  </a:lnTo>
                  <a:lnTo>
                    <a:pt x="140" y="462"/>
                  </a:lnTo>
                  <a:lnTo>
                    <a:pt x="120" y="464"/>
                  </a:lnTo>
                  <a:lnTo>
                    <a:pt x="104" y="466"/>
                  </a:lnTo>
                  <a:lnTo>
                    <a:pt x="92" y="474"/>
                  </a:lnTo>
                  <a:lnTo>
                    <a:pt x="78" y="486"/>
                  </a:lnTo>
                  <a:lnTo>
                    <a:pt x="76" y="510"/>
                  </a:lnTo>
                  <a:lnTo>
                    <a:pt x="64" y="514"/>
                  </a:lnTo>
                  <a:lnTo>
                    <a:pt x="56" y="520"/>
                  </a:lnTo>
                  <a:lnTo>
                    <a:pt x="52" y="528"/>
                  </a:lnTo>
                  <a:lnTo>
                    <a:pt x="52" y="542"/>
                  </a:lnTo>
                  <a:lnTo>
                    <a:pt x="60" y="548"/>
                  </a:lnTo>
                  <a:lnTo>
                    <a:pt x="72" y="558"/>
                  </a:lnTo>
                  <a:lnTo>
                    <a:pt x="78" y="566"/>
                  </a:lnTo>
                  <a:lnTo>
                    <a:pt x="82" y="572"/>
                  </a:lnTo>
                  <a:lnTo>
                    <a:pt x="86" y="580"/>
                  </a:lnTo>
                  <a:lnTo>
                    <a:pt x="86" y="590"/>
                  </a:lnTo>
                  <a:lnTo>
                    <a:pt x="78" y="594"/>
                  </a:lnTo>
                  <a:lnTo>
                    <a:pt x="68" y="598"/>
                  </a:lnTo>
                  <a:lnTo>
                    <a:pt x="54" y="60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5" name="Freeform 11"/>
            <p:cNvSpPr/>
            <p:nvPr/>
          </p:nvSpPr>
          <p:spPr bwMode="auto">
            <a:xfrm>
              <a:off x="3673475" y="4854575"/>
              <a:ext cx="1400175" cy="1479550"/>
            </a:xfrm>
            <a:custGeom>
              <a:avLst/>
              <a:gdLst>
                <a:gd name="T0" fmla="*/ 356 w 882"/>
                <a:gd name="T1" fmla="*/ 898 h 932"/>
                <a:gd name="T2" fmla="*/ 352 w 882"/>
                <a:gd name="T3" fmla="*/ 844 h 932"/>
                <a:gd name="T4" fmla="*/ 310 w 882"/>
                <a:gd name="T5" fmla="*/ 844 h 932"/>
                <a:gd name="T6" fmla="*/ 246 w 882"/>
                <a:gd name="T7" fmla="*/ 840 h 932"/>
                <a:gd name="T8" fmla="*/ 208 w 882"/>
                <a:gd name="T9" fmla="*/ 800 h 932"/>
                <a:gd name="T10" fmla="*/ 164 w 882"/>
                <a:gd name="T11" fmla="*/ 782 h 932"/>
                <a:gd name="T12" fmla="*/ 166 w 882"/>
                <a:gd name="T13" fmla="*/ 724 h 932"/>
                <a:gd name="T14" fmla="*/ 138 w 882"/>
                <a:gd name="T15" fmla="*/ 676 h 932"/>
                <a:gd name="T16" fmla="*/ 114 w 882"/>
                <a:gd name="T17" fmla="*/ 616 h 932"/>
                <a:gd name="T18" fmla="*/ 88 w 882"/>
                <a:gd name="T19" fmla="*/ 564 h 932"/>
                <a:gd name="T20" fmla="*/ 16 w 882"/>
                <a:gd name="T21" fmla="*/ 578 h 932"/>
                <a:gd name="T22" fmla="*/ 0 w 882"/>
                <a:gd name="T23" fmla="*/ 490 h 932"/>
                <a:gd name="T24" fmla="*/ 84 w 882"/>
                <a:gd name="T25" fmla="*/ 392 h 932"/>
                <a:gd name="T26" fmla="*/ 120 w 882"/>
                <a:gd name="T27" fmla="*/ 310 h 932"/>
                <a:gd name="T28" fmla="*/ 130 w 882"/>
                <a:gd name="T29" fmla="*/ 236 h 932"/>
                <a:gd name="T30" fmla="*/ 126 w 882"/>
                <a:gd name="T31" fmla="*/ 178 h 932"/>
                <a:gd name="T32" fmla="*/ 104 w 882"/>
                <a:gd name="T33" fmla="*/ 108 h 932"/>
                <a:gd name="T34" fmla="*/ 126 w 882"/>
                <a:gd name="T35" fmla="*/ 52 h 932"/>
                <a:gd name="T36" fmla="*/ 134 w 882"/>
                <a:gd name="T37" fmla="*/ 0 h 932"/>
                <a:gd name="T38" fmla="*/ 170 w 882"/>
                <a:gd name="T39" fmla="*/ 44 h 932"/>
                <a:gd name="T40" fmla="*/ 208 w 882"/>
                <a:gd name="T41" fmla="*/ 100 h 932"/>
                <a:gd name="T42" fmla="*/ 218 w 882"/>
                <a:gd name="T43" fmla="*/ 44 h 932"/>
                <a:gd name="T44" fmla="*/ 252 w 882"/>
                <a:gd name="T45" fmla="*/ 88 h 932"/>
                <a:gd name="T46" fmla="*/ 332 w 882"/>
                <a:gd name="T47" fmla="*/ 148 h 932"/>
                <a:gd name="T48" fmla="*/ 406 w 882"/>
                <a:gd name="T49" fmla="*/ 280 h 932"/>
                <a:gd name="T50" fmla="*/ 400 w 882"/>
                <a:gd name="T51" fmla="*/ 336 h 932"/>
                <a:gd name="T52" fmla="*/ 452 w 882"/>
                <a:gd name="T53" fmla="*/ 370 h 932"/>
                <a:gd name="T54" fmla="*/ 574 w 882"/>
                <a:gd name="T55" fmla="*/ 346 h 932"/>
                <a:gd name="T56" fmla="*/ 586 w 882"/>
                <a:gd name="T57" fmla="*/ 290 h 932"/>
                <a:gd name="T58" fmla="*/ 558 w 882"/>
                <a:gd name="T59" fmla="*/ 230 h 932"/>
                <a:gd name="T60" fmla="*/ 620 w 882"/>
                <a:gd name="T61" fmla="*/ 178 h 932"/>
                <a:gd name="T62" fmla="*/ 606 w 882"/>
                <a:gd name="T63" fmla="*/ 122 h 932"/>
                <a:gd name="T64" fmla="*/ 614 w 882"/>
                <a:gd name="T65" fmla="*/ 104 h 932"/>
                <a:gd name="T66" fmla="*/ 654 w 882"/>
                <a:gd name="T67" fmla="*/ 64 h 932"/>
                <a:gd name="T68" fmla="*/ 712 w 882"/>
                <a:gd name="T69" fmla="*/ 144 h 932"/>
                <a:gd name="T70" fmla="*/ 790 w 882"/>
                <a:gd name="T71" fmla="*/ 128 h 932"/>
                <a:gd name="T72" fmla="*/ 790 w 882"/>
                <a:gd name="T73" fmla="*/ 188 h 932"/>
                <a:gd name="T74" fmla="*/ 752 w 882"/>
                <a:gd name="T75" fmla="*/ 208 h 932"/>
                <a:gd name="T76" fmla="*/ 660 w 882"/>
                <a:gd name="T77" fmla="*/ 204 h 932"/>
                <a:gd name="T78" fmla="*/ 630 w 882"/>
                <a:gd name="T79" fmla="*/ 266 h 932"/>
                <a:gd name="T80" fmla="*/ 652 w 882"/>
                <a:gd name="T81" fmla="*/ 308 h 932"/>
                <a:gd name="T82" fmla="*/ 698 w 882"/>
                <a:gd name="T83" fmla="*/ 300 h 932"/>
                <a:gd name="T84" fmla="*/ 718 w 882"/>
                <a:gd name="T85" fmla="*/ 330 h 932"/>
                <a:gd name="T86" fmla="*/ 692 w 882"/>
                <a:gd name="T87" fmla="*/ 418 h 932"/>
                <a:gd name="T88" fmla="*/ 732 w 882"/>
                <a:gd name="T89" fmla="*/ 472 h 932"/>
                <a:gd name="T90" fmla="*/ 726 w 882"/>
                <a:gd name="T91" fmla="*/ 528 h 932"/>
                <a:gd name="T92" fmla="*/ 828 w 882"/>
                <a:gd name="T93" fmla="*/ 590 h 932"/>
                <a:gd name="T94" fmla="*/ 876 w 882"/>
                <a:gd name="T95" fmla="*/ 606 h 932"/>
                <a:gd name="T96" fmla="*/ 850 w 882"/>
                <a:gd name="T97" fmla="*/ 658 h 932"/>
                <a:gd name="T98" fmla="*/ 784 w 882"/>
                <a:gd name="T99" fmla="*/ 676 h 932"/>
                <a:gd name="T100" fmla="*/ 720 w 882"/>
                <a:gd name="T101" fmla="*/ 734 h 932"/>
                <a:gd name="T102" fmla="*/ 650 w 882"/>
                <a:gd name="T103" fmla="*/ 764 h 932"/>
                <a:gd name="T104" fmla="*/ 612 w 882"/>
                <a:gd name="T105" fmla="*/ 742 h 932"/>
                <a:gd name="T106" fmla="*/ 564 w 882"/>
                <a:gd name="T107" fmla="*/ 760 h 932"/>
                <a:gd name="T108" fmla="*/ 526 w 882"/>
                <a:gd name="T109" fmla="*/ 740 h 932"/>
                <a:gd name="T110" fmla="*/ 482 w 882"/>
                <a:gd name="T111" fmla="*/ 750 h 932"/>
                <a:gd name="T112" fmla="*/ 448 w 882"/>
                <a:gd name="T113" fmla="*/ 768 h 932"/>
                <a:gd name="T114" fmla="*/ 404 w 882"/>
                <a:gd name="T115" fmla="*/ 766 h 932"/>
                <a:gd name="T116" fmla="*/ 410 w 882"/>
                <a:gd name="T117" fmla="*/ 826 h 932"/>
                <a:gd name="T118" fmla="*/ 410 w 882"/>
                <a:gd name="T119" fmla="*/ 872 h 932"/>
                <a:gd name="T120" fmla="*/ 406 w 882"/>
                <a:gd name="T121" fmla="*/ 932 h 9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882" h="932">
                  <a:moveTo>
                    <a:pt x="406" y="932"/>
                  </a:moveTo>
                  <a:lnTo>
                    <a:pt x="406" y="932"/>
                  </a:lnTo>
                  <a:lnTo>
                    <a:pt x="392" y="920"/>
                  </a:lnTo>
                  <a:lnTo>
                    <a:pt x="380" y="910"/>
                  </a:lnTo>
                  <a:lnTo>
                    <a:pt x="368" y="904"/>
                  </a:lnTo>
                  <a:lnTo>
                    <a:pt x="356" y="898"/>
                  </a:lnTo>
                  <a:lnTo>
                    <a:pt x="358" y="880"/>
                  </a:lnTo>
                  <a:lnTo>
                    <a:pt x="358" y="866"/>
                  </a:lnTo>
                  <a:lnTo>
                    <a:pt x="356" y="854"/>
                  </a:lnTo>
                  <a:lnTo>
                    <a:pt x="352" y="844"/>
                  </a:lnTo>
                  <a:lnTo>
                    <a:pt x="342" y="836"/>
                  </a:lnTo>
                  <a:lnTo>
                    <a:pt x="332" y="836"/>
                  </a:lnTo>
                  <a:lnTo>
                    <a:pt x="324" y="838"/>
                  </a:lnTo>
                  <a:lnTo>
                    <a:pt x="316" y="840"/>
                  </a:lnTo>
                  <a:lnTo>
                    <a:pt x="310" y="844"/>
                  </a:lnTo>
                  <a:lnTo>
                    <a:pt x="298" y="854"/>
                  </a:lnTo>
                  <a:lnTo>
                    <a:pt x="288" y="866"/>
                  </a:lnTo>
                  <a:lnTo>
                    <a:pt x="260" y="860"/>
                  </a:lnTo>
                  <a:lnTo>
                    <a:pt x="246" y="840"/>
                  </a:lnTo>
                  <a:lnTo>
                    <a:pt x="240" y="832"/>
                  </a:lnTo>
                  <a:lnTo>
                    <a:pt x="234" y="828"/>
                  </a:lnTo>
                  <a:lnTo>
                    <a:pt x="218" y="808"/>
                  </a:lnTo>
                  <a:lnTo>
                    <a:pt x="212" y="802"/>
                  </a:lnTo>
                  <a:lnTo>
                    <a:pt x="208" y="800"/>
                  </a:lnTo>
                  <a:lnTo>
                    <a:pt x="202" y="798"/>
                  </a:lnTo>
                  <a:lnTo>
                    <a:pt x="194" y="798"/>
                  </a:lnTo>
                  <a:lnTo>
                    <a:pt x="172" y="798"/>
                  </a:lnTo>
                  <a:lnTo>
                    <a:pt x="168" y="790"/>
                  </a:lnTo>
                  <a:lnTo>
                    <a:pt x="164" y="782"/>
                  </a:lnTo>
                  <a:lnTo>
                    <a:pt x="162" y="774"/>
                  </a:lnTo>
                  <a:lnTo>
                    <a:pt x="160" y="766"/>
                  </a:lnTo>
                  <a:lnTo>
                    <a:pt x="160" y="752"/>
                  </a:lnTo>
                  <a:lnTo>
                    <a:pt x="160" y="740"/>
                  </a:lnTo>
                  <a:lnTo>
                    <a:pt x="166" y="724"/>
                  </a:lnTo>
                  <a:lnTo>
                    <a:pt x="168" y="708"/>
                  </a:lnTo>
                  <a:lnTo>
                    <a:pt x="166" y="694"/>
                  </a:lnTo>
                  <a:lnTo>
                    <a:pt x="164" y="688"/>
                  </a:lnTo>
                  <a:lnTo>
                    <a:pt x="162" y="682"/>
                  </a:lnTo>
                  <a:lnTo>
                    <a:pt x="138" y="676"/>
                  </a:lnTo>
                  <a:lnTo>
                    <a:pt x="126" y="670"/>
                  </a:lnTo>
                  <a:lnTo>
                    <a:pt x="124" y="668"/>
                  </a:lnTo>
                  <a:lnTo>
                    <a:pt x="124" y="664"/>
                  </a:lnTo>
                  <a:lnTo>
                    <a:pt x="124" y="650"/>
                  </a:lnTo>
                  <a:lnTo>
                    <a:pt x="114" y="616"/>
                  </a:lnTo>
                  <a:lnTo>
                    <a:pt x="102" y="598"/>
                  </a:lnTo>
                  <a:lnTo>
                    <a:pt x="96" y="576"/>
                  </a:lnTo>
                  <a:lnTo>
                    <a:pt x="92" y="568"/>
                  </a:lnTo>
                  <a:lnTo>
                    <a:pt x="88" y="564"/>
                  </a:lnTo>
                  <a:lnTo>
                    <a:pt x="82" y="560"/>
                  </a:lnTo>
                  <a:lnTo>
                    <a:pt x="76" y="558"/>
                  </a:lnTo>
                  <a:lnTo>
                    <a:pt x="58" y="556"/>
                  </a:lnTo>
                  <a:lnTo>
                    <a:pt x="30" y="572"/>
                  </a:lnTo>
                  <a:lnTo>
                    <a:pt x="16" y="578"/>
                  </a:lnTo>
                  <a:lnTo>
                    <a:pt x="4" y="580"/>
                  </a:lnTo>
                  <a:lnTo>
                    <a:pt x="2" y="576"/>
                  </a:lnTo>
                  <a:lnTo>
                    <a:pt x="0" y="490"/>
                  </a:lnTo>
                  <a:lnTo>
                    <a:pt x="16" y="454"/>
                  </a:lnTo>
                  <a:lnTo>
                    <a:pt x="32" y="436"/>
                  </a:lnTo>
                  <a:lnTo>
                    <a:pt x="46" y="422"/>
                  </a:lnTo>
                  <a:lnTo>
                    <a:pt x="62" y="408"/>
                  </a:lnTo>
                  <a:lnTo>
                    <a:pt x="84" y="392"/>
                  </a:lnTo>
                  <a:lnTo>
                    <a:pt x="108" y="370"/>
                  </a:lnTo>
                  <a:lnTo>
                    <a:pt x="110" y="328"/>
                  </a:lnTo>
                  <a:lnTo>
                    <a:pt x="120" y="310"/>
                  </a:lnTo>
                  <a:lnTo>
                    <a:pt x="120" y="288"/>
                  </a:lnTo>
                  <a:lnTo>
                    <a:pt x="120" y="266"/>
                  </a:lnTo>
                  <a:lnTo>
                    <a:pt x="124" y="248"/>
                  </a:lnTo>
                  <a:lnTo>
                    <a:pt x="126" y="240"/>
                  </a:lnTo>
                  <a:lnTo>
                    <a:pt x="130" y="236"/>
                  </a:lnTo>
                  <a:lnTo>
                    <a:pt x="132" y="218"/>
                  </a:lnTo>
                  <a:lnTo>
                    <a:pt x="134" y="204"/>
                  </a:lnTo>
                  <a:lnTo>
                    <a:pt x="132" y="190"/>
                  </a:lnTo>
                  <a:lnTo>
                    <a:pt x="126" y="178"/>
                  </a:lnTo>
                  <a:lnTo>
                    <a:pt x="84" y="142"/>
                  </a:lnTo>
                  <a:lnTo>
                    <a:pt x="84" y="110"/>
                  </a:lnTo>
                  <a:lnTo>
                    <a:pt x="94" y="110"/>
                  </a:lnTo>
                  <a:lnTo>
                    <a:pt x="104" y="108"/>
                  </a:lnTo>
                  <a:lnTo>
                    <a:pt x="126" y="100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64"/>
                  </a:lnTo>
                  <a:lnTo>
                    <a:pt x="126" y="52"/>
                  </a:lnTo>
                  <a:lnTo>
                    <a:pt x="120" y="32"/>
                  </a:lnTo>
                  <a:lnTo>
                    <a:pt x="120" y="22"/>
                  </a:lnTo>
                  <a:lnTo>
                    <a:pt x="118" y="12"/>
                  </a:lnTo>
                  <a:lnTo>
                    <a:pt x="126" y="6"/>
                  </a:lnTo>
                  <a:lnTo>
                    <a:pt x="134" y="0"/>
                  </a:lnTo>
                  <a:lnTo>
                    <a:pt x="138" y="0"/>
                  </a:lnTo>
                  <a:lnTo>
                    <a:pt x="142" y="0"/>
                  </a:lnTo>
                  <a:lnTo>
                    <a:pt x="148" y="4"/>
                  </a:lnTo>
                  <a:lnTo>
                    <a:pt x="154" y="8"/>
                  </a:lnTo>
                  <a:lnTo>
                    <a:pt x="170" y="44"/>
                  </a:lnTo>
                  <a:lnTo>
                    <a:pt x="178" y="66"/>
                  </a:lnTo>
                  <a:lnTo>
                    <a:pt x="184" y="90"/>
                  </a:lnTo>
                  <a:lnTo>
                    <a:pt x="188" y="96"/>
                  </a:lnTo>
                  <a:lnTo>
                    <a:pt x="192" y="98"/>
                  </a:lnTo>
                  <a:lnTo>
                    <a:pt x="208" y="100"/>
                  </a:lnTo>
                  <a:lnTo>
                    <a:pt x="212" y="92"/>
                  </a:lnTo>
                  <a:lnTo>
                    <a:pt x="216" y="86"/>
                  </a:lnTo>
                  <a:lnTo>
                    <a:pt x="218" y="70"/>
                  </a:lnTo>
                  <a:lnTo>
                    <a:pt x="218" y="44"/>
                  </a:lnTo>
                  <a:lnTo>
                    <a:pt x="230" y="34"/>
                  </a:lnTo>
                  <a:lnTo>
                    <a:pt x="236" y="44"/>
                  </a:lnTo>
                  <a:lnTo>
                    <a:pt x="242" y="56"/>
                  </a:lnTo>
                  <a:lnTo>
                    <a:pt x="252" y="88"/>
                  </a:lnTo>
                  <a:lnTo>
                    <a:pt x="268" y="112"/>
                  </a:lnTo>
                  <a:lnTo>
                    <a:pt x="278" y="126"/>
                  </a:lnTo>
                  <a:lnTo>
                    <a:pt x="292" y="142"/>
                  </a:lnTo>
                  <a:lnTo>
                    <a:pt x="332" y="148"/>
                  </a:lnTo>
                  <a:lnTo>
                    <a:pt x="368" y="216"/>
                  </a:lnTo>
                  <a:lnTo>
                    <a:pt x="404" y="264"/>
                  </a:lnTo>
                  <a:lnTo>
                    <a:pt x="406" y="280"/>
                  </a:lnTo>
                  <a:lnTo>
                    <a:pt x="398" y="290"/>
                  </a:lnTo>
                  <a:lnTo>
                    <a:pt x="392" y="298"/>
                  </a:lnTo>
                  <a:lnTo>
                    <a:pt x="390" y="306"/>
                  </a:lnTo>
                  <a:lnTo>
                    <a:pt x="390" y="324"/>
                  </a:lnTo>
                  <a:lnTo>
                    <a:pt x="400" y="336"/>
                  </a:lnTo>
                  <a:lnTo>
                    <a:pt x="408" y="346"/>
                  </a:lnTo>
                  <a:lnTo>
                    <a:pt x="422" y="356"/>
                  </a:lnTo>
                  <a:lnTo>
                    <a:pt x="430" y="358"/>
                  </a:lnTo>
                  <a:lnTo>
                    <a:pt x="440" y="362"/>
                  </a:lnTo>
                  <a:lnTo>
                    <a:pt x="452" y="370"/>
                  </a:lnTo>
                  <a:lnTo>
                    <a:pt x="460" y="376"/>
                  </a:lnTo>
                  <a:lnTo>
                    <a:pt x="472" y="380"/>
                  </a:lnTo>
                  <a:lnTo>
                    <a:pt x="500" y="378"/>
                  </a:lnTo>
                  <a:lnTo>
                    <a:pt x="574" y="346"/>
                  </a:lnTo>
                  <a:lnTo>
                    <a:pt x="580" y="330"/>
                  </a:lnTo>
                  <a:lnTo>
                    <a:pt x="584" y="318"/>
                  </a:lnTo>
                  <a:lnTo>
                    <a:pt x="586" y="304"/>
                  </a:lnTo>
                  <a:lnTo>
                    <a:pt x="586" y="290"/>
                  </a:lnTo>
                  <a:lnTo>
                    <a:pt x="578" y="278"/>
                  </a:lnTo>
                  <a:lnTo>
                    <a:pt x="572" y="272"/>
                  </a:lnTo>
                  <a:lnTo>
                    <a:pt x="558" y="262"/>
                  </a:lnTo>
                  <a:lnTo>
                    <a:pt x="558" y="238"/>
                  </a:lnTo>
                  <a:lnTo>
                    <a:pt x="558" y="230"/>
                  </a:lnTo>
                  <a:lnTo>
                    <a:pt x="564" y="222"/>
                  </a:lnTo>
                  <a:lnTo>
                    <a:pt x="578" y="214"/>
                  </a:lnTo>
                  <a:lnTo>
                    <a:pt x="594" y="204"/>
                  </a:lnTo>
                  <a:lnTo>
                    <a:pt x="608" y="192"/>
                  </a:lnTo>
                  <a:lnTo>
                    <a:pt x="620" y="178"/>
                  </a:lnTo>
                  <a:lnTo>
                    <a:pt x="620" y="152"/>
                  </a:lnTo>
                  <a:lnTo>
                    <a:pt x="616" y="138"/>
                  </a:lnTo>
                  <a:lnTo>
                    <a:pt x="610" y="128"/>
                  </a:lnTo>
                  <a:lnTo>
                    <a:pt x="606" y="122"/>
                  </a:lnTo>
                  <a:lnTo>
                    <a:pt x="600" y="116"/>
                  </a:lnTo>
                  <a:lnTo>
                    <a:pt x="598" y="108"/>
                  </a:lnTo>
                  <a:lnTo>
                    <a:pt x="614" y="104"/>
                  </a:lnTo>
                  <a:lnTo>
                    <a:pt x="622" y="94"/>
                  </a:lnTo>
                  <a:lnTo>
                    <a:pt x="628" y="84"/>
                  </a:lnTo>
                  <a:lnTo>
                    <a:pt x="632" y="72"/>
                  </a:lnTo>
                  <a:lnTo>
                    <a:pt x="636" y="66"/>
                  </a:lnTo>
                  <a:lnTo>
                    <a:pt x="642" y="64"/>
                  </a:lnTo>
                  <a:lnTo>
                    <a:pt x="654" y="64"/>
                  </a:lnTo>
                  <a:lnTo>
                    <a:pt x="672" y="66"/>
                  </a:lnTo>
                  <a:lnTo>
                    <a:pt x="694" y="124"/>
                  </a:lnTo>
                  <a:lnTo>
                    <a:pt x="704" y="136"/>
                  </a:lnTo>
                  <a:lnTo>
                    <a:pt x="712" y="144"/>
                  </a:lnTo>
                  <a:lnTo>
                    <a:pt x="722" y="152"/>
                  </a:lnTo>
                  <a:lnTo>
                    <a:pt x="758" y="152"/>
                  </a:lnTo>
                  <a:lnTo>
                    <a:pt x="774" y="140"/>
                  </a:lnTo>
                  <a:lnTo>
                    <a:pt x="790" y="128"/>
                  </a:lnTo>
                  <a:lnTo>
                    <a:pt x="796" y="138"/>
                  </a:lnTo>
                  <a:lnTo>
                    <a:pt x="796" y="152"/>
                  </a:lnTo>
                  <a:lnTo>
                    <a:pt x="794" y="170"/>
                  </a:lnTo>
                  <a:lnTo>
                    <a:pt x="790" y="188"/>
                  </a:lnTo>
                  <a:lnTo>
                    <a:pt x="786" y="196"/>
                  </a:lnTo>
                  <a:lnTo>
                    <a:pt x="780" y="204"/>
                  </a:lnTo>
                  <a:lnTo>
                    <a:pt x="766" y="208"/>
                  </a:lnTo>
                  <a:lnTo>
                    <a:pt x="752" y="208"/>
                  </a:lnTo>
                  <a:lnTo>
                    <a:pt x="720" y="192"/>
                  </a:lnTo>
                  <a:lnTo>
                    <a:pt x="694" y="192"/>
                  </a:lnTo>
                  <a:lnTo>
                    <a:pt x="676" y="196"/>
                  </a:lnTo>
                  <a:lnTo>
                    <a:pt x="668" y="198"/>
                  </a:lnTo>
                  <a:lnTo>
                    <a:pt x="660" y="204"/>
                  </a:lnTo>
                  <a:lnTo>
                    <a:pt x="642" y="218"/>
                  </a:lnTo>
                  <a:lnTo>
                    <a:pt x="630" y="236"/>
                  </a:lnTo>
                  <a:lnTo>
                    <a:pt x="630" y="256"/>
                  </a:lnTo>
                  <a:lnTo>
                    <a:pt x="630" y="266"/>
                  </a:lnTo>
                  <a:lnTo>
                    <a:pt x="636" y="280"/>
                  </a:lnTo>
                  <a:lnTo>
                    <a:pt x="638" y="290"/>
                  </a:lnTo>
                  <a:lnTo>
                    <a:pt x="642" y="296"/>
                  </a:lnTo>
                  <a:lnTo>
                    <a:pt x="646" y="302"/>
                  </a:lnTo>
                  <a:lnTo>
                    <a:pt x="652" y="308"/>
                  </a:lnTo>
                  <a:lnTo>
                    <a:pt x="658" y="310"/>
                  </a:lnTo>
                  <a:lnTo>
                    <a:pt x="666" y="308"/>
                  </a:lnTo>
                  <a:lnTo>
                    <a:pt x="676" y="304"/>
                  </a:lnTo>
                  <a:lnTo>
                    <a:pt x="692" y="302"/>
                  </a:lnTo>
                  <a:lnTo>
                    <a:pt x="698" y="300"/>
                  </a:lnTo>
                  <a:lnTo>
                    <a:pt x="706" y="300"/>
                  </a:lnTo>
                  <a:lnTo>
                    <a:pt x="710" y="304"/>
                  </a:lnTo>
                  <a:lnTo>
                    <a:pt x="714" y="308"/>
                  </a:lnTo>
                  <a:lnTo>
                    <a:pt x="716" y="318"/>
                  </a:lnTo>
                  <a:lnTo>
                    <a:pt x="718" y="330"/>
                  </a:lnTo>
                  <a:lnTo>
                    <a:pt x="704" y="378"/>
                  </a:lnTo>
                  <a:lnTo>
                    <a:pt x="696" y="390"/>
                  </a:lnTo>
                  <a:lnTo>
                    <a:pt x="690" y="400"/>
                  </a:lnTo>
                  <a:lnTo>
                    <a:pt x="690" y="410"/>
                  </a:lnTo>
                  <a:lnTo>
                    <a:pt x="692" y="418"/>
                  </a:lnTo>
                  <a:lnTo>
                    <a:pt x="698" y="426"/>
                  </a:lnTo>
                  <a:lnTo>
                    <a:pt x="706" y="432"/>
                  </a:lnTo>
                  <a:lnTo>
                    <a:pt x="718" y="438"/>
                  </a:lnTo>
                  <a:lnTo>
                    <a:pt x="734" y="444"/>
                  </a:lnTo>
                  <a:lnTo>
                    <a:pt x="732" y="472"/>
                  </a:lnTo>
                  <a:lnTo>
                    <a:pt x="730" y="486"/>
                  </a:lnTo>
                  <a:lnTo>
                    <a:pt x="724" y="502"/>
                  </a:lnTo>
                  <a:lnTo>
                    <a:pt x="724" y="510"/>
                  </a:lnTo>
                  <a:lnTo>
                    <a:pt x="724" y="520"/>
                  </a:lnTo>
                  <a:lnTo>
                    <a:pt x="726" y="528"/>
                  </a:lnTo>
                  <a:lnTo>
                    <a:pt x="730" y="536"/>
                  </a:lnTo>
                  <a:lnTo>
                    <a:pt x="760" y="572"/>
                  </a:lnTo>
                  <a:lnTo>
                    <a:pt x="828" y="590"/>
                  </a:lnTo>
                  <a:lnTo>
                    <a:pt x="836" y="596"/>
                  </a:lnTo>
                  <a:lnTo>
                    <a:pt x="842" y="600"/>
                  </a:lnTo>
                  <a:lnTo>
                    <a:pt x="850" y="604"/>
                  </a:lnTo>
                  <a:lnTo>
                    <a:pt x="876" y="606"/>
                  </a:lnTo>
                  <a:lnTo>
                    <a:pt x="882" y="628"/>
                  </a:lnTo>
                  <a:lnTo>
                    <a:pt x="876" y="636"/>
                  </a:lnTo>
                  <a:lnTo>
                    <a:pt x="872" y="644"/>
                  </a:lnTo>
                  <a:lnTo>
                    <a:pt x="850" y="658"/>
                  </a:lnTo>
                  <a:lnTo>
                    <a:pt x="832" y="666"/>
                  </a:lnTo>
                  <a:lnTo>
                    <a:pt x="818" y="666"/>
                  </a:lnTo>
                  <a:lnTo>
                    <a:pt x="806" y="668"/>
                  </a:lnTo>
                  <a:lnTo>
                    <a:pt x="794" y="672"/>
                  </a:lnTo>
                  <a:lnTo>
                    <a:pt x="784" y="676"/>
                  </a:lnTo>
                  <a:lnTo>
                    <a:pt x="764" y="686"/>
                  </a:lnTo>
                  <a:lnTo>
                    <a:pt x="744" y="700"/>
                  </a:lnTo>
                  <a:lnTo>
                    <a:pt x="736" y="716"/>
                  </a:lnTo>
                  <a:lnTo>
                    <a:pt x="728" y="726"/>
                  </a:lnTo>
                  <a:lnTo>
                    <a:pt x="720" y="734"/>
                  </a:lnTo>
                  <a:lnTo>
                    <a:pt x="682" y="734"/>
                  </a:lnTo>
                  <a:lnTo>
                    <a:pt x="662" y="756"/>
                  </a:lnTo>
                  <a:lnTo>
                    <a:pt x="656" y="760"/>
                  </a:lnTo>
                  <a:lnTo>
                    <a:pt x="650" y="764"/>
                  </a:lnTo>
                  <a:lnTo>
                    <a:pt x="642" y="766"/>
                  </a:lnTo>
                  <a:lnTo>
                    <a:pt x="636" y="766"/>
                  </a:lnTo>
                  <a:lnTo>
                    <a:pt x="628" y="754"/>
                  </a:lnTo>
                  <a:lnTo>
                    <a:pt x="620" y="746"/>
                  </a:lnTo>
                  <a:lnTo>
                    <a:pt x="612" y="742"/>
                  </a:lnTo>
                  <a:lnTo>
                    <a:pt x="604" y="742"/>
                  </a:lnTo>
                  <a:lnTo>
                    <a:pt x="596" y="744"/>
                  </a:lnTo>
                  <a:lnTo>
                    <a:pt x="588" y="748"/>
                  </a:lnTo>
                  <a:lnTo>
                    <a:pt x="574" y="758"/>
                  </a:lnTo>
                  <a:lnTo>
                    <a:pt x="564" y="760"/>
                  </a:lnTo>
                  <a:lnTo>
                    <a:pt x="556" y="760"/>
                  </a:lnTo>
                  <a:lnTo>
                    <a:pt x="548" y="758"/>
                  </a:lnTo>
                  <a:lnTo>
                    <a:pt x="544" y="756"/>
                  </a:lnTo>
                  <a:lnTo>
                    <a:pt x="534" y="748"/>
                  </a:lnTo>
                  <a:lnTo>
                    <a:pt x="526" y="740"/>
                  </a:lnTo>
                  <a:lnTo>
                    <a:pt x="514" y="738"/>
                  </a:lnTo>
                  <a:lnTo>
                    <a:pt x="506" y="738"/>
                  </a:lnTo>
                  <a:lnTo>
                    <a:pt x="498" y="738"/>
                  </a:lnTo>
                  <a:lnTo>
                    <a:pt x="492" y="742"/>
                  </a:lnTo>
                  <a:lnTo>
                    <a:pt x="486" y="746"/>
                  </a:lnTo>
                  <a:lnTo>
                    <a:pt x="482" y="750"/>
                  </a:lnTo>
                  <a:lnTo>
                    <a:pt x="474" y="764"/>
                  </a:lnTo>
                  <a:lnTo>
                    <a:pt x="468" y="768"/>
                  </a:lnTo>
                  <a:lnTo>
                    <a:pt x="462" y="770"/>
                  </a:lnTo>
                  <a:lnTo>
                    <a:pt x="454" y="770"/>
                  </a:lnTo>
                  <a:lnTo>
                    <a:pt x="448" y="768"/>
                  </a:lnTo>
                  <a:lnTo>
                    <a:pt x="436" y="762"/>
                  </a:lnTo>
                  <a:lnTo>
                    <a:pt x="430" y="756"/>
                  </a:lnTo>
                  <a:lnTo>
                    <a:pt x="414" y="756"/>
                  </a:lnTo>
                  <a:lnTo>
                    <a:pt x="404" y="766"/>
                  </a:lnTo>
                  <a:lnTo>
                    <a:pt x="398" y="774"/>
                  </a:lnTo>
                  <a:lnTo>
                    <a:pt x="396" y="784"/>
                  </a:lnTo>
                  <a:lnTo>
                    <a:pt x="394" y="802"/>
                  </a:lnTo>
                  <a:lnTo>
                    <a:pt x="402" y="814"/>
                  </a:lnTo>
                  <a:lnTo>
                    <a:pt x="410" y="826"/>
                  </a:lnTo>
                  <a:lnTo>
                    <a:pt x="412" y="832"/>
                  </a:lnTo>
                  <a:lnTo>
                    <a:pt x="412" y="840"/>
                  </a:lnTo>
                  <a:lnTo>
                    <a:pt x="412" y="850"/>
                  </a:lnTo>
                  <a:lnTo>
                    <a:pt x="410" y="860"/>
                  </a:lnTo>
                  <a:lnTo>
                    <a:pt x="410" y="872"/>
                  </a:lnTo>
                  <a:lnTo>
                    <a:pt x="414" y="886"/>
                  </a:lnTo>
                  <a:lnTo>
                    <a:pt x="416" y="902"/>
                  </a:lnTo>
                  <a:lnTo>
                    <a:pt x="420" y="922"/>
                  </a:lnTo>
                  <a:lnTo>
                    <a:pt x="412" y="928"/>
                  </a:lnTo>
                  <a:lnTo>
                    <a:pt x="406" y="932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6" name="Freeform 12"/>
            <p:cNvSpPr/>
            <p:nvPr/>
          </p:nvSpPr>
          <p:spPr bwMode="auto">
            <a:xfrm>
              <a:off x="4851400" y="5384800"/>
              <a:ext cx="1187450" cy="885825"/>
            </a:xfrm>
            <a:custGeom>
              <a:avLst/>
              <a:gdLst>
                <a:gd name="T0" fmla="*/ 450 w 748"/>
                <a:gd name="T1" fmla="*/ 540 h 558"/>
                <a:gd name="T2" fmla="*/ 440 w 748"/>
                <a:gd name="T3" fmla="*/ 532 h 558"/>
                <a:gd name="T4" fmla="*/ 422 w 748"/>
                <a:gd name="T5" fmla="*/ 516 h 558"/>
                <a:gd name="T6" fmla="*/ 406 w 748"/>
                <a:gd name="T7" fmla="*/ 508 h 558"/>
                <a:gd name="T8" fmla="*/ 390 w 748"/>
                <a:gd name="T9" fmla="*/ 536 h 558"/>
                <a:gd name="T10" fmla="*/ 280 w 748"/>
                <a:gd name="T11" fmla="*/ 532 h 558"/>
                <a:gd name="T12" fmla="*/ 218 w 748"/>
                <a:gd name="T13" fmla="*/ 498 h 558"/>
                <a:gd name="T14" fmla="*/ 204 w 748"/>
                <a:gd name="T15" fmla="*/ 478 h 558"/>
                <a:gd name="T16" fmla="*/ 212 w 748"/>
                <a:gd name="T17" fmla="*/ 432 h 558"/>
                <a:gd name="T18" fmla="*/ 188 w 748"/>
                <a:gd name="T19" fmla="*/ 390 h 558"/>
                <a:gd name="T20" fmla="*/ 142 w 748"/>
                <a:gd name="T21" fmla="*/ 382 h 558"/>
                <a:gd name="T22" fmla="*/ 82 w 748"/>
                <a:gd name="T23" fmla="*/ 368 h 558"/>
                <a:gd name="T24" fmla="*/ 104 w 748"/>
                <a:gd name="T25" fmla="*/ 342 h 558"/>
                <a:gd name="T26" fmla="*/ 140 w 748"/>
                <a:gd name="T27" fmla="*/ 316 h 558"/>
                <a:gd name="T28" fmla="*/ 142 w 748"/>
                <a:gd name="T29" fmla="*/ 262 h 558"/>
                <a:gd name="T30" fmla="*/ 102 w 748"/>
                <a:gd name="T31" fmla="*/ 252 h 558"/>
                <a:gd name="T32" fmla="*/ 20 w 748"/>
                <a:gd name="T33" fmla="*/ 222 h 558"/>
                <a:gd name="T34" fmla="*/ 0 w 748"/>
                <a:gd name="T35" fmla="*/ 192 h 558"/>
                <a:gd name="T36" fmla="*/ 22 w 748"/>
                <a:gd name="T37" fmla="*/ 162 h 558"/>
                <a:gd name="T38" fmla="*/ 62 w 748"/>
                <a:gd name="T39" fmla="*/ 154 h 558"/>
                <a:gd name="T40" fmla="*/ 120 w 748"/>
                <a:gd name="T41" fmla="*/ 190 h 558"/>
                <a:gd name="T42" fmla="*/ 156 w 748"/>
                <a:gd name="T43" fmla="*/ 192 h 558"/>
                <a:gd name="T44" fmla="*/ 206 w 748"/>
                <a:gd name="T45" fmla="*/ 156 h 558"/>
                <a:gd name="T46" fmla="*/ 240 w 748"/>
                <a:gd name="T47" fmla="*/ 98 h 558"/>
                <a:gd name="T48" fmla="*/ 274 w 748"/>
                <a:gd name="T49" fmla="*/ 110 h 558"/>
                <a:gd name="T50" fmla="*/ 308 w 748"/>
                <a:gd name="T51" fmla="*/ 128 h 558"/>
                <a:gd name="T52" fmla="*/ 342 w 748"/>
                <a:gd name="T53" fmla="*/ 134 h 558"/>
                <a:gd name="T54" fmla="*/ 410 w 748"/>
                <a:gd name="T55" fmla="*/ 100 h 558"/>
                <a:gd name="T56" fmla="*/ 442 w 748"/>
                <a:gd name="T57" fmla="*/ 78 h 558"/>
                <a:gd name="T58" fmla="*/ 470 w 748"/>
                <a:gd name="T59" fmla="*/ 52 h 558"/>
                <a:gd name="T60" fmla="*/ 514 w 748"/>
                <a:gd name="T61" fmla="*/ 38 h 558"/>
                <a:gd name="T62" fmla="*/ 588 w 748"/>
                <a:gd name="T63" fmla="*/ 10 h 558"/>
                <a:gd name="T64" fmla="*/ 632 w 748"/>
                <a:gd name="T65" fmla="*/ 0 h 558"/>
                <a:gd name="T66" fmla="*/ 672 w 748"/>
                <a:gd name="T67" fmla="*/ 54 h 558"/>
                <a:gd name="T68" fmla="*/ 640 w 748"/>
                <a:gd name="T69" fmla="*/ 112 h 558"/>
                <a:gd name="T70" fmla="*/ 642 w 748"/>
                <a:gd name="T71" fmla="*/ 142 h 558"/>
                <a:gd name="T72" fmla="*/ 682 w 748"/>
                <a:gd name="T73" fmla="*/ 172 h 558"/>
                <a:gd name="T74" fmla="*/ 734 w 748"/>
                <a:gd name="T75" fmla="*/ 180 h 558"/>
                <a:gd name="T76" fmla="*/ 748 w 748"/>
                <a:gd name="T77" fmla="*/ 220 h 558"/>
                <a:gd name="T78" fmla="*/ 734 w 748"/>
                <a:gd name="T79" fmla="*/ 254 h 558"/>
                <a:gd name="T80" fmla="*/ 722 w 748"/>
                <a:gd name="T81" fmla="*/ 264 h 558"/>
                <a:gd name="T82" fmla="*/ 712 w 748"/>
                <a:gd name="T83" fmla="*/ 312 h 558"/>
                <a:gd name="T84" fmla="*/ 688 w 748"/>
                <a:gd name="T85" fmla="*/ 346 h 558"/>
                <a:gd name="T86" fmla="*/ 672 w 748"/>
                <a:gd name="T87" fmla="*/ 360 h 558"/>
                <a:gd name="T88" fmla="*/ 634 w 748"/>
                <a:gd name="T89" fmla="*/ 406 h 558"/>
                <a:gd name="T90" fmla="*/ 614 w 748"/>
                <a:gd name="T91" fmla="*/ 424 h 558"/>
                <a:gd name="T92" fmla="*/ 586 w 748"/>
                <a:gd name="T93" fmla="*/ 448 h 558"/>
                <a:gd name="T94" fmla="*/ 570 w 748"/>
                <a:gd name="T95" fmla="*/ 468 h 558"/>
                <a:gd name="T96" fmla="*/ 566 w 748"/>
                <a:gd name="T97" fmla="*/ 474 h 558"/>
                <a:gd name="T98" fmla="*/ 546 w 748"/>
                <a:gd name="T99" fmla="*/ 484 h 558"/>
                <a:gd name="T100" fmla="*/ 518 w 748"/>
                <a:gd name="T101" fmla="*/ 534 h 558"/>
                <a:gd name="T102" fmla="*/ 466 w 748"/>
                <a:gd name="T103" fmla="*/ 558 h 55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748" h="558">
                  <a:moveTo>
                    <a:pt x="450" y="558"/>
                  </a:moveTo>
                  <a:lnTo>
                    <a:pt x="450" y="558"/>
                  </a:lnTo>
                  <a:lnTo>
                    <a:pt x="450" y="540"/>
                  </a:lnTo>
                  <a:lnTo>
                    <a:pt x="446" y="540"/>
                  </a:lnTo>
                  <a:lnTo>
                    <a:pt x="444" y="538"/>
                  </a:lnTo>
                  <a:lnTo>
                    <a:pt x="440" y="532"/>
                  </a:lnTo>
                  <a:lnTo>
                    <a:pt x="428" y="530"/>
                  </a:lnTo>
                  <a:lnTo>
                    <a:pt x="426" y="522"/>
                  </a:lnTo>
                  <a:lnTo>
                    <a:pt x="422" y="516"/>
                  </a:lnTo>
                  <a:lnTo>
                    <a:pt x="418" y="510"/>
                  </a:lnTo>
                  <a:lnTo>
                    <a:pt x="414" y="508"/>
                  </a:lnTo>
                  <a:lnTo>
                    <a:pt x="410" y="508"/>
                  </a:lnTo>
                  <a:lnTo>
                    <a:pt x="406" y="508"/>
                  </a:lnTo>
                  <a:lnTo>
                    <a:pt x="396" y="510"/>
                  </a:lnTo>
                  <a:lnTo>
                    <a:pt x="390" y="536"/>
                  </a:lnTo>
                  <a:lnTo>
                    <a:pt x="322" y="540"/>
                  </a:lnTo>
                  <a:lnTo>
                    <a:pt x="280" y="532"/>
                  </a:lnTo>
                  <a:lnTo>
                    <a:pt x="246" y="528"/>
                  </a:lnTo>
                  <a:lnTo>
                    <a:pt x="218" y="498"/>
                  </a:lnTo>
                  <a:lnTo>
                    <a:pt x="208" y="478"/>
                  </a:lnTo>
                  <a:lnTo>
                    <a:pt x="204" y="478"/>
                  </a:lnTo>
                  <a:lnTo>
                    <a:pt x="200" y="464"/>
                  </a:lnTo>
                  <a:lnTo>
                    <a:pt x="202" y="452"/>
                  </a:lnTo>
                  <a:lnTo>
                    <a:pt x="206" y="442"/>
                  </a:lnTo>
                  <a:lnTo>
                    <a:pt x="212" y="432"/>
                  </a:lnTo>
                  <a:lnTo>
                    <a:pt x="212" y="406"/>
                  </a:lnTo>
                  <a:lnTo>
                    <a:pt x="188" y="390"/>
                  </a:lnTo>
                  <a:lnTo>
                    <a:pt x="188" y="384"/>
                  </a:lnTo>
                  <a:lnTo>
                    <a:pt x="142" y="382"/>
                  </a:lnTo>
                  <a:lnTo>
                    <a:pt x="104" y="378"/>
                  </a:lnTo>
                  <a:lnTo>
                    <a:pt x="82" y="368"/>
                  </a:lnTo>
                  <a:lnTo>
                    <a:pt x="72" y="344"/>
                  </a:lnTo>
                  <a:lnTo>
                    <a:pt x="104" y="342"/>
                  </a:lnTo>
                  <a:lnTo>
                    <a:pt x="112" y="338"/>
                  </a:lnTo>
                  <a:lnTo>
                    <a:pt x="122" y="332"/>
                  </a:lnTo>
                  <a:lnTo>
                    <a:pt x="140" y="316"/>
                  </a:lnTo>
                  <a:lnTo>
                    <a:pt x="148" y="300"/>
                  </a:lnTo>
                  <a:lnTo>
                    <a:pt x="150" y="286"/>
                  </a:lnTo>
                  <a:lnTo>
                    <a:pt x="148" y="274"/>
                  </a:lnTo>
                  <a:lnTo>
                    <a:pt x="142" y="262"/>
                  </a:lnTo>
                  <a:lnTo>
                    <a:pt x="114" y="260"/>
                  </a:lnTo>
                  <a:lnTo>
                    <a:pt x="102" y="252"/>
                  </a:lnTo>
                  <a:lnTo>
                    <a:pt x="88" y="246"/>
                  </a:lnTo>
                  <a:lnTo>
                    <a:pt x="64" y="238"/>
                  </a:lnTo>
                  <a:lnTo>
                    <a:pt x="40" y="230"/>
                  </a:lnTo>
                  <a:lnTo>
                    <a:pt x="20" y="222"/>
                  </a:lnTo>
                  <a:lnTo>
                    <a:pt x="6" y="204"/>
                  </a:lnTo>
                  <a:lnTo>
                    <a:pt x="2" y="196"/>
                  </a:lnTo>
                  <a:lnTo>
                    <a:pt x="0" y="192"/>
                  </a:lnTo>
                  <a:lnTo>
                    <a:pt x="12" y="174"/>
                  </a:lnTo>
                  <a:lnTo>
                    <a:pt x="18" y="166"/>
                  </a:lnTo>
                  <a:lnTo>
                    <a:pt x="22" y="162"/>
                  </a:lnTo>
                  <a:lnTo>
                    <a:pt x="30" y="158"/>
                  </a:lnTo>
                  <a:lnTo>
                    <a:pt x="36" y="156"/>
                  </a:lnTo>
                  <a:lnTo>
                    <a:pt x="48" y="154"/>
                  </a:lnTo>
                  <a:lnTo>
                    <a:pt x="62" y="154"/>
                  </a:lnTo>
                  <a:lnTo>
                    <a:pt x="90" y="164"/>
                  </a:lnTo>
                  <a:lnTo>
                    <a:pt x="120" y="190"/>
                  </a:lnTo>
                  <a:lnTo>
                    <a:pt x="130" y="192"/>
                  </a:lnTo>
                  <a:lnTo>
                    <a:pt x="142" y="192"/>
                  </a:lnTo>
                  <a:lnTo>
                    <a:pt x="156" y="192"/>
                  </a:lnTo>
                  <a:lnTo>
                    <a:pt x="172" y="190"/>
                  </a:lnTo>
                  <a:lnTo>
                    <a:pt x="188" y="174"/>
                  </a:lnTo>
                  <a:lnTo>
                    <a:pt x="206" y="156"/>
                  </a:lnTo>
                  <a:lnTo>
                    <a:pt x="222" y="136"/>
                  </a:lnTo>
                  <a:lnTo>
                    <a:pt x="238" y="120"/>
                  </a:lnTo>
                  <a:lnTo>
                    <a:pt x="240" y="98"/>
                  </a:lnTo>
                  <a:lnTo>
                    <a:pt x="264" y="96"/>
                  </a:lnTo>
                  <a:lnTo>
                    <a:pt x="274" y="110"/>
                  </a:lnTo>
                  <a:lnTo>
                    <a:pt x="284" y="114"/>
                  </a:lnTo>
                  <a:lnTo>
                    <a:pt x="294" y="120"/>
                  </a:lnTo>
                  <a:lnTo>
                    <a:pt x="308" y="128"/>
                  </a:lnTo>
                  <a:lnTo>
                    <a:pt x="324" y="134"/>
                  </a:lnTo>
                  <a:lnTo>
                    <a:pt x="342" y="134"/>
                  </a:lnTo>
                  <a:lnTo>
                    <a:pt x="384" y="120"/>
                  </a:lnTo>
                  <a:lnTo>
                    <a:pt x="398" y="108"/>
                  </a:lnTo>
                  <a:lnTo>
                    <a:pt x="410" y="100"/>
                  </a:lnTo>
                  <a:lnTo>
                    <a:pt x="422" y="92"/>
                  </a:lnTo>
                  <a:lnTo>
                    <a:pt x="438" y="84"/>
                  </a:lnTo>
                  <a:lnTo>
                    <a:pt x="442" y="78"/>
                  </a:lnTo>
                  <a:lnTo>
                    <a:pt x="450" y="72"/>
                  </a:lnTo>
                  <a:lnTo>
                    <a:pt x="462" y="56"/>
                  </a:lnTo>
                  <a:lnTo>
                    <a:pt x="470" y="52"/>
                  </a:lnTo>
                  <a:lnTo>
                    <a:pt x="476" y="46"/>
                  </a:lnTo>
                  <a:lnTo>
                    <a:pt x="494" y="40"/>
                  </a:lnTo>
                  <a:lnTo>
                    <a:pt x="514" y="38"/>
                  </a:lnTo>
                  <a:lnTo>
                    <a:pt x="550" y="36"/>
                  </a:lnTo>
                  <a:lnTo>
                    <a:pt x="570" y="22"/>
                  </a:lnTo>
                  <a:lnTo>
                    <a:pt x="588" y="10"/>
                  </a:lnTo>
                  <a:lnTo>
                    <a:pt x="596" y="6"/>
                  </a:lnTo>
                  <a:lnTo>
                    <a:pt x="606" y="2"/>
                  </a:lnTo>
                  <a:lnTo>
                    <a:pt x="618" y="0"/>
                  </a:lnTo>
                  <a:lnTo>
                    <a:pt x="632" y="0"/>
                  </a:lnTo>
                  <a:lnTo>
                    <a:pt x="654" y="36"/>
                  </a:lnTo>
                  <a:lnTo>
                    <a:pt x="672" y="54"/>
                  </a:lnTo>
                  <a:lnTo>
                    <a:pt x="656" y="82"/>
                  </a:lnTo>
                  <a:lnTo>
                    <a:pt x="646" y="96"/>
                  </a:lnTo>
                  <a:lnTo>
                    <a:pt x="640" y="112"/>
                  </a:lnTo>
                  <a:lnTo>
                    <a:pt x="638" y="140"/>
                  </a:lnTo>
                  <a:lnTo>
                    <a:pt x="642" y="142"/>
                  </a:lnTo>
                  <a:lnTo>
                    <a:pt x="650" y="142"/>
                  </a:lnTo>
                  <a:lnTo>
                    <a:pt x="672" y="142"/>
                  </a:lnTo>
                  <a:lnTo>
                    <a:pt x="682" y="172"/>
                  </a:lnTo>
                  <a:lnTo>
                    <a:pt x="690" y="184"/>
                  </a:lnTo>
                  <a:lnTo>
                    <a:pt x="734" y="180"/>
                  </a:lnTo>
                  <a:lnTo>
                    <a:pt x="740" y="190"/>
                  </a:lnTo>
                  <a:lnTo>
                    <a:pt x="744" y="204"/>
                  </a:lnTo>
                  <a:lnTo>
                    <a:pt x="748" y="220"/>
                  </a:lnTo>
                  <a:lnTo>
                    <a:pt x="748" y="238"/>
                  </a:lnTo>
                  <a:lnTo>
                    <a:pt x="740" y="248"/>
                  </a:lnTo>
                  <a:lnTo>
                    <a:pt x="734" y="254"/>
                  </a:lnTo>
                  <a:lnTo>
                    <a:pt x="726" y="258"/>
                  </a:lnTo>
                  <a:lnTo>
                    <a:pt x="724" y="262"/>
                  </a:lnTo>
                  <a:lnTo>
                    <a:pt x="722" y="264"/>
                  </a:lnTo>
                  <a:lnTo>
                    <a:pt x="718" y="266"/>
                  </a:lnTo>
                  <a:lnTo>
                    <a:pt x="712" y="312"/>
                  </a:lnTo>
                  <a:lnTo>
                    <a:pt x="706" y="324"/>
                  </a:lnTo>
                  <a:lnTo>
                    <a:pt x="700" y="338"/>
                  </a:lnTo>
                  <a:lnTo>
                    <a:pt x="688" y="346"/>
                  </a:lnTo>
                  <a:lnTo>
                    <a:pt x="682" y="350"/>
                  </a:lnTo>
                  <a:lnTo>
                    <a:pt x="682" y="356"/>
                  </a:lnTo>
                  <a:lnTo>
                    <a:pt x="672" y="360"/>
                  </a:lnTo>
                  <a:lnTo>
                    <a:pt x="664" y="366"/>
                  </a:lnTo>
                  <a:lnTo>
                    <a:pt x="656" y="376"/>
                  </a:lnTo>
                  <a:lnTo>
                    <a:pt x="648" y="386"/>
                  </a:lnTo>
                  <a:lnTo>
                    <a:pt x="634" y="406"/>
                  </a:lnTo>
                  <a:lnTo>
                    <a:pt x="626" y="414"/>
                  </a:lnTo>
                  <a:lnTo>
                    <a:pt x="616" y="420"/>
                  </a:lnTo>
                  <a:lnTo>
                    <a:pt x="614" y="424"/>
                  </a:lnTo>
                  <a:lnTo>
                    <a:pt x="610" y="428"/>
                  </a:lnTo>
                  <a:lnTo>
                    <a:pt x="600" y="434"/>
                  </a:lnTo>
                  <a:lnTo>
                    <a:pt x="586" y="448"/>
                  </a:lnTo>
                  <a:lnTo>
                    <a:pt x="572" y="464"/>
                  </a:lnTo>
                  <a:lnTo>
                    <a:pt x="570" y="466"/>
                  </a:lnTo>
                  <a:lnTo>
                    <a:pt x="570" y="468"/>
                  </a:lnTo>
                  <a:lnTo>
                    <a:pt x="566" y="468"/>
                  </a:lnTo>
                  <a:lnTo>
                    <a:pt x="566" y="474"/>
                  </a:lnTo>
                  <a:lnTo>
                    <a:pt x="560" y="474"/>
                  </a:lnTo>
                  <a:lnTo>
                    <a:pt x="556" y="476"/>
                  </a:lnTo>
                  <a:lnTo>
                    <a:pt x="546" y="484"/>
                  </a:lnTo>
                  <a:lnTo>
                    <a:pt x="532" y="500"/>
                  </a:lnTo>
                  <a:lnTo>
                    <a:pt x="518" y="534"/>
                  </a:lnTo>
                  <a:lnTo>
                    <a:pt x="502" y="538"/>
                  </a:lnTo>
                  <a:lnTo>
                    <a:pt x="488" y="544"/>
                  </a:lnTo>
                  <a:lnTo>
                    <a:pt x="478" y="550"/>
                  </a:lnTo>
                  <a:lnTo>
                    <a:pt x="466" y="558"/>
                  </a:lnTo>
                  <a:lnTo>
                    <a:pt x="450" y="558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7" name="Freeform 13"/>
            <p:cNvSpPr/>
            <p:nvPr/>
          </p:nvSpPr>
          <p:spPr bwMode="auto">
            <a:xfrm>
              <a:off x="7381875" y="5387975"/>
              <a:ext cx="282575" cy="654050"/>
            </a:xfrm>
            <a:custGeom>
              <a:avLst/>
              <a:gdLst>
                <a:gd name="T0" fmla="*/ 82 w 178"/>
                <a:gd name="T1" fmla="*/ 412 h 412"/>
                <a:gd name="T2" fmla="*/ 82 w 178"/>
                <a:gd name="T3" fmla="*/ 412 h 412"/>
                <a:gd name="T4" fmla="*/ 50 w 178"/>
                <a:gd name="T5" fmla="*/ 364 h 412"/>
                <a:gd name="T6" fmla="*/ 50 w 178"/>
                <a:gd name="T7" fmla="*/ 364 h 412"/>
                <a:gd name="T8" fmla="*/ 40 w 178"/>
                <a:gd name="T9" fmla="*/ 360 h 412"/>
                <a:gd name="T10" fmla="*/ 34 w 178"/>
                <a:gd name="T11" fmla="*/ 356 h 412"/>
                <a:gd name="T12" fmla="*/ 28 w 178"/>
                <a:gd name="T13" fmla="*/ 350 h 412"/>
                <a:gd name="T14" fmla="*/ 26 w 178"/>
                <a:gd name="T15" fmla="*/ 346 h 412"/>
                <a:gd name="T16" fmla="*/ 20 w 178"/>
                <a:gd name="T17" fmla="*/ 336 h 412"/>
                <a:gd name="T18" fmla="*/ 16 w 178"/>
                <a:gd name="T19" fmla="*/ 324 h 412"/>
                <a:gd name="T20" fmla="*/ 16 w 178"/>
                <a:gd name="T21" fmla="*/ 324 h 412"/>
                <a:gd name="T22" fmla="*/ 0 w 178"/>
                <a:gd name="T23" fmla="*/ 304 h 412"/>
                <a:gd name="T24" fmla="*/ 0 w 178"/>
                <a:gd name="T25" fmla="*/ 304 h 412"/>
                <a:gd name="T26" fmla="*/ 2 w 178"/>
                <a:gd name="T27" fmla="*/ 280 h 412"/>
                <a:gd name="T28" fmla="*/ 6 w 178"/>
                <a:gd name="T29" fmla="*/ 258 h 412"/>
                <a:gd name="T30" fmla="*/ 8 w 178"/>
                <a:gd name="T31" fmla="*/ 238 h 412"/>
                <a:gd name="T32" fmla="*/ 8 w 178"/>
                <a:gd name="T33" fmla="*/ 228 h 412"/>
                <a:gd name="T34" fmla="*/ 6 w 178"/>
                <a:gd name="T35" fmla="*/ 220 h 412"/>
                <a:gd name="T36" fmla="*/ 6 w 178"/>
                <a:gd name="T37" fmla="*/ 220 h 412"/>
                <a:gd name="T38" fmla="*/ 6 w 178"/>
                <a:gd name="T39" fmla="*/ 196 h 412"/>
                <a:gd name="T40" fmla="*/ 10 w 178"/>
                <a:gd name="T41" fmla="*/ 180 h 412"/>
                <a:gd name="T42" fmla="*/ 16 w 178"/>
                <a:gd name="T43" fmla="*/ 166 h 412"/>
                <a:gd name="T44" fmla="*/ 30 w 178"/>
                <a:gd name="T45" fmla="*/ 150 h 412"/>
                <a:gd name="T46" fmla="*/ 30 w 178"/>
                <a:gd name="T47" fmla="*/ 150 h 412"/>
                <a:gd name="T48" fmla="*/ 38 w 178"/>
                <a:gd name="T49" fmla="*/ 112 h 412"/>
                <a:gd name="T50" fmla="*/ 38 w 178"/>
                <a:gd name="T51" fmla="*/ 112 h 412"/>
                <a:gd name="T52" fmla="*/ 60 w 178"/>
                <a:gd name="T53" fmla="*/ 64 h 412"/>
                <a:gd name="T54" fmla="*/ 60 w 178"/>
                <a:gd name="T55" fmla="*/ 64 h 412"/>
                <a:gd name="T56" fmla="*/ 76 w 178"/>
                <a:gd name="T57" fmla="*/ 44 h 412"/>
                <a:gd name="T58" fmla="*/ 90 w 178"/>
                <a:gd name="T59" fmla="*/ 28 h 412"/>
                <a:gd name="T60" fmla="*/ 104 w 178"/>
                <a:gd name="T61" fmla="*/ 14 h 412"/>
                <a:gd name="T62" fmla="*/ 122 w 178"/>
                <a:gd name="T63" fmla="*/ 0 h 412"/>
                <a:gd name="T64" fmla="*/ 122 w 178"/>
                <a:gd name="T65" fmla="*/ 0 h 412"/>
                <a:gd name="T66" fmla="*/ 164 w 178"/>
                <a:gd name="T67" fmla="*/ 2 h 412"/>
                <a:gd name="T68" fmla="*/ 164 w 178"/>
                <a:gd name="T69" fmla="*/ 2 h 412"/>
                <a:gd name="T70" fmla="*/ 170 w 178"/>
                <a:gd name="T71" fmla="*/ 6 h 412"/>
                <a:gd name="T72" fmla="*/ 170 w 178"/>
                <a:gd name="T73" fmla="*/ 6 h 412"/>
                <a:gd name="T74" fmla="*/ 176 w 178"/>
                <a:gd name="T75" fmla="*/ 30 h 412"/>
                <a:gd name="T76" fmla="*/ 178 w 178"/>
                <a:gd name="T77" fmla="*/ 44 h 412"/>
                <a:gd name="T78" fmla="*/ 178 w 178"/>
                <a:gd name="T79" fmla="*/ 58 h 412"/>
                <a:gd name="T80" fmla="*/ 178 w 178"/>
                <a:gd name="T81" fmla="*/ 58 h 412"/>
                <a:gd name="T82" fmla="*/ 172 w 178"/>
                <a:gd name="T83" fmla="*/ 72 h 412"/>
                <a:gd name="T84" fmla="*/ 168 w 178"/>
                <a:gd name="T85" fmla="*/ 86 h 412"/>
                <a:gd name="T86" fmla="*/ 166 w 178"/>
                <a:gd name="T87" fmla="*/ 102 h 412"/>
                <a:gd name="T88" fmla="*/ 166 w 178"/>
                <a:gd name="T89" fmla="*/ 118 h 412"/>
                <a:gd name="T90" fmla="*/ 168 w 178"/>
                <a:gd name="T91" fmla="*/ 154 h 412"/>
                <a:gd name="T92" fmla="*/ 170 w 178"/>
                <a:gd name="T93" fmla="*/ 188 h 412"/>
                <a:gd name="T94" fmla="*/ 170 w 178"/>
                <a:gd name="T95" fmla="*/ 188 h 412"/>
                <a:gd name="T96" fmla="*/ 164 w 178"/>
                <a:gd name="T97" fmla="*/ 202 h 412"/>
                <a:gd name="T98" fmla="*/ 158 w 178"/>
                <a:gd name="T99" fmla="*/ 218 h 412"/>
                <a:gd name="T100" fmla="*/ 158 w 178"/>
                <a:gd name="T101" fmla="*/ 218 h 412"/>
                <a:gd name="T102" fmla="*/ 118 w 178"/>
                <a:gd name="T103" fmla="*/ 304 h 412"/>
                <a:gd name="T104" fmla="*/ 118 w 178"/>
                <a:gd name="T105" fmla="*/ 304 h 412"/>
                <a:gd name="T106" fmla="*/ 108 w 178"/>
                <a:gd name="T107" fmla="*/ 398 h 412"/>
                <a:gd name="T108" fmla="*/ 108 w 178"/>
                <a:gd name="T109" fmla="*/ 398 h 412"/>
                <a:gd name="T110" fmla="*/ 98 w 178"/>
                <a:gd name="T111" fmla="*/ 408 h 412"/>
                <a:gd name="T112" fmla="*/ 98 w 178"/>
                <a:gd name="T113" fmla="*/ 408 h 412"/>
                <a:gd name="T114" fmla="*/ 90 w 178"/>
                <a:gd name="T115" fmla="*/ 410 h 412"/>
                <a:gd name="T116" fmla="*/ 82 w 178"/>
                <a:gd name="T117" fmla="*/ 412 h 412"/>
                <a:gd name="T118" fmla="*/ 82 w 178"/>
                <a:gd name="T119" fmla="*/ 412 h 412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78" h="412">
                  <a:moveTo>
                    <a:pt x="82" y="412"/>
                  </a:moveTo>
                  <a:lnTo>
                    <a:pt x="82" y="412"/>
                  </a:lnTo>
                  <a:lnTo>
                    <a:pt x="50" y="364"/>
                  </a:lnTo>
                  <a:lnTo>
                    <a:pt x="40" y="360"/>
                  </a:lnTo>
                  <a:lnTo>
                    <a:pt x="34" y="356"/>
                  </a:lnTo>
                  <a:lnTo>
                    <a:pt x="28" y="350"/>
                  </a:lnTo>
                  <a:lnTo>
                    <a:pt x="26" y="346"/>
                  </a:lnTo>
                  <a:lnTo>
                    <a:pt x="20" y="336"/>
                  </a:lnTo>
                  <a:lnTo>
                    <a:pt x="16" y="324"/>
                  </a:lnTo>
                  <a:lnTo>
                    <a:pt x="0" y="304"/>
                  </a:lnTo>
                  <a:lnTo>
                    <a:pt x="2" y="280"/>
                  </a:lnTo>
                  <a:lnTo>
                    <a:pt x="6" y="258"/>
                  </a:lnTo>
                  <a:lnTo>
                    <a:pt x="8" y="238"/>
                  </a:lnTo>
                  <a:lnTo>
                    <a:pt x="8" y="228"/>
                  </a:lnTo>
                  <a:lnTo>
                    <a:pt x="6" y="220"/>
                  </a:lnTo>
                  <a:lnTo>
                    <a:pt x="6" y="196"/>
                  </a:lnTo>
                  <a:lnTo>
                    <a:pt x="10" y="180"/>
                  </a:lnTo>
                  <a:lnTo>
                    <a:pt x="16" y="166"/>
                  </a:lnTo>
                  <a:lnTo>
                    <a:pt x="30" y="150"/>
                  </a:lnTo>
                  <a:lnTo>
                    <a:pt x="38" y="112"/>
                  </a:lnTo>
                  <a:lnTo>
                    <a:pt x="60" y="64"/>
                  </a:lnTo>
                  <a:lnTo>
                    <a:pt x="76" y="44"/>
                  </a:lnTo>
                  <a:lnTo>
                    <a:pt x="90" y="28"/>
                  </a:lnTo>
                  <a:lnTo>
                    <a:pt x="104" y="14"/>
                  </a:lnTo>
                  <a:lnTo>
                    <a:pt x="122" y="0"/>
                  </a:lnTo>
                  <a:lnTo>
                    <a:pt x="164" y="2"/>
                  </a:lnTo>
                  <a:lnTo>
                    <a:pt x="170" y="6"/>
                  </a:lnTo>
                  <a:lnTo>
                    <a:pt x="176" y="30"/>
                  </a:lnTo>
                  <a:lnTo>
                    <a:pt x="178" y="44"/>
                  </a:lnTo>
                  <a:lnTo>
                    <a:pt x="178" y="58"/>
                  </a:lnTo>
                  <a:lnTo>
                    <a:pt x="172" y="72"/>
                  </a:lnTo>
                  <a:lnTo>
                    <a:pt x="168" y="86"/>
                  </a:lnTo>
                  <a:lnTo>
                    <a:pt x="166" y="102"/>
                  </a:lnTo>
                  <a:lnTo>
                    <a:pt x="166" y="118"/>
                  </a:lnTo>
                  <a:lnTo>
                    <a:pt x="168" y="154"/>
                  </a:lnTo>
                  <a:lnTo>
                    <a:pt x="170" y="188"/>
                  </a:lnTo>
                  <a:lnTo>
                    <a:pt x="164" y="202"/>
                  </a:lnTo>
                  <a:lnTo>
                    <a:pt x="158" y="218"/>
                  </a:lnTo>
                  <a:lnTo>
                    <a:pt x="118" y="304"/>
                  </a:lnTo>
                  <a:lnTo>
                    <a:pt x="108" y="398"/>
                  </a:lnTo>
                  <a:lnTo>
                    <a:pt x="98" y="408"/>
                  </a:lnTo>
                  <a:lnTo>
                    <a:pt x="90" y="410"/>
                  </a:lnTo>
                  <a:lnTo>
                    <a:pt x="82" y="412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8" name="Freeform 14"/>
            <p:cNvSpPr/>
            <p:nvPr/>
          </p:nvSpPr>
          <p:spPr bwMode="auto">
            <a:xfrm>
              <a:off x="7407275" y="5405437"/>
              <a:ext cx="247650" cy="619125"/>
            </a:xfrm>
            <a:custGeom>
              <a:avLst/>
              <a:gdLst>
                <a:gd name="T0" fmla="*/ 76 w 156"/>
                <a:gd name="T1" fmla="*/ 390 h 390"/>
                <a:gd name="T2" fmla="*/ 76 w 156"/>
                <a:gd name="T3" fmla="*/ 390 h 390"/>
                <a:gd name="T4" fmla="*/ 46 w 156"/>
                <a:gd name="T5" fmla="*/ 344 h 390"/>
                <a:gd name="T6" fmla="*/ 46 w 156"/>
                <a:gd name="T7" fmla="*/ 344 h 390"/>
                <a:gd name="T8" fmla="*/ 26 w 156"/>
                <a:gd name="T9" fmla="*/ 338 h 390"/>
                <a:gd name="T10" fmla="*/ 26 w 156"/>
                <a:gd name="T11" fmla="*/ 338 h 390"/>
                <a:gd name="T12" fmla="*/ 22 w 156"/>
                <a:gd name="T13" fmla="*/ 324 h 390"/>
                <a:gd name="T14" fmla="*/ 14 w 156"/>
                <a:gd name="T15" fmla="*/ 310 h 390"/>
                <a:gd name="T16" fmla="*/ 6 w 156"/>
                <a:gd name="T17" fmla="*/ 300 h 390"/>
                <a:gd name="T18" fmla="*/ 0 w 156"/>
                <a:gd name="T19" fmla="*/ 294 h 390"/>
                <a:gd name="T20" fmla="*/ 0 w 156"/>
                <a:gd name="T21" fmla="*/ 294 h 390"/>
                <a:gd name="T22" fmla="*/ 0 w 156"/>
                <a:gd name="T23" fmla="*/ 272 h 390"/>
                <a:gd name="T24" fmla="*/ 0 w 156"/>
                <a:gd name="T25" fmla="*/ 272 h 390"/>
                <a:gd name="T26" fmla="*/ 4 w 156"/>
                <a:gd name="T27" fmla="*/ 242 h 390"/>
                <a:gd name="T28" fmla="*/ 6 w 156"/>
                <a:gd name="T29" fmla="*/ 230 h 390"/>
                <a:gd name="T30" fmla="*/ 8 w 156"/>
                <a:gd name="T31" fmla="*/ 216 h 390"/>
                <a:gd name="T32" fmla="*/ 8 w 156"/>
                <a:gd name="T33" fmla="*/ 216 h 390"/>
                <a:gd name="T34" fmla="*/ 4 w 156"/>
                <a:gd name="T35" fmla="*/ 202 h 390"/>
                <a:gd name="T36" fmla="*/ 4 w 156"/>
                <a:gd name="T37" fmla="*/ 192 h 390"/>
                <a:gd name="T38" fmla="*/ 4 w 156"/>
                <a:gd name="T39" fmla="*/ 182 h 390"/>
                <a:gd name="T40" fmla="*/ 8 w 156"/>
                <a:gd name="T41" fmla="*/ 174 h 390"/>
                <a:gd name="T42" fmla="*/ 18 w 156"/>
                <a:gd name="T43" fmla="*/ 158 h 390"/>
                <a:gd name="T44" fmla="*/ 30 w 156"/>
                <a:gd name="T45" fmla="*/ 142 h 390"/>
                <a:gd name="T46" fmla="*/ 30 w 156"/>
                <a:gd name="T47" fmla="*/ 142 h 390"/>
                <a:gd name="T48" fmla="*/ 38 w 156"/>
                <a:gd name="T49" fmla="*/ 108 h 390"/>
                <a:gd name="T50" fmla="*/ 38 w 156"/>
                <a:gd name="T51" fmla="*/ 108 h 390"/>
                <a:gd name="T52" fmla="*/ 48 w 156"/>
                <a:gd name="T53" fmla="*/ 84 h 390"/>
                <a:gd name="T54" fmla="*/ 56 w 156"/>
                <a:gd name="T55" fmla="*/ 64 h 390"/>
                <a:gd name="T56" fmla="*/ 68 w 156"/>
                <a:gd name="T57" fmla="*/ 46 h 390"/>
                <a:gd name="T58" fmla="*/ 84 w 156"/>
                <a:gd name="T59" fmla="*/ 28 h 390"/>
                <a:gd name="T60" fmla="*/ 84 w 156"/>
                <a:gd name="T61" fmla="*/ 28 h 390"/>
                <a:gd name="T62" fmla="*/ 116 w 156"/>
                <a:gd name="T63" fmla="*/ 2 h 390"/>
                <a:gd name="T64" fmla="*/ 116 w 156"/>
                <a:gd name="T65" fmla="*/ 2 h 390"/>
                <a:gd name="T66" fmla="*/ 150 w 156"/>
                <a:gd name="T67" fmla="*/ 0 h 390"/>
                <a:gd name="T68" fmla="*/ 150 w 156"/>
                <a:gd name="T69" fmla="*/ 0 h 390"/>
                <a:gd name="T70" fmla="*/ 154 w 156"/>
                <a:gd name="T71" fmla="*/ 18 h 390"/>
                <a:gd name="T72" fmla="*/ 156 w 156"/>
                <a:gd name="T73" fmla="*/ 32 h 390"/>
                <a:gd name="T74" fmla="*/ 156 w 156"/>
                <a:gd name="T75" fmla="*/ 44 h 390"/>
                <a:gd name="T76" fmla="*/ 156 w 156"/>
                <a:gd name="T77" fmla="*/ 44 h 390"/>
                <a:gd name="T78" fmla="*/ 150 w 156"/>
                <a:gd name="T79" fmla="*/ 56 h 390"/>
                <a:gd name="T80" fmla="*/ 146 w 156"/>
                <a:gd name="T81" fmla="*/ 70 h 390"/>
                <a:gd name="T82" fmla="*/ 144 w 156"/>
                <a:gd name="T83" fmla="*/ 86 h 390"/>
                <a:gd name="T84" fmla="*/ 142 w 156"/>
                <a:gd name="T85" fmla="*/ 102 h 390"/>
                <a:gd name="T86" fmla="*/ 144 w 156"/>
                <a:gd name="T87" fmla="*/ 138 h 390"/>
                <a:gd name="T88" fmla="*/ 146 w 156"/>
                <a:gd name="T89" fmla="*/ 174 h 390"/>
                <a:gd name="T90" fmla="*/ 146 w 156"/>
                <a:gd name="T91" fmla="*/ 174 h 390"/>
                <a:gd name="T92" fmla="*/ 138 w 156"/>
                <a:gd name="T93" fmla="*/ 196 h 390"/>
                <a:gd name="T94" fmla="*/ 126 w 156"/>
                <a:gd name="T95" fmla="*/ 222 h 390"/>
                <a:gd name="T96" fmla="*/ 102 w 156"/>
                <a:gd name="T97" fmla="*/ 270 h 390"/>
                <a:gd name="T98" fmla="*/ 102 w 156"/>
                <a:gd name="T99" fmla="*/ 270 h 390"/>
                <a:gd name="T100" fmla="*/ 96 w 156"/>
                <a:gd name="T101" fmla="*/ 290 h 390"/>
                <a:gd name="T102" fmla="*/ 96 w 156"/>
                <a:gd name="T103" fmla="*/ 290 h 390"/>
                <a:gd name="T104" fmla="*/ 84 w 156"/>
                <a:gd name="T105" fmla="*/ 382 h 390"/>
                <a:gd name="T106" fmla="*/ 84 w 156"/>
                <a:gd name="T107" fmla="*/ 382 h 390"/>
                <a:gd name="T108" fmla="*/ 80 w 156"/>
                <a:gd name="T109" fmla="*/ 386 h 390"/>
                <a:gd name="T110" fmla="*/ 76 w 156"/>
                <a:gd name="T111" fmla="*/ 390 h 390"/>
                <a:gd name="T112" fmla="*/ 76 w 156"/>
                <a:gd name="T113" fmla="*/ 390 h 39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56" h="390">
                  <a:moveTo>
                    <a:pt x="76" y="390"/>
                  </a:moveTo>
                  <a:lnTo>
                    <a:pt x="76" y="390"/>
                  </a:lnTo>
                  <a:lnTo>
                    <a:pt x="46" y="344"/>
                  </a:lnTo>
                  <a:lnTo>
                    <a:pt x="26" y="338"/>
                  </a:lnTo>
                  <a:lnTo>
                    <a:pt x="22" y="324"/>
                  </a:lnTo>
                  <a:lnTo>
                    <a:pt x="14" y="310"/>
                  </a:lnTo>
                  <a:lnTo>
                    <a:pt x="6" y="300"/>
                  </a:lnTo>
                  <a:lnTo>
                    <a:pt x="0" y="294"/>
                  </a:lnTo>
                  <a:lnTo>
                    <a:pt x="0" y="272"/>
                  </a:lnTo>
                  <a:lnTo>
                    <a:pt x="4" y="242"/>
                  </a:lnTo>
                  <a:lnTo>
                    <a:pt x="6" y="230"/>
                  </a:lnTo>
                  <a:lnTo>
                    <a:pt x="8" y="216"/>
                  </a:lnTo>
                  <a:lnTo>
                    <a:pt x="4" y="202"/>
                  </a:lnTo>
                  <a:lnTo>
                    <a:pt x="4" y="192"/>
                  </a:lnTo>
                  <a:lnTo>
                    <a:pt x="4" y="182"/>
                  </a:lnTo>
                  <a:lnTo>
                    <a:pt x="8" y="174"/>
                  </a:lnTo>
                  <a:lnTo>
                    <a:pt x="18" y="158"/>
                  </a:lnTo>
                  <a:lnTo>
                    <a:pt x="30" y="142"/>
                  </a:lnTo>
                  <a:lnTo>
                    <a:pt x="38" y="108"/>
                  </a:lnTo>
                  <a:lnTo>
                    <a:pt x="48" y="84"/>
                  </a:lnTo>
                  <a:lnTo>
                    <a:pt x="56" y="64"/>
                  </a:lnTo>
                  <a:lnTo>
                    <a:pt x="68" y="46"/>
                  </a:lnTo>
                  <a:lnTo>
                    <a:pt x="84" y="28"/>
                  </a:lnTo>
                  <a:lnTo>
                    <a:pt x="116" y="2"/>
                  </a:lnTo>
                  <a:lnTo>
                    <a:pt x="150" y="0"/>
                  </a:lnTo>
                  <a:lnTo>
                    <a:pt x="154" y="18"/>
                  </a:lnTo>
                  <a:lnTo>
                    <a:pt x="156" y="32"/>
                  </a:lnTo>
                  <a:lnTo>
                    <a:pt x="156" y="44"/>
                  </a:lnTo>
                  <a:lnTo>
                    <a:pt x="150" y="56"/>
                  </a:lnTo>
                  <a:lnTo>
                    <a:pt x="146" y="70"/>
                  </a:lnTo>
                  <a:lnTo>
                    <a:pt x="144" y="86"/>
                  </a:lnTo>
                  <a:lnTo>
                    <a:pt x="142" y="102"/>
                  </a:lnTo>
                  <a:lnTo>
                    <a:pt x="144" y="138"/>
                  </a:lnTo>
                  <a:lnTo>
                    <a:pt x="146" y="174"/>
                  </a:lnTo>
                  <a:lnTo>
                    <a:pt x="138" y="196"/>
                  </a:lnTo>
                  <a:lnTo>
                    <a:pt x="126" y="222"/>
                  </a:lnTo>
                  <a:lnTo>
                    <a:pt x="102" y="270"/>
                  </a:lnTo>
                  <a:lnTo>
                    <a:pt x="96" y="290"/>
                  </a:lnTo>
                  <a:lnTo>
                    <a:pt x="84" y="382"/>
                  </a:lnTo>
                  <a:lnTo>
                    <a:pt x="80" y="386"/>
                  </a:lnTo>
                  <a:lnTo>
                    <a:pt x="76" y="39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9" name="Freeform 15"/>
            <p:cNvSpPr/>
            <p:nvPr/>
          </p:nvSpPr>
          <p:spPr bwMode="auto">
            <a:xfrm>
              <a:off x="6708775" y="4911725"/>
              <a:ext cx="657225" cy="854075"/>
            </a:xfrm>
            <a:custGeom>
              <a:avLst/>
              <a:gdLst>
                <a:gd name="T0" fmla="*/ 136 w 414"/>
                <a:gd name="T1" fmla="*/ 532 h 538"/>
                <a:gd name="T2" fmla="*/ 122 w 414"/>
                <a:gd name="T3" fmla="*/ 508 h 538"/>
                <a:gd name="T4" fmla="*/ 116 w 414"/>
                <a:gd name="T5" fmla="*/ 498 h 538"/>
                <a:gd name="T6" fmla="*/ 58 w 414"/>
                <a:gd name="T7" fmla="*/ 426 h 538"/>
                <a:gd name="T8" fmla="*/ 12 w 414"/>
                <a:gd name="T9" fmla="*/ 420 h 538"/>
                <a:gd name="T10" fmla="*/ 0 w 414"/>
                <a:gd name="T11" fmla="*/ 402 h 538"/>
                <a:gd name="T12" fmla="*/ 6 w 414"/>
                <a:gd name="T13" fmla="*/ 360 h 538"/>
                <a:gd name="T14" fmla="*/ 10 w 414"/>
                <a:gd name="T15" fmla="*/ 332 h 538"/>
                <a:gd name="T16" fmla="*/ 8 w 414"/>
                <a:gd name="T17" fmla="*/ 306 h 538"/>
                <a:gd name="T18" fmla="*/ 44 w 414"/>
                <a:gd name="T19" fmla="*/ 246 h 538"/>
                <a:gd name="T20" fmla="*/ 42 w 414"/>
                <a:gd name="T21" fmla="*/ 200 h 538"/>
                <a:gd name="T22" fmla="*/ 46 w 414"/>
                <a:gd name="T23" fmla="*/ 190 h 538"/>
                <a:gd name="T24" fmla="*/ 74 w 414"/>
                <a:gd name="T25" fmla="*/ 174 h 538"/>
                <a:gd name="T26" fmla="*/ 102 w 414"/>
                <a:gd name="T27" fmla="*/ 134 h 538"/>
                <a:gd name="T28" fmla="*/ 102 w 414"/>
                <a:gd name="T29" fmla="*/ 116 h 538"/>
                <a:gd name="T30" fmla="*/ 92 w 414"/>
                <a:gd name="T31" fmla="*/ 88 h 538"/>
                <a:gd name="T32" fmla="*/ 104 w 414"/>
                <a:gd name="T33" fmla="*/ 72 h 538"/>
                <a:gd name="T34" fmla="*/ 132 w 414"/>
                <a:gd name="T35" fmla="*/ 58 h 538"/>
                <a:gd name="T36" fmla="*/ 172 w 414"/>
                <a:gd name="T37" fmla="*/ 48 h 538"/>
                <a:gd name="T38" fmla="*/ 190 w 414"/>
                <a:gd name="T39" fmla="*/ 28 h 538"/>
                <a:gd name="T40" fmla="*/ 204 w 414"/>
                <a:gd name="T41" fmla="*/ 2 h 538"/>
                <a:gd name="T42" fmla="*/ 224 w 414"/>
                <a:gd name="T43" fmla="*/ 2 h 538"/>
                <a:gd name="T44" fmla="*/ 236 w 414"/>
                <a:gd name="T45" fmla="*/ 16 h 538"/>
                <a:gd name="T46" fmla="*/ 250 w 414"/>
                <a:gd name="T47" fmla="*/ 64 h 538"/>
                <a:gd name="T48" fmla="*/ 280 w 414"/>
                <a:gd name="T49" fmla="*/ 96 h 538"/>
                <a:gd name="T50" fmla="*/ 336 w 414"/>
                <a:gd name="T51" fmla="*/ 100 h 538"/>
                <a:gd name="T52" fmla="*/ 366 w 414"/>
                <a:gd name="T53" fmla="*/ 86 h 538"/>
                <a:gd name="T54" fmla="*/ 404 w 414"/>
                <a:gd name="T55" fmla="*/ 84 h 538"/>
                <a:gd name="T56" fmla="*/ 398 w 414"/>
                <a:gd name="T57" fmla="*/ 104 h 538"/>
                <a:gd name="T58" fmla="*/ 384 w 414"/>
                <a:gd name="T59" fmla="*/ 124 h 538"/>
                <a:gd name="T60" fmla="*/ 362 w 414"/>
                <a:gd name="T61" fmla="*/ 154 h 538"/>
                <a:gd name="T62" fmla="*/ 330 w 414"/>
                <a:gd name="T63" fmla="*/ 162 h 538"/>
                <a:gd name="T64" fmla="*/ 328 w 414"/>
                <a:gd name="T65" fmla="*/ 180 h 538"/>
                <a:gd name="T66" fmla="*/ 348 w 414"/>
                <a:gd name="T67" fmla="*/ 198 h 538"/>
                <a:gd name="T68" fmla="*/ 350 w 414"/>
                <a:gd name="T69" fmla="*/ 222 h 538"/>
                <a:gd name="T70" fmla="*/ 348 w 414"/>
                <a:gd name="T71" fmla="*/ 240 h 538"/>
                <a:gd name="T72" fmla="*/ 340 w 414"/>
                <a:gd name="T73" fmla="*/ 278 h 538"/>
                <a:gd name="T74" fmla="*/ 346 w 414"/>
                <a:gd name="T75" fmla="*/ 296 h 538"/>
                <a:gd name="T76" fmla="*/ 356 w 414"/>
                <a:gd name="T77" fmla="*/ 308 h 538"/>
                <a:gd name="T78" fmla="*/ 350 w 414"/>
                <a:gd name="T79" fmla="*/ 306 h 538"/>
                <a:gd name="T80" fmla="*/ 318 w 414"/>
                <a:gd name="T81" fmla="*/ 312 h 538"/>
                <a:gd name="T82" fmla="*/ 318 w 414"/>
                <a:gd name="T83" fmla="*/ 336 h 538"/>
                <a:gd name="T84" fmla="*/ 296 w 414"/>
                <a:gd name="T85" fmla="*/ 354 h 538"/>
                <a:gd name="T86" fmla="*/ 288 w 414"/>
                <a:gd name="T87" fmla="*/ 384 h 538"/>
                <a:gd name="T88" fmla="*/ 268 w 414"/>
                <a:gd name="T89" fmla="*/ 408 h 538"/>
                <a:gd name="T90" fmla="*/ 228 w 414"/>
                <a:gd name="T91" fmla="*/ 416 h 538"/>
                <a:gd name="T92" fmla="*/ 240 w 414"/>
                <a:gd name="T93" fmla="*/ 440 h 538"/>
                <a:gd name="T94" fmla="*/ 218 w 414"/>
                <a:gd name="T95" fmla="*/ 450 h 538"/>
                <a:gd name="T96" fmla="*/ 184 w 414"/>
                <a:gd name="T97" fmla="*/ 480 h 538"/>
                <a:gd name="T98" fmla="*/ 166 w 414"/>
                <a:gd name="T99" fmla="*/ 514 h 538"/>
                <a:gd name="T100" fmla="*/ 150 w 414"/>
                <a:gd name="T101" fmla="*/ 528 h 53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14" h="538">
                  <a:moveTo>
                    <a:pt x="136" y="538"/>
                  </a:moveTo>
                  <a:lnTo>
                    <a:pt x="136" y="538"/>
                  </a:lnTo>
                  <a:lnTo>
                    <a:pt x="136" y="532"/>
                  </a:lnTo>
                  <a:lnTo>
                    <a:pt x="134" y="526"/>
                  </a:lnTo>
                  <a:lnTo>
                    <a:pt x="128" y="516"/>
                  </a:lnTo>
                  <a:lnTo>
                    <a:pt x="122" y="508"/>
                  </a:lnTo>
                  <a:lnTo>
                    <a:pt x="116" y="504"/>
                  </a:lnTo>
                  <a:lnTo>
                    <a:pt x="116" y="498"/>
                  </a:lnTo>
                  <a:lnTo>
                    <a:pt x="58" y="426"/>
                  </a:lnTo>
                  <a:lnTo>
                    <a:pt x="40" y="422"/>
                  </a:lnTo>
                  <a:lnTo>
                    <a:pt x="26" y="420"/>
                  </a:lnTo>
                  <a:lnTo>
                    <a:pt x="12" y="420"/>
                  </a:lnTo>
                  <a:lnTo>
                    <a:pt x="2" y="418"/>
                  </a:lnTo>
                  <a:lnTo>
                    <a:pt x="0" y="402"/>
                  </a:lnTo>
                  <a:lnTo>
                    <a:pt x="0" y="386"/>
                  </a:lnTo>
                  <a:lnTo>
                    <a:pt x="6" y="360"/>
                  </a:lnTo>
                  <a:lnTo>
                    <a:pt x="8" y="352"/>
                  </a:lnTo>
                  <a:lnTo>
                    <a:pt x="10" y="346"/>
                  </a:lnTo>
                  <a:lnTo>
                    <a:pt x="10" y="332"/>
                  </a:lnTo>
                  <a:lnTo>
                    <a:pt x="10" y="318"/>
                  </a:lnTo>
                  <a:lnTo>
                    <a:pt x="8" y="306"/>
                  </a:lnTo>
                  <a:lnTo>
                    <a:pt x="40" y="270"/>
                  </a:lnTo>
                  <a:lnTo>
                    <a:pt x="44" y="246"/>
                  </a:lnTo>
                  <a:lnTo>
                    <a:pt x="42" y="214"/>
                  </a:lnTo>
                  <a:lnTo>
                    <a:pt x="42" y="200"/>
                  </a:lnTo>
                  <a:lnTo>
                    <a:pt x="44" y="194"/>
                  </a:lnTo>
                  <a:lnTo>
                    <a:pt x="46" y="190"/>
                  </a:lnTo>
                  <a:lnTo>
                    <a:pt x="60" y="182"/>
                  </a:lnTo>
                  <a:lnTo>
                    <a:pt x="74" y="174"/>
                  </a:lnTo>
                  <a:lnTo>
                    <a:pt x="94" y="152"/>
                  </a:lnTo>
                  <a:lnTo>
                    <a:pt x="102" y="134"/>
                  </a:lnTo>
                  <a:lnTo>
                    <a:pt x="102" y="116"/>
                  </a:lnTo>
                  <a:lnTo>
                    <a:pt x="96" y="104"/>
                  </a:lnTo>
                  <a:lnTo>
                    <a:pt x="94" y="94"/>
                  </a:lnTo>
                  <a:lnTo>
                    <a:pt x="92" y="88"/>
                  </a:lnTo>
                  <a:lnTo>
                    <a:pt x="94" y="82"/>
                  </a:lnTo>
                  <a:lnTo>
                    <a:pt x="98" y="76"/>
                  </a:lnTo>
                  <a:lnTo>
                    <a:pt x="104" y="72"/>
                  </a:lnTo>
                  <a:lnTo>
                    <a:pt x="120" y="60"/>
                  </a:lnTo>
                  <a:lnTo>
                    <a:pt x="132" y="58"/>
                  </a:lnTo>
                  <a:lnTo>
                    <a:pt x="144" y="56"/>
                  </a:lnTo>
                  <a:lnTo>
                    <a:pt x="158" y="54"/>
                  </a:lnTo>
                  <a:lnTo>
                    <a:pt x="172" y="48"/>
                  </a:lnTo>
                  <a:lnTo>
                    <a:pt x="182" y="40"/>
                  </a:lnTo>
                  <a:lnTo>
                    <a:pt x="190" y="28"/>
                  </a:lnTo>
                  <a:lnTo>
                    <a:pt x="198" y="14"/>
                  </a:lnTo>
                  <a:lnTo>
                    <a:pt x="204" y="2"/>
                  </a:lnTo>
                  <a:lnTo>
                    <a:pt x="210" y="0"/>
                  </a:lnTo>
                  <a:lnTo>
                    <a:pt x="216" y="0"/>
                  </a:lnTo>
                  <a:lnTo>
                    <a:pt x="224" y="2"/>
                  </a:lnTo>
                  <a:lnTo>
                    <a:pt x="232" y="6"/>
                  </a:lnTo>
                  <a:lnTo>
                    <a:pt x="236" y="16"/>
                  </a:lnTo>
                  <a:lnTo>
                    <a:pt x="238" y="28"/>
                  </a:lnTo>
                  <a:lnTo>
                    <a:pt x="246" y="52"/>
                  </a:lnTo>
                  <a:lnTo>
                    <a:pt x="250" y="64"/>
                  </a:lnTo>
                  <a:lnTo>
                    <a:pt x="258" y="76"/>
                  </a:lnTo>
                  <a:lnTo>
                    <a:pt x="266" y="86"/>
                  </a:lnTo>
                  <a:lnTo>
                    <a:pt x="280" y="96"/>
                  </a:lnTo>
                  <a:lnTo>
                    <a:pt x="336" y="100"/>
                  </a:lnTo>
                  <a:lnTo>
                    <a:pt x="342" y="94"/>
                  </a:lnTo>
                  <a:lnTo>
                    <a:pt x="350" y="92"/>
                  </a:lnTo>
                  <a:lnTo>
                    <a:pt x="366" y="86"/>
                  </a:lnTo>
                  <a:lnTo>
                    <a:pt x="386" y="86"/>
                  </a:lnTo>
                  <a:lnTo>
                    <a:pt x="404" y="84"/>
                  </a:lnTo>
                  <a:lnTo>
                    <a:pt x="414" y="90"/>
                  </a:lnTo>
                  <a:lnTo>
                    <a:pt x="398" y="104"/>
                  </a:lnTo>
                  <a:lnTo>
                    <a:pt x="392" y="112"/>
                  </a:lnTo>
                  <a:lnTo>
                    <a:pt x="384" y="124"/>
                  </a:lnTo>
                  <a:lnTo>
                    <a:pt x="382" y="156"/>
                  </a:lnTo>
                  <a:lnTo>
                    <a:pt x="362" y="154"/>
                  </a:lnTo>
                  <a:lnTo>
                    <a:pt x="342" y="154"/>
                  </a:lnTo>
                  <a:lnTo>
                    <a:pt x="336" y="158"/>
                  </a:lnTo>
                  <a:lnTo>
                    <a:pt x="330" y="162"/>
                  </a:lnTo>
                  <a:lnTo>
                    <a:pt x="326" y="168"/>
                  </a:lnTo>
                  <a:lnTo>
                    <a:pt x="328" y="180"/>
                  </a:lnTo>
                  <a:lnTo>
                    <a:pt x="338" y="186"/>
                  </a:lnTo>
                  <a:lnTo>
                    <a:pt x="348" y="198"/>
                  </a:lnTo>
                  <a:lnTo>
                    <a:pt x="364" y="208"/>
                  </a:lnTo>
                  <a:lnTo>
                    <a:pt x="350" y="222"/>
                  </a:lnTo>
                  <a:lnTo>
                    <a:pt x="350" y="230"/>
                  </a:lnTo>
                  <a:lnTo>
                    <a:pt x="348" y="240"/>
                  </a:lnTo>
                  <a:lnTo>
                    <a:pt x="342" y="258"/>
                  </a:lnTo>
                  <a:lnTo>
                    <a:pt x="342" y="268"/>
                  </a:lnTo>
                  <a:lnTo>
                    <a:pt x="340" y="278"/>
                  </a:lnTo>
                  <a:lnTo>
                    <a:pt x="342" y="286"/>
                  </a:lnTo>
                  <a:lnTo>
                    <a:pt x="346" y="296"/>
                  </a:lnTo>
                  <a:lnTo>
                    <a:pt x="356" y="304"/>
                  </a:lnTo>
                  <a:lnTo>
                    <a:pt x="356" y="308"/>
                  </a:lnTo>
                  <a:lnTo>
                    <a:pt x="350" y="306"/>
                  </a:lnTo>
                  <a:lnTo>
                    <a:pt x="322" y="306"/>
                  </a:lnTo>
                  <a:lnTo>
                    <a:pt x="318" y="312"/>
                  </a:lnTo>
                  <a:lnTo>
                    <a:pt x="318" y="318"/>
                  </a:lnTo>
                  <a:lnTo>
                    <a:pt x="320" y="324"/>
                  </a:lnTo>
                  <a:lnTo>
                    <a:pt x="318" y="336"/>
                  </a:lnTo>
                  <a:lnTo>
                    <a:pt x="304" y="346"/>
                  </a:lnTo>
                  <a:lnTo>
                    <a:pt x="296" y="354"/>
                  </a:lnTo>
                  <a:lnTo>
                    <a:pt x="292" y="364"/>
                  </a:lnTo>
                  <a:lnTo>
                    <a:pt x="288" y="384"/>
                  </a:lnTo>
                  <a:lnTo>
                    <a:pt x="278" y="396"/>
                  </a:lnTo>
                  <a:lnTo>
                    <a:pt x="268" y="408"/>
                  </a:lnTo>
                  <a:lnTo>
                    <a:pt x="232" y="410"/>
                  </a:lnTo>
                  <a:lnTo>
                    <a:pt x="228" y="416"/>
                  </a:lnTo>
                  <a:lnTo>
                    <a:pt x="228" y="422"/>
                  </a:lnTo>
                  <a:lnTo>
                    <a:pt x="230" y="430"/>
                  </a:lnTo>
                  <a:lnTo>
                    <a:pt x="240" y="440"/>
                  </a:lnTo>
                  <a:lnTo>
                    <a:pt x="228" y="444"/>
                  </a:lnTo>
                  <a:lnTo>
                    <a:pt x="218" y="450"/>
                  </a:lnTo>
                  <a:lnTo>
                    <a:pt x="208" y="456"/>
                  </a:lnTo>
                  <a:lnTo>
                    <a:pt x="200" y="464"/>
                  </a:lnTo>
                  <a:lnTo>
                    <a:pt x="184" y="480"/>
                  </a:lnTo>
                  <a:lnTo>
                    <a:pt x="168" y="500"/>
                  </a:lnTo>
                  <a:lnTo>
                    <a:pt x="166" y="514"/>
                  </a:lnTo>
                  <a:lnTo>
                    <a:pt x="158" y="522"/>
                  </a:lnTo>
                  <a:lnTo>
                    <a:pt x="150" y="528"/>
                  </a:lnTo>
                  <a:lnTo>
                    <a:pt x="136" y="538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0" name="Freeform 16"/>
            <p:cNvSpPr/>
            <p:nvPr/>
          </p:nvSpPr>
          <p:spPr bwMode="auto">
            <a:xfrm>
              <a:off x="4689475" y="4829175"/>
              <a:ext cx="962025" cy="844550"/>
            </a:xfrm>
            <a:custGeom>
              <a:avLst/>
              <a:gdLst>
                <a:gd name="T0" fmla="*/ 210 w 606"/>
                <a:gd name="T1" fmla="*/ 516 h 532"/>
                <a:gd name="T2" fmla="*/ 172 w 606"/>
                <a:gd name="T3" fmla="*/ 494 h 532"/>
                <a:gd name="T4" fmla="*/ 126 w 606"/>
                <a:gd name="T5" fmla="*/ 498 h 532"/>
                <a:gd name="T6" fmla="*/ 96 w 606"/>
                <a:gd name="T7" fmla="*/ 530 h 532"/>
                <a:gd name="T8" fmla="*/ 104 w 606"/>
                <a:gd name="T9" fmla="*/ 494 h 532"/>
                <a:gd name="T10" fmla="*/ 62 w 606"/>
                <a:gd name="T11" fmla="*/ 432 h 532"/>
                <a:gd name="T12" fmla="*/ 84 w 606"/>
                <a:gd name="T13" fmla="*/ 356 h 532"/>
                <a:gd name="T14" fmla="*/ 88 w 606"/>
                <a:gd name="T15" fmla="*/ 336 h 532"/>
                <a:gd name="T16" fmla="*/ 70 w 606"/>
                <a:gd name="T17" fmla="*/ 304 h 532"/>
                <a:gd name="T18" fmla="*/ 20 w 606"/>
                <a:gd name="T19" fmla="*/ 314 h 532"/>
                <a:gd name="T20" fmla="*/ 6 w 606"/>
                <a:gd name="T21" fmla="*/ 302 h 532"/>
                <a:gd name="T22" fmla="*/ 0 w 606"/>
                <a:gd name="T23" fmla="*/ 278 h 532"/>
                <a:gd name="T24" fmla="*/ 10 w 606"/>
                <a:gd name="T25" fmla="*/ 240 h 532"/>
                <a:gd name="T26" fmla="*/ 60 w 606"/>
                <a:gd name="T27" fmla="*/ 218 h 532"/>
                <a:gd name="T28" fmla="*/ 90 w 606"/>
                <a:gd name="T29" fmla="*/ 226 h 532"/>
                <a:gd name="T30" fmla="*/ 134 w 606"/>
                <a:gd name="T31" fmla="*/ 234 h 532"/>
                <a:gd name="T32" fmla="*/ 158 w 606"/>
                <a:gd name="T33" fmla="*/ 214 h 532"/>
                <a:gd name="T34" fmla="*/ 174 w 606"/>
                <a:gd name="T35" fmla="*/ 194 h 532"/>
                <a:gd name="T36" fmla="*/ 252 w 606"/>
                <a:gd name="T37" fmla="*/ 204 h 532"/>
                <a:gd name="T38" fmla="*/ 264 w 606"/>
                <a:gd name="T39" fmla="*/ 182 h 532"/>
                <a:gd name="T40" fmla="*/ 266 w 606"/>
                <a:gd name="T41" fmla="*/ 146 h 532"/>
                <a:gd name="T42" fmla="*/ 196 w 606"/>
                <a:gd name="T43" fmla="*/ 108 h 532"/>
                <a:gd name="T44" fmla="*/ 192 w 606"/>
                <a:gd name="T45" fmla="*/ 88 h 532"/>
                <a:gd name="T46" fmla="*/ 216 w 606"/>
                <a:gd name="T47" fmla="*/ 78 h 532"/>
                <a:gd name="T48" fmla="*/ 278 w 606"/>
                <a:gd name="T49" fmla="*/ 102 h 532"/>
                <a:gd name="T50" fmla="*/ 326 w 606"/>
                <a:gd name="T51" fmla="*/ 88 h 532"/>
                <a:gd name="T52" fmla="*/ 378 w 606"/>
                <a:gd name="T53" fmla="*/ 44 h 532"/>
                <a:gd name="T54" fmla="*/ 390 w 606"/>
                <a:gd name="T55" fmla="*/ 14 h 532"/>
                <a:gd name="T56" fmla="*/ 414 w 606"/>
                <a:gd name="T57" fmla="*/ 0 h 532"/>
                <a:gd name="T58" fmla="*/ 444 w 606"/>
                <a:gd name="T59" fmla="*/ 10 h 532"/>
                <a:gd name="T60" fmla="*/ 468 w 606"/>
                <a:gd name="T61" fmla="*/ 66 h 532"/>
                <a:gd name="T62" fmla="*/ 526 w 606"/>
                <a:gd name="T63" fmla="*/ 130 h 532"/>
                <a:gd name="T64" fmla="*/ 562 w 606"/>
                <a:gd name="T65" fmla="*/ 154 h 532"/>
                <a:gd name="T66" fmla="*/ 564 w 606"/>
                <a:gd name="T67" fmla="*/ 196 h 532"/>
                <a:gd name="T68" fmla="*/ 534 w 606"/>
                <a:gd name="T69" fmla="*/ 216 h 532"/>
                <a:gd name="T70" fmla="*/ 506 w 606"/>
                <a:gd name="T71" fmla="*/ 246 h 532"/>
                <a:gd name="T72" fmla="*/ 532 w 606"/>
                <a:gd name="T73" fmla="*/ 258 h 532"/>
                <a:gd name="T74" fmla="*/ 568 w 606"/>
                <a:gd name="T75" fmla="*/ 326 h 532"/>
                <a:gd name="T76" fmla="*/ 592 w 606"/>
                <a:gd name="T77" fmla="*/ 356 h 532"/>
                <a:gd name="T78" fmla="*/ 590 w 606"/>
                <a:gd name="T79" fmla="*/ 380 h 532"/>
                <a:gd name="T80" fmla="*/ 546 w 606"/>
                <a:gd name="T81" fmla="*/ 408 h 532"/>
                <a:gd name="T82" fmla="*/ 482 w 606"/>
                <a:gd name="T83" fmla="*/ 460 h 532"/>
                <a:gd name="T84" fmla="*/ 434 w 606"/>
                <a:gd name="T85" fmla="*/ 472 h 532"/>
                <a:gd name="T86" fmla="*/ 392 w 606"/>
                <a:gd name="T87" fmla="*/ 456 h 532"/>
                <a:gd name="T88" fmla="*/ 358 w 606"/>
                <a:gd name="T89" fmla="*/ 436 h 532"/>
                <a:gd name="T90" fmla="*/ 332 w 606"/>
                <a:gd name="T91" fmla="*/ 442 h 532"/>
                <a:gd name="T92" fmla="*/ 302 w 606"/>
                <a:gd name="T93" fmla="*/ 492 h 532"/>
                <a:gd name="T94" fmla="*/ 266 w 606"/>
                <a:gd name="T95" fmla="*/ 528 h 53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606" h="532">
                  <a:moveTo>
                    <a:pt x="240" y="532"/>
                  </a:moveTo>
                  <a:lnTo>
                    <a:pt x="240" y="532"/>
                  </a:lnTo>
                  <a:lnTo>
                    <a:pt x="222" y="524"/>
                  </a:lnTo>
                  <a:lnTo>
                    <a:pt x="210" y="516"/>
                  </a:lnTo>
                  <a:lnTo>
                    <a:pt x="202" y="508"/>
                  </a:lnTo>
                  <a:lnTo>
                    <a:pt x="194" y="502"/>
                  </a:lnTo>
                  <a:lnTo>
                    <a:pt x="172" y="494"/>
                  </a:lnTo>
                  <a:lnTo>
                    <a:pt x="152" y="494"/>
                  </a:lnTo>
                  <a:lnTo>
                    <a:pt x="138" y="494"/>
                  </a:lnTo>
                  <a:lnTo>
                    <a:pt x="126" y="498"/>
                  </a:lnTo>
                  <a:lnTo>
                    <a:pt x="112" y="508"/>
                  </a:lnTo>
                  <a:lnTo>
                    <a:pt x="96" y="530"/>
                  </a:lnTo>
                  <a:lnTo>
                    <a:pt x="96" y="518"/>
                  </a:lnTo>
                  <a:lnTo>
                    <a:pt x="98" y="508"/>
                  </a:lnTo>
                  <a:lnTo>
                    <a:pt x="104" y="494"/>
                  </a:lnTo>
                  <a:lnTo>
                    <a:pt x="106" y="452"/>
                  </a:lnTo>
                  <a:lnTo>
                    <a:pt x="62" y="432"/>
                  </a:lnTo>
                  <a:lnTo>
                    <a:pt x="64" y="420"/>
                  </a:lnTo>
                  <a:lnTo>
                    <a:pt x="68" y="410"/>
                  </a:lnTo>
                  <a:lnTo>
                    <a:pt x="84" y="356"/>
                  </a:lnTo>
                  <a:lnTo>
                    <a:pt x="88" y="352"/>
                  </a:lnTo>
                  <a:lnTo>
                    <a:pt x="88" y="346"/>
                  </a:lnTo>
                  <a:lnTo>
                    <a:pt x="88" y="336"/>
                  </a:lnTo>
                  <a:lnTo>
                    <a:pt x="84" y="320"/>
                  </a:lnTo>
                  <a:lnTo>
                    <a:pt x="70" y="304"/>
                  </a:lnTo>
                  <a:lnTo>
                    <a:pt x="58" y="306"/>
                  </a:lnTo>
                  <a:lnTo>
                    <a:pt x="46" y="308"/>
                  </a:lnTo>
                  <a:lnTo>
                    <a:pt x="20" y="314"/>
                  </a:lnTo>
                  <a:lnTo>
                    <a:pt x="14" y="314"/>
                  </a:lnTo>
                  <a:lnTo>
                    <a:pt x="10" y="310"/>
                  </a:lnTo>
                  <a:lnTo>
                    <a:pt x="8" y="308"/>
                  </a:lnTo>
                  <a:lnTo>
                    <a:pt x="6" y="302"/>
                  </a:lnTo>
                  <a:lnTo>
                    <a:pt x="6" y="294"/>
                  </a:lnTo>
                  <a:lnTo>
                    <a:pt x="6" y="290"/>
                  </a:lnTo>
                  <a:lnTo>
                    <a:pt x="0" y="278"/>
                  </a:lnTo>
                  <a:lnTo>
                    <a:pt x="2" y="262"/>
                  </a:lnTo>
                  <a:lnTo>
                    <a:pt x="4" y="250"/>
                  </a:lnTo>
                  <a:lnTo>
                    <a:pt x="10" y="240"/>
                  </a:lnTo>
                  <a:lnTo>
                    <a:pt x="16" y="234"/>
                  </a:lnTo>
                  <a:lnTo>
                    <a:pt x="24" y="228"/>
                  </a:lnTo>
                  <a:lnTo>
                    <a:pt x="34" y="224"/>
                  </a:lnTo>
                  <a:lnTo>
                    <a:pt x="60" y="218"/>
                  </a:lnTo>
                  <a:lnTo>
                    <a:pt x="74" y="218"/>
                  </a:lnTo>
                  <a:lnTo>
                    <a:pt x="90" y="226"/>
                  </a:lnTo>
                  <a:lnTo>
                    <a:pt x="106" y="232"/>
                  </a:lnTo>
                  <a:lnTo>
                    <a:pt x="114" y="234"/>
                  </a:lnTo>
                  <a:lnTo>
                    <a:pt x="124" y="236"/>
                  </a:lnTo>
                  <a:lnTo>
                    <a:pt x="134" y="234"/>
                  </a:lnTo>
                  <a:lnTo>
                    <a:pt x="144" y="230"/>
                  </a:lnTo>
                  <a:lnTo>
                    <a:pt x="158" y="214"/>
                  </a:lnTo>
                  <a:lnTo>
                    <a:pt x="164" y="196"/>
                  </a:lnTo>
                  <a:lnTo>
                    <a:pt x="174" y="194"/>
                  </a:lnTo>
                  <a:lnTo>
                    <a:pt x="178" y="198"/>
                  </a:lnTo>
                  <a:lnTo>
                    <a:pt x="186" y="200"/>
                  </a:lnTo>
                  <a:lnTo>
                    <a:pt x="206" y="202"/>
                  </a:lnTo>
                  <a:lnTo>
                    <a:pt x="252" y="204"/>
                  </a:lnTo>
                  <a:lnTo>
                    <a:pt x="258" y="196"/>
                  </a:lnTo>
                  <a:lnTo>
                    <a:pt x="262" y="190"/>
                  </a:lnTo>
                  <a:lnTo>
                    <a:pt x="264" y="182"/>
                  </a:lnTo>
                  <a:lnTo>
                    <a:pt x="266" y="174"/>
                  </a:lnTo>
                  <a:lnTo>
                    <a:pt x="266" y="160"/>
                  </a:lnTo>
                  <a:lnTo>
                    <a:pt x="266" y="146"/>
                  </a:lnTo>
                  <a:lnTo>
                    <a:pt x="256" y="136"/>
                  </a:lnTo>
                  <a:lnTo>
                    <a:pt x="248" y="130"/>
                  </a:lnTo>
                  <a:lnTo>
                    <a:pt x="230" y="120"/>
                  </a:lnTo>
                  <a:lnTo>
                    <a:pt x="196" y="108"/>
                  </a:lnTo>
                  <a:lnTo>
                    <a:pt x="194" y="100"/>
                  </a:lnTo>
                  <a:lnTo>
                    <a:pt x="192" y="94"/>
                  </a:lnTo>
                  <a:lnTo>
                    <a:pt x="192" y="88"/>
                  </a:lnTo>
                  <a:lnTo>
                    <a:pt x="194" y="84"/>
                  </a:lnTo>
                  <a:lnTo>
                    <a:pt x="198" y="82"/>
                  </a:lnTo>
                  <a:lnTo>
                    <a:pt x="202" y="80"/>
                  </a:lnTo>
                  <a:lnTo>
                    <a:pt x="216" y="78"/>
                  </a:lnTo>
                  <a:lnTo>
                    <a:pt x="238" y="94"/>
                  </a:lnTo>
                  <a:lnTo>
                    <a:pt x="278" y="102"/>
                  </a:lnTo>
                  <a:lnTo>
                    <a:pt x="294" y="100"/>
                  </a:lnTo>
                  <a:lnTo>
                    <a:pt x="310" y="96"/>
                  </a:lnTo>
                  <a:lnTo>
                    <a:pt x="326" y="88"/>
                  </a:lnTo>
                  <a:lnTo>
                    <a:pt x="342" y="80"/>
                  </a:lnTo>
                  <a:lnTo>
                    <a:pt x="356" y="68"/>
                  </a:lnTo>
                  <a:lnTo>
                    <a:pt x="368" y="56"/>
                  </a:lnTo>
                  <a:lnTo>
                    <a:pt x="378" y="44"/>
                  </a:lnTo>
                  <a:lnTo>
                    <a:pt x="386" y="30"/>
                  </a:lnTo>
                  <a:lnTo>
                    <a:pt x="388" y="22"/>
                  </a:lnTo>
                  <a:lnTo>
                    <a:pt x="390" y="14"/>
                  </a:lnTo>
                  <a:lnTo>
                    <a:pt x="394" y="8"/>
                  </a:lnTo>
                  <a:lnTo>
                    <a:pt x="400" y="4"/>
                  </a:lnTo>
                  <a:lnTo>
                    <a:pt x="406" y="2"/>
                  </a:lnTo>
                  <a:lnTo>
                    <a:pt x="414" y="0"/>
                  </a:lnTo>
                  <a:lnTo>
                    <a:pt x="432" y="0"/>
                  </a:lnTo>
                  <a:lnTo>
                    <a:pt x="438" y="4"/>
                  </a:lnTo>
                  <a:lnTo>
                    <a:pt x="444" y="10"/>
                  </a:lnTo>
                  <a:lnTo>
                    <a:pt x="450" y="16"/>
                  </a:lnTo>
                  <a:lnTo>
                    <a:pt x="456" y="24"/>
                  </a:lnTo>
                  <a:lnTo>
                    <a:pt x="464" y="44"/>
                  </a:lnTo>
                  <a:lnTo>
                    <a:pt x="468" y="66"/>
                  </a:lnTo>
                  <a:lnTo>
                    <a:pt x="494" y="98"/>
                  </a:lnTo>
                  <a:lnTo>
                    <a:pt x="508" y="114"/>
                  </a:lnTo>
                  <a:lnTo>
                    <a:pt x="526" y="130"/>
                  </a:lnTo>
                  <a:lnTo>
                    <a:pt x="558" y="142"/>
                  </a:lnTo>
                  <a:lnTo>
                    <a:pt x="562" y="154"/>
                  </a:lnTo>
                  <a:lnTo>
                    <a:pt x="566" y="170"/>
                  </a:lnTo>
                  <a:lnTo>
                    <a:pt x="566" y="178"/>
                  </a:lnTo>
                  <a:lnTo>
                    <a:pt x="566" y="188"/>
                  </a:lnTo>
                  <a:lnTo>
                    <a:pt x="564" y="196"/>
                  </a:lnTo>
                  <a:lnTo>
                    <a:pt x="558" y="204"/>
                  </a:lnTo>
                  <a:lnTo>
                    <a:pt x="546" y="210"/>
                  </a:lnTo>
                  <a:lnTo>
                    <a:pt x="534" y="216"/>
                  </a:lnTo>
                  <a:lnTo>
                    <a:pt x="516" y="222"/>
                  </a:lnTo>
                  <a:lnTo>
                    <a:pt x="510" y="228"/>
                  </a:lnTo>
                  <a:lnTo>
                    <a:pt x="506" y="234"/>
                  </a:lnTo>
                  <a:lnTo>
                    <a:pt x="506" y="246"/>
                  </a:lnTo>
                  <a:lnTo>
                    <a:pt x="506" y="262"/>
                  </a:lnTo>
                  <a:lnTo>
                    <a:pt x="518" y="262"/>
                  </a:lnTo>
                  <a:lnTo>
                    <a:pt x="532" y="258"/>
                  </a:lnTo>
                  <a:lnTo>
                    <a:pt x="572" y="256"/>
                  </a:lnTo>
                  <a:lnTo>
                    <a:pt x="568" y="326"/>
                  </a:lnTo>
                  <a:lnTo>
                    <a:pt x="572" y="334"/>
                  </a:lnTo>
                  <a:lnTo>
                    <a:pt x="576" y="340"/>
                  </a:lnTo>
                  <a:lnTo>
                    <a:pt x="592" y="356"/>
                  </a:lnTo>
                  <a:lnTo>
                    <a:pt x="606" y="378"/>
                  </a:lnTo>
                  <a:lnTo>
                    <a:pt x="590" y="380"/>
                  </a:lnTo>
                  <a:lnTo>
                    <a:pt x="576" y="384"/>
                  </a:lnTo>
                  <a:lnTo>
                    <a:pt x="554" y="398"/>
                  </a:lnTo>
                  <a:lnTo>
                    <a:pt x="546" y="408"/>
                  </a:lnTo>
                  <a:lnTo>
                    <a:pt x="538" y="416"/>
                  </a:lnTo>
                  <a:lnTo>
                    <a:pt x="520" y="430"/>
                  </a:lnTo>
                  <a:lnTo>
                    <a:pt x="500" y="444"/>
                  </a:lnTo>
                  <a:lnTo>
                    <a:pt x="482" y="460"/>
                  </a:lnTo>
                  <a:lnTo>
                    <a:pt x="466" y="464"/>
                  </a:lnTo>
                  <a:lnTo>
                    <a:pt x="450" y="470"/>
                  </a:lnTo>
                  <a:lnTo>
                    <a:pt x="434" y="472"/>
                  </a:lnTo>
                  <a:lnTo>
                    <a:pt x="420" y="472"/>
                  </a:lnTo>
                  <a:lnTo>
                    <a:pt x="392" y="456"/>
                  </a:lnTo>
                  <a:lnTo>
                    <a:pt x="376" y="440"/>
                  </a:lnTo>
                  <a:lnTo>
                    <a:pt x="372" y="438"/>
                  </a:lnTo>
                  <a:lnTo>
                    <a:pt x="368" y="436"/>
                  </a:lnTo>
                  <a:lnTo>
                    <a:pt x="358" y="436"/>
                  </a:lnTo>
                  <a:lnTo>
                    <a:pt x="342" y="436"/>
                  </a:lnTo>
                  <a:lnTo>
                    <a:pt x="336" y="438"/>
                  </a:lnTo>
                  <a:lnTo>
                    <a:pt x="332" y="442"/>
                  </a:lnTo>
                  <a:lnTo>
                    <a:pt x="330" y="464"/>
                  </a:lnTo>
                  <a:lnTo>
                    <a:pt x="302" y="492"/>
                  </a:lnTo>
                  <a:lnTo>
                    <a:pt x="290" y="506"/>
                  </a:lnTo>
                  <a:lnTo>
                    <a:pt x="278" y="522"/>
                  </a:lnTo>
                  <a:lnTo>
                    <a:pt x="266" y="528"/>
                  </a:lnTo>
                  <a:lnTo>
                    <a:pt x="256" y="530"/>
                  </a:lnTo>
                  <a:lnTo>
                    <a:pt x="240" y="532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1" name="Freeform 17"/>
            <p:cNvSpPr/>
            <p:nvPr/>
          </p:nvSpPr>
          <p:spPr bwMode="auto">
            <a:xfrm>
              <a:off x="5508625" y="4654550"/>
              <a:ext cx="854075" cy="1012825"/>
            </a:xfrm>
            <a:custGeom>
              <a:avLst/>
              <a:gdLst>
                <a:gd name="T0" fmla="*/ 324 w 538"/>
                <a:gd name="T1" fmla="*/ 632 h 638"/>
                <a:gd name="T2" fmla="*/ 306 w 538"/>
                <a:gd name="T3" fmla="*/ 628 h 638"/>
                <a:gd name="T4" fmla="*/ 282 w 538"/>
                <a:gd name="T5" fmla="*/ 636 h 638"/>
                <a:gd name="T6" fmla="*/ 272 w 538"/>
                <a:gd name="T7" fmla="*/ 608 h 638"/>
                <a:gd name="T8" fmla="*/ 258 w 538"/>
                <a:gd name="T9" fmla="*/ 594 h 638"/>
                <a:gd name="T10" fmla="*/ 234 w 538"/>
                <a:gd name="T11" fmla="*/ 594 h 638"/>
                <a:gd name="T12" fmla="*/ 234 w 538"/>
                <a:gd name="T13" fmla="*/ 580 h 638"/>
                <a:gd name="T14" fmla="*/ 268 w 538"/>
                <a:gd name="T15" fmla="*/ 508 h 638"/>
                <a:gd name="T16" fmla="*/ 240 w 538"/>
                <a:gd name="T17" fmla="*/ 472 h 638"/>
                <a:gd name="T18" fmla="*/ 226 w 538"/>
                <a:gd name="T19" fmla="*/ 452 h 638"/>
                <a:gd name="T20" fmla="*/ 204 w 538"/>
                <a:gd name="T21" fmla="*/ 448 h 638"/>
                <a:gd name="T22" fmla="*/ 172 w 538"/>
                <a:gd name="T23" fmla="*/ 456 h 638"/>
                <a:gd name="T24" fmla="*/ 132 w 538"/>
                <a:gd name="T25" fmla="*/ 486 h 638"/>
                <a:gd name="T26" fmla="*/ 98 w 538"/>
                <a:gd name="T27" fmla="*/ 488 h 638"/>
                <a:gd name="T28" fmla="*/ 86 w 538"/>
                <a:gd name="T29" fmla="*/ 458 h 638"/>
                <a:gd name="T30" fmla="*/ 68 w 538"/>
                <a:gd name="T31" fmla="*/ 442 h 638"/>
                <a:gd name="T32" fmla="*/ 64 w 538"/>
                <a:gd name="T33" fmla="*/ 354 h 638"/>
                <a:gd name="T34" fmla="*/ 14 w 538"/>
                <a:gd name="T35" fmla="*/ 358 h 638"/>
                <a:gd name="T36" fmla="*/ 0 w 538"/>
                <a:gd name="T37" fmla="*/ 352 h 638"/>
                <a:gd name="T38" fmla="*/ 8 w 538"/>
                <a:gd name="T39" fmla="*/ 340 h 638"/>
                <a:gd name="T40" fmla="*/ 32 w 538"/>
                <a:gd name="T41" fmla="*/ 334 h 638"/>
                <a:gd name="T42" fmla="*/ 54 w 538"/>
                <a:gd name="T43" fmla="*/ 312 h 638"/>
                <a:gd name="T44" fmla="*/ 62 w 538"/>
                <a:gd name="T45" fmla="*/ 284 h 638"/>
                <a:gd name="T46" fmla="*/ 46 w 538"/>
                <a:gd name="T47" fmla="*/ 154 h 638"/>
                <a:gd name="T48" fmla="*/ 40 w 538"/>
                <a:gd name="T49" fmla="*/ 130 h 638"/>
                <a:gd name="T50" fmla="*/ 64 w 538"/>
                <a:gd name="T51" fmla="*/ 108 h 638"/>
                <a:gd name="T52" fmla="*/ 80 w 538"/>
                <a:gd name="T53" fmla="*/ 78 h 638"/>
                <a:gd name="T54" fmla="*/ 114 w 538"/>
                <a:gd name="T55" fmla="*/ 56 h 638"/>
                <a:gd name="T56" fmla="*/ 142 w 538"/>
                <a:gd name="T57" fmla="*/ 58 h 638"/>
                <a:gd name="T58" fmla="*/ 158 w 538"/>
                <a:gd name="T59" fmla="*/ 54 h 638"/>
                <a:gd name="T60" fmla="*/ 168 w 538"/>
                <a:gd name="T61" fmla="*/ 42 h 638"/>
                <a:gd name="T62" fmla="*/ 158 w 538"/>
                <a:gd name="T63" fmla="*/ 14 h 638"/>
                <a:gd name="T64" fmla="*/ 156 w 538"/>
                <a:gd name="T65" fmla="*/ 4 h 638"/>
                <a:gd name="T66" fmla="*/ 174 w 538"/>
                <a:gd name="T67" fmla="*/ 2 h 638"/>
                <a:gd name="T68" fmla="*/ 210 w 538"/>
                <a:gd name="T69" fmla="*/ 12 h 638"/>
                <a:gd name="T70" fmla="*/ 274 w 538"/>
                <a:gd name="T71" fmla="*/ 34 h 638"/>
                <a:gd name="T72" fmla="*/ 312 w 538"/>
                <a:gd name="T73" fmla="*/ 56 h 638"/>
                <a:gd name="T74" fmla="*/ 372 w 538"/>
                <a:gd name="T75" fmla="*/ 68 h 638"/>
                <a:gd name="T76" fmla="*/ 392 w 538"/>
                <a:gd name="T77" fmla="*/ 44 h 638"/>
                <a:gd name="T78" fmla="*/ 420 w 538"/>
                <a:gd name="T79" fmla="*/ 60 h 638"/>
                <a:gd name="T80" fmla="*/ 450 w 538"/>
                <a:gd name="T81" fmla="*/ 82 h 638"/>
                <a:gd name="T82" fmla="*/ 482 w 538"/>
                <a:gd name="T83" fmla="*/ 100 h 638"/>
                <a:gd name="T84" fmla="*/ 514 w 538"/>
                <a:gd name="T85" fmla="*/ 134 h 638"/>
                <a:gd name="T86" fmla="*/ 522 w 538"/>
                <a:gd name="T87" fmla="*/ 180 h 638"/>
                <a:gd name="T88" fmla="*/ 516 w 538"/>
                <a:gd name="T89" fmla="*/ 214 h 638"/>
                <a:gd name="T90" fmla="*/ 486 w 538"/>
                <a:gd name="T91" fmla="*/ 248 h 638"/>
                <a:gd name="T92" fmla="*/ 480 w 538"/>
                <a:gd name="T93" fmla="*/ 286 h 638"/>
                <a:gd name="T94" fmla="*/ 494 w 538"/>
                <a:gd name="T95" fmla="*/ 320 h 638"/>
                <a:gd name="T96" fmla="*/ 502 w 538"/>
                <a:gd name="T97" fmla="*/ 344 h 638"/>
                <a:gd name="T98" fmla="*/ 522 w 538"/>
                <a:gd name="T99" fmla="*/ 414 h 638"/>
                <a:gd name="T100" fmla="*/ 532 w 538"/>
                <a:gd name="T101" fmla="*/ 440 h 638"/>
                <a:gd name="T102" fmla="*/ 528 w 538"/>
                <a:gd name="T103" fmla="*/ 472 h 638"/>
                <a:gd name="T104" fmla="*/ 538 w 538"/>
                <a:gd name="T105" fmla="*/ 536 h 638"/>
                <a:gd name="T106" fmla="*/ 426 w 538"/>
                <a:gd name="T107" fmla="*/ 540 h 638"/>
                <a:gd name="T108" fmla="*/ 428 w 538"/>
                <a:gd name="T109" fmla="*/ 558 h 638"/>
                <a:gd name="T110" fmla="*/ 446 w 538"/>
                <a:gd name="T111" fmla="*/ 580 h 638"/>
                <a:gd name="T112" fmla="*/ 436 w 538"/>
                <a:gd name="T113" fmla="*/ 598 h 638"/>
                <a:gd name="T114" fmla="*/ 402 w 538"/>
                <a:gd name="T115" fmla="*/ 568 h 638"/>
                <a:gd name="T116" fmla="*/ 368 w 538"/>
                <a:gd name="T117" fmla="*/ 566 h 638"/>
                <a:gd name="T118" fmla="*/ 348 w 538"/>
                <a:gd name="T119" fmla="*/ 604 h 638"/>
                <a:gd name="T120" fmla="*/ 336 w 538"/>
                <a:gd name="T121" fmla="*/ 634 h 6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538" h="638">
                  <a:moveTo>
                    <a:pt x="332" y="638"/>
                  </a:moveTo>
                  <a:lnTo>
                    <a:pt x="332" y="638"/>
                  </a:lnTo>
                  <a:lnTo>
                    <a:pt x="324" y="632"/>
                  </a:lnTo>
                  <a:lnTo>
                    <a:pt x="318" y="630"/>
                  </a:lnTo>
                  <a:lnTo>
                    <a:pt x="312" y="628"/>
                  </a:lnTo>
                  <a:lnTo>
                    <a:pt x="306" y="628"/>
                  </a:lnTo>
                  <a:lnTo>
                    <a:pt x="294" y="632"/>
                  </a:lnTo>
                  <a:lnTo>
                    <a:pt x="282" y="636"/>
                  </a:lnTo>
                  <a:lnTo>
                    <a:pt x="274" y="620"/>
                  </a:lnTo>
                  <a:lnTo>
                    <a:pt x="272" y="608"/>
                  </a:lnTo>
                  <a:lnTo>
                    <a:pt x="270" y="600"/>
                  </a:lnTo>
                  <a:lnTo>
                    <a:pt x="264" y="596"/>
                  </a:lnTo>
                  <a:lnTo>
                    <a:pt x="258" y="594"/>
                  </a:lnTo>
                  <a:lnTo>
                    <a:pt x="252" y="592"/>
                  </a:lnTo>
                  <a:lnTo>
                    <a:pt x="246" y="592"/>
                  </a:lnTo>
                  <a:lnTo>
                    <a:pt x="234" y="594"/>
                  </a:lnTo>
                  <a:lnTo>
                    <a:pt x="234" y="580"/>
                  </a:lnTo>
                  <a:lnTo>
                    <a:pt x="254" y="542"/>
                  </a:lnTo>
                  <a:lnTo>
                    <a:pt x="264" y="524"/>
                  </a:lnTo>
                  <a:lnTo>
                    <a:pt x="268" y="508"/>
                  </a:lnTo>
                  <a:lnTo>
                    <a:pt x="246" y="484"/>
                  </a:lnTo>
                  <a:lnTo>
                    <a:pt x="240" y="472"/>
                  </a:lnTo>
                  <a:lnTo>
                    <a:pt x="236" y="462"/>
                  </a:lnTo>
                  <a:lnTo>
                    <a:pt x="226" y="452"/>
                  </a:lnTo>
                  <a:lnTo>
                    <a:pt x="218" y="448"/>
                  </a:lnTo>
                  <a:lnTo>
                    <a:pt x="212" y="448"/>
                  </a:lnTo>
                  <a:lnTo>
                    <a:pt x="204" y="448"/>
                  </a:lnTo>
                  <a:lnTo>
                    <a:pt x="172" y="456"/>
                  </a:lnTo>
                  <a:lnTo>
                    <a:pt x="162" y="466"/>
                  </a:lnTo>
                  <a:lnTo>
                    <a:pt x="152" y="472"/>
                  </a:lnTo>
                  <a:lnTo>
                    <a:pt x="132" y="486"/>
                  </a:lnTo>
                  <a:lnTo>
                    <a:pt x="98" y="488"/>
                  </a:lnTo>
                  <a:lnTo>
                    <a:pt x="96" y="478"/>
                  </a:lnTo>
                  <a:lnTo>
                    <a:pt x="94" y="470"/>
                  </a:lnTo>
                  <a:lnTo>
                    <a:pt x="86" y="458"/>
                  </a:lnTo>
                  <a:lnTo>
                    <a:pt x="76" y="448"/>
                  </a:lnTo>
                  <a:lnTo>
                    <a:pt x="68" y="442"/>
                  </a:lnTo>
                  <a:lnTo>
                    <a:pt x="64" y="432"/>
                  </a:lnTo>
                  <a:lnTo>
                    <a:pt x="64" y="354"/>
                  </a:lnTo>
                  <a:lnTo>
                    <a:pt x="28" y="356"/>
                  </a:lnTo>
                  <a:lnTo>
                    <a:pt x="14" y="358"/>
                  </a:lnTo>
                  <a:lnTo>
                    <a:pt x="0" y="362"/>
                  </a:lnTo>
                  <a:lnTo>
                    <a:pt x="0" y="352"/>
                  </a:lnTo>
                  <a:lnTo>
                    <a:pt x="2" y="346"/>
                  </a:lnTo>
                  <a:lnTo>
                    <a:pt x="4" y="344"/>
                  </a:lnTo>
                  <a:lnTo>
                    <a:pt x="8" y="340"/>
                  </a:lnTo>
                  <a:lnTo>
                    <a:pt x="18" y="338"/>
                  </a:lnTo>
                  <a:lnTo>
                    <a:pt x="32" y="334"/>
                  </a:lnTo>
                  <a:lnTo>
                    <a:pt x="38" y="330"/>
                  </a:lnTo>
                  <a:lnTo>
                    <a:pt x="44" y="326"/>
                  </a:lnTo>
                  <a:lnTo>
                    <a:pt x="54" y="312"/>
                  </a:lnTo>
                  <a:lnTo>
                    <a:pt x="60" y="298"/>
                  </a:lnTo>
                  <a:lnTo>
                    <a:pt x="62" y="284"/>
                  </a:lnTo>
                  <a:lnTo>
                    <a:pt x="48" y="224"/>
                  </a:lnTo>
                  <a:lnTo>
                    <a:pt x="46" y="154"/>
                  </a:lnTo>
                  <a:lnTo>
                    <a:pt x="40" y="130"/>
                  </a:lnTo>
                  <a:lnTo>
                    <a:pt x="46" y="126"/>
                  </a:lnTo>
                  <a:lnTo>
                    <a:pt x="54" y="120"/>
                  </a:lnTo>
                  <a:lnTo>
                    <a:pt x="64" y="108"/>
                  </a:lnTo>
                  <a:lnTo>
                    <a:pt x="72" y="94"/>
                  </a:lnTo>
                  <a:lnTo>
                    <a:pt x="80" y="78"/>
                  </a:lnTo>
                  <a:lnTo>
                    <a:pt x="94" y="68"/>
                  </a:lnTo>
                  <a:lnTo>
                    <a:pt x="108" y="60"/>
                  </a:lnTo>
                  <a:lnTo>
                    <a:pt x="114" y="56"/>
                  </a:lnTo>
                  <a:lnTo>
                    <a:pt x="122" y="56"/>
                  </a:lnTo>
                  <a:lnTo>
                    <a:pt x="132" y="56"/>
                  </a:lnTo>
                  <a:lnTo>
                    <a:pt x="142" y="58"/>
                  </a:lnTo>
                  <a:lnTo>
                    <a:pt x="150" y="58"/>
                  </a:lnTo>
                  <a:lnTo>
                    <a:pt x="158" y="54"/>
                  </a:lnTo>
                  <a:lnTo>
                    <a:pt x="164" y="50"/>
                  </a:lnTo>
                  <a:lnTo>
                    <a:pt x="168" y="42"/>
                  </a:lnTo>
                  <a:lnTo>
                    <a:pt x="166" y="30"/>
                  </a:lnTo>
                  <a:lnTo>
                    <a:pt x="164" y="20"/>
                  </a:lnTo>
                  <a:lnTo>
                    <a:pt x="158" y="14"/>
                  </a:lnTo>
                  <a:lnTo>
                    <a:pt x="152" y="10"/>
                  </a:lnTo>
                  <a:lnTo>
                    <a:pt x="156" y="4"/>
                  </a:lnTo>
                  <a:lnTo>
                    <a:pt x="160" y="2"/>
                  </a:lnTo>
                  <a:lnTo>
                    <a:pt x="166" y="0"/>
                  </a:lnTo>
                  <a:lnTo>
                    <a:pt x="174" y="2"/>
                  </a:lnTo>
                  <a:lnTo>
                    <a:pt x="192" y="6"/>
                  </a:lnTo>
                  <a:lnTo>
                    <a:pt x="210" y="12"/>
                  </a:lnTo>
                  <a:lnTo>
                    <a:pt x="238" y="16"/>
                  </a:lnTo>
                  <a:lnTo>
                    <a:pt x="274" y="34"/>
                  </a:lnTo>
                  <a:lnTo>
                    <a:pt x="292" y="44"/>
                  </a:lnTo>
                  <a:lnTo>
                    <a:pt x="312" y="56"/>
                  </a:lnTo>
                  <a:lnTo>
                    <a:pt x="342" y="68"/>
                  </a:lnTo>
                  <a:lnTo>
                    <a:pt x="372" y="68"/>
                  </a:lnTo>
                  <a:lnTo>
                    <a:pt x="392" y="44"/>
                  </a:lnTo>
                  <a:lnTo>
                    <a:pt x="400" y="46"/>
                  </a:lnTo>
                  <a:lnTo>
                    <a:pt x="410" y="52"/>
                  </a:lnTo>
                  <a:lnTo>
                    <a:pt x="420" y="60"/>
                  </a:lnTo>
                  <a:lnTo>
                    <a:pt x="430" y="72"/>
                  </a:lnTo>
                  <a:lnTo>
                    <a:pt x="450" y="82"/>
                  </a:lnTo>
                  <a:lnTo>
                    <a:pt x="466" y="90"/>
                  </a:lnTo>
                  <a:lnTo>
                    <a:pt x="482" y="100"/>
                  </a:lnTo>
                  <a:lnTo>
                    <a:pt x="500" y="116"/>
                  </a:lnTo>
                  <a:lnTo>
                    <a:pt x="514" y="134"/>
                  </a:lnTo>
                  <a:lnTo>
                    <a:pt x="520" y="152"/>
                  </a:lnTo>
                  <a:lnTo>
                    <a:pt x="522" y="170"/>
                  </a:lnTo>
                  <a:lnTo>
                    <a:pt x="522" y="180"/>
                  </a:lnTo>
                  <a:lnTo>
                    <a:pt x="522" y="190"/>
                  </a:lnTo>
                  <a:lnTo>
                    <a:pt x="520" y="202"/>
                  </a:lnTo>
                  <a:lnTo>
                    <a:pt x="516" y="214"/>
                  </a:lnTo>
                  <a:lnTo>
                    <a:pt x="494" y="238"/>
                  </a:lnTo>
                  <a:lnTo>
                    <a:pt x="486" y="248"/>
                  </a:lnTo>
                  <a:lnTo>
                    <a:pt x="482" y="260"/>
                  </a:lnTo>
                  <a:lnTo>
                    <a:pt x="480" y="272"/>
                  </a:lnTo>
                  <a:lnTo>
                    <a:pt x="480" y="286"/>
                  </a:lnTo>
                  <a:lnTo>
                    <a:pt x="486" y="302"/>
                  </a:lnTo>
                  <a:lnTo>
                    <a:pt x="494" y="320"/>
                  </a:lnTo>
                  <a:lnTo>
                    <a:pt x="500" y="340"/>
                  </a:lnTo>
                  <a:lnTo>
                    <a:pt x="502" y="344"/>
                  </a:lnTo>
                  <a:lnTo>
                    <a:pt x="506" y="352"/>
                  </a:lnTo>
                  <a:lnTo>
                    <a:pt x="512" y="372"/>
                  </a:lnTo>
                  <a:lnTo>
                    <a:pt x="522" y="414"/>
                  </a:lnTo>
                  <a:lnTo>
                    <a:pt x="530" y="428"/>
                  </a:lnTo>
                  <a:lnTo>
                    <a:pt x="532" y="440"/>
                  </a:lnTo>
                  <a:lnTo>
                    <a:pt x="532" y="454"/>
                  </a:lnTo>
                  <a:lnTo>
                    <a:pt x="528" y="472"/>
                  </a:lnTo>
                  <a:lnTo>
                    <a:pt x="528" y="500"/>
                  </a:lnTo>
                  <a:lnTo>
                    <a:pt x="532" y="518"/>
                  </a:lnTo>
                  <a:lnTo>
                    <a:pt x="538" y="536"/>
                  </a:lnTo>
                  <a:lnTo>
                    <a:pt x="426" y="540"/>
                  </a:lnTo>
                  <a:lnTo>
                    <a:pt x="424" y="544"/>
                  </a:lnTo>
                  <a:lnTo>
                    <a:pt x="424" y="548"/>
                  </a:lnTo>
                  <a:lnTo>
                    <a:pt x="428" y="558"/>
                  </a:lnTo>
                  <a:lnTo>
                    <a:pt x="438" y="570"/>
                  </a:lnTo>
                  <a:lnTo>
                    <a:pt x="446" y="580"/>
                  </a:lnTo>
                  <a:lnTo>
                    <a:pt x="442" y="598"/>
                  </a:lnTo>
                  <a:lnTo>
                    <a:pt x="436" y="598"/>
                  </a:lnTo>
                  <a:lnTo>
                    <a:pt x="428" y="594"/>
                  </a:lnTo>
                  <a:lnTo>
                    <a:pt x="416" y="584"/>
                  </a:lnTo>
                  <a:lnTo>
                    <a:pt x="402" y="568"/>
                  </a:lnTo>
                  <a:lnTo>
                    <a:pt x="368" y="566"/>
                  </a:lnTo>
                  <a:lnTo>
                    <a:pt x="350" y="594"/>
                  </a:lnTo>
                  <a:lnTo>
                    <a:pt x="348" y="604"/>
                  </a:lnTo>
                  <a:lnTo>
                    <a:pt x="346" y="616"/>
                  </a:lnTo>
                  <a:lnTo>
                    <a:pt x="340" y="628"/>
                  </a:lnTo>
                  <a:lnTo>
                    <a:pt x="336" y="634"/>
                  </a:lnTo>
                  <a:lnTo>
                    <a:pt x="332" y="638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2" name="Freeform 18"/>
            <p:cNvSpPr/>
            <p:nvPr/>
          </p:nvSpPr>
          <p:spPr bwMode="auto">
            <a:xfrm>
              <a:off x="6286500" y="4597400"/>
              <a:ext cx="739775" cy="1057275"/>
            </a:xfrm>
            <a:custGeom>
              <a:avLst/>
              <a:gdLst>
                <a:gd name="T0" fmla="*/ 112 w 466"/>
                <a:gd name="T1" fmla="*/ 660 h 666"/>
                <a:gd name="T2" fmla="*/ 94 w 466"/>
                <a:gd name="T3" fmla="*/ 656 h 666"/>
                <a:gd name="T4" fmla="*/ 134 w 466"/>
                <a:gd name="T5" fmla="*/ 598 h 666"/>
                <a:gd name="T6" fmla="*/ 128 w 466"/>
                <a:gd name="T7" fmla="*/ 566 h 666"/>
                <a:gd name="T8" fmla="*/ 104 w 466"/>
                <a:gd name="T9" fmla="*/ 568 h 666"/>
                <a:gd name="T10" fmla="*/ 88 w 466"/>
                <a:gd name="T11" fmla="*/ 576 h 666"/>
                <a:gd name="T12" fmla="*/ 48 w 466"/>
                <a:gd name="T13" fmla="*/ 536 h 666"/>
                <a:gd name="T14" fmla="*/ 52 w 466"/>
                <a:gd name="T15" fmla="*/ 494 h 666"/>
                <a:gd name="T16" fmla="*/ 52 w 466"/>
                <a:gd name="T17" fmla="*/ 456 h 666"/>
                <a:gd name="T18" fmla="*/ 42 w 466"/>
                <a:gd name="T19" fmla="*/ 446 h 666"/>
                <a:gd name="T20" fmla="*/ 30 w 466"/>
                <a:gd name="T21" fmla="*/ 398 h 666"/>
                <a:gd name="T22" fmla="*/ 16 w 466"/>
                <a:gd name="T23" fmla="*/ 356 h 666"/>
                <a:gd name="T24" fmla="*/ 2 w 466"/>
                <a:gd name="T25" fmla="*/ 316 h 666"/>
                <a:gd name="T26" fmla="*/ 6 w 466"/>
                <a:gd name="T27" fmla="*/ 292 h 666"/>
                <a:gd name="T28" fmla="*/ 16 w 466"/>
                <a:gd name="T29" fmla="*/ 280 h 666"/>
                <a:gd name="T30" fmla="*/ 42 w 466"/>
                <a:gd name="T31" fmla="*/ 240 h 666"/>
                <a:gd name="T32" fmla="*/ 42 w 466"/>
                <a:gd name="T33" fmla="*/ 188 h 666"/>
                <a:gd name="T34" fmla="*/ 22 w 466"/>
                <a:gd name="T35" fmla="*/ 146 h 666"/>
                <a:gd name="T36" fmla="*/ 46 w 466"/>
                <a:gd name="T37" fmla="*/ 126 h 666"/>
                <a:gd name="T38" fmla="*/ 78 w 466"/>
                <a:gd name="T39" fmla="*/ 116 h 666"/>
                <a:gd name="T40" fmla="*/ 88 w 466"/>
                <a:gd name="T41" fmla="*/ 114 h 666"/>
                <a:gd name="T42" fmla="*/ 102 w 466"/>
                <a:gd name="T43" fmla="*/ 98 h 666"/>
                <a:gd name="T44" fmla="*/ 160 w 466"/>
                <a:gd name="T45" fmla="*/ 60 h 666"/>
                <a:gd name="T46" fmla="*/ 176 w 466"/>
                <a:gd name="T47" fmla="*/ 46 h 666"/>
                <a:gd name="T48" fmla="*/ 226 w 466"/>
                <a:gd name="T49" fmla="*/ 32 h 666"/>
                <a:gd name="T50" fmla="*/ 250 w 466"/>
                <a:gd name="T51" fmla="*/ 22 h 666"/>
                <a:gd name="T52" fmla="*/ 260 w 466"/>
                <a:gd name="T53" fmla="*/ 2 h 666"/>
                <a:gd name="T54" fmla="*/ 284 w 466"/>
                <a:gd name="T55" fmla="*/ 0 h 666"/>
                <a:gd name="T56" fmla="*/ 292 w 466"/>
                <a:gd name="T57" fmla="*/ 52 h 666"/>
                <a:gd name="T58" fmla="*/ 314 w 466"/>
                <a:gd name="T59" fmla="*/ 56 h 666"/>
                <a:gd name="T60" fmla="*/ 326 w 466"/>
                <a:gd name="T61" fmla="*/ 34 h 666"/>
                <a:gd name="T62" fmla="*/ 334 w 466"/>
                <a:gd name="T63" fmla="*/ 14 h 666"/>
                <a:gd name="T64" fmla="*/ 344 w 466"/>
                <a:gd name="T65" fmla="*/ 36 h 666"/>
                <a:gd name="T66" fmla="*/ 362 w 466"/>
                <a:gd name="T67" fmla="*/ 50 h 666"/>
                <a:gd name="T68" fmla="*/ 384 w 466"/>
                <a:gd name="T69" fmla="*/ 54 h 666"/>
                <a:gd name="T70" fmla="*/ 424 w 466"/>
                <a:gd name="T71" fmla="*/ 42 h 666"/>
                <a:gd name="T72" fmla="*/ 442 w 466"/>
                <a:gd name="T73" fmla="*/ 42 h 666"/>
                <a:gd name="T74" fmla="*/ 422 w 466"/>
                <a:gd name="T75" fmla="*/ 66 h 666"/>
                <a:gd name="T76" fmla="*/ 414 w 466"/>
                <a:gd name="T77" fmla="*/ 88 h 666"/>
                <a:gd name="T78" fmla="*/ 428 w 466"/>
                <a:gd name="T79" fmla="*/ 112 h 666"/>
                <a:gd name="T80" fmla="*/ 466 w 466"/>
                <a:gd name="T81" fmla="*/ 168 h 666"/>
                <a:gd name="T82" fmla="*/ 464 w 466"/>
                <a:gd name="T83" fmla="*/ 192 h 666"/>
                <a:gd name="T84" fmla="*/ 450 w 466"/>
                <a:gd name="T85" fmla="*/ 218 h 666"/>
                <a:gd name="T86" fmla="*/ 430 w 466"/>
                <a:gd name="T87" fmla="*/ 236 h 666"/>
                <a:gd name="T88" fmla="*/ 396 w 466"/>
                <a:gd name="T89" fmla="*/ 244 h 666"/>
                <a:gd name="T90" fmla="*/ 376 w 466"/>
                <a:gd name="T91" fmla="*/ 250 h 666"/>
                <a:gd name="T92" fmla="*/ 348 w 466"/>
                <a:gd name="T93" fmla="*/ 276 h 666"/>
                <a:gd name="T94" fmla="*/ 348 w 466"/>
                <a:gd name="T95" fmla="*/ 304 h 666"/>
                <a:gd name="T96" fmla="*/ 354 w 466"/>
                <a:gd name="T97" fmla="*/ 332 h 666"/>
                <a:gd name="T98" fmla="*/ 328 w 466"/>
                <a:gd name="T99" fmla="*/ 366 h 666"/>
                <a:gd name="T100" fmla="*/ 302 w 466"/>
                <a:gd name="T101" fmla="*/ 386 h 666"/>
                <a:gd name="T102" fmla="*/ 296 w 466"/>
                <a:gd name="T103" fmla="*/ 408 h 666"/>
                <a:gd name="T104" fmla="*/ 292 w 466"/>
                <a:gd name="T105" fmla="*/ 468 h 666"/>
                <a:gd name="T106" fmla="*/ 270 w 466"/>
                <a:gd name="T107" fmla="*/ 490 h 666"/>
                <a:gd name="T108" fmla="*/ 264 w 466"/>
                <a:gd name="T109" fmla="*/ 522 h 666"/>
                <a:gd name="T110" fmla="*/ 266 w 466"/>
                <a:gd name="T111" fmla="*/ 546 h 666"/>
                <a:gd name="T112" fmla="*/ 254 w 466"/>
                <a:gd name="T113" fmla="*/ 596 h 666"/>
                <a:gd name="T114" fmla="*/ 260 w 466"/>
                <a:gd name="T115" fmla="*/ 630 h 666"/>
                <a:gd name="T116" fmla="*/ 224 w 466"/>
                <a:gd name="T117" fmla="*/ 650 h 666"/>
                <a:gd name="T118" fmla="*/ 196 w 466"/>
                <a:gd name="T119" fmla="*/ 636 h 666"/>
                <a:gd name="T120" fmla="*/ 168 w 466"/>
                <a:gd name="T121" fmla="*/ 646 h 666"/>
                <a:gd name="T122" fmla="*/ 134 w 466"/>
                <a:gd name="T123" fmla="*/ 660 h 66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66" h="666">
                  <a:moveTo>
                    <a:pt x="118" y="666"/>
                  </a:moveTo>
                  <a:lnTo>
                    <a:pt x="118" y="666"/>
                  </a:lnTo>
                  <a:lnTo>
                    <a:pt x="112" y="660"/>
                  </a:lnTo>
                  <a:lnTo>
                    <a:pt x="106" y="658"/>
                  </a:lnTo>
                  <a:lnTo>
                    <a:pt x="94" y="656"/>
                  </a:lnTo>
                  <a:lnTo>
                    <a:pt x="94" y="650"/>
                  </a:lnTo>
                  <a:lnTo>
                    <a:pt x="134" y="598"/>
                  </a:lnTo>
                  <a:lnTo>
                    <a:pt x="132" y="578"/>
                  </a:lnTo>
                  <a:lnTo>
                    <a:pt x="128" y="566"/>
                  </a:lnTo>
                  <a:lnTo>
                    <a:pt x="114" y="566"/>
                  </a:lnTo>
                  <a:lnTo>
                    <a:pt x="104" y="568"/>
                  </a:lnTo>
                  <a:lnTo>
                    <a:pt x="96" y="572"/>
                  </a:lnTo>
                  <a:lnTo>
                    <a:pt x="88" y="576"/>
                  </a:lnTo>
                  <a:lnTo>
                    <a:pt x="60" y="576"/>
                  </a:lnTo>
                  <a:lnTo>
                    <a:pt x="48" y="536"/>
                  </a:lnTo>
                  <a:lnTo>
                    <a:pt x="50" y="514"/>
                  </a:lnTo>
                  <a:lnTo>
                    <a:pt x="52" y="494"/>
                  </a:lnTo>
                  <a:lnTo>
                    <a:pt x="54" y="474"/>
                  </a:lnTo>
                  <a:lnTo>
                    <a:pt x="52" y="466"/>
                  </a:lnTo>
                  <a:lnTo>
                    <a:pt x="52" y="456"/>
                  </a:lnTo>
                  <a:lnTo>
                    <a:pt x="42" y="446"/>
                  </a:lnTo>
                  <a:lnTo>
                    <a:pt x="40" y="434"/>
                  </a:lnTo>
                  <a:lnTo>
                    <a:pt x="38" y="422"/>
                  </a:lnTo>
                  <a:lnTo>
                    <a:pt x="30" y="398"/>
                  </a:lnTo>
                  <a:lnTo>
                    <a:pt x="22" y="376"/>
                  </a:lnTo>
                  <a:lnTo>
                    <a:pt x="16" y="356"/>
                  </a:lnTo>
                  <a:lnTo>
                    <a:pt x="6" y="334"/>
                  </a:lnTo>
                  <a:lnTo>
                    <a:pt x="4" y="326"/>
                  </a:lnTo>
                  <a:lnTo>
                    <a:pt x="2" y="316"/>
                  </a:lnTo>
                  <a:lnTo>
                    <a:pt x="0" y="308"/>
                  </a:lnTo>
                  <a:lnTo>
                    <a:pt x="2" y="300"/>
                  </a:lnTo>
                  <a:lnTo>
                    <a:pt x="6" y="292"/>
                  </a:lnTo>
                  <a:lnTo>
                    <a:pt x="12" y="282"/>
                  </a:lnTo>
                  <a:lnTo>
                    <a:pt x="16" y="280"/>
                  </a:lnTo>
                  <a:lnTo>
                    <a:pt x="20" y="276"/>
                  </a:lnTo>
                  <a:lnTo>
                    <a:pt x="30" y="264"/>
                  </a:lnTo>
                  <a:lnTo>
                    <a:pt x="42" y="240"/>
                  </a:lnTo>
                  <a:lnTo>
                    <a:pt x="42" y="188"/>
                  </a:lnTo>
                  <a:lnTo>
                    <a:pt x="30" y="156"/>
                  </a:lnTo>
                  <a:lnTo>
                    <a:pt x="22" y="146"/>
                  </a:lnTo>
                  <a:lnTo>
                    <a:pt x="46" y="126"/>
                  </a:lnTo>
                  <a:lnTo>
                    <a:pt x="62" y="122"/>
                  </a:lnTo>
                  <a:lnTo>
                    <a:pt x="74" y="118"/>
                  </a:lnTo>
                  <a:lnTo>
                    <a:pt x="78" y="116"/>
                  </a:lnTo>
                  <a:lnTo>
                    <a:pt x="80" y="114"/>
                  </a:lnTo>
                  <a:lnTo>
                    <a:pt x="88" y="114"/>
                  </a:lnTo>
                  <a:lnTo>
                    <a:pt x="94" y="106"/>
                  </a:lnTo>
                  <a:lnTo>
                    <a:pt x="102" y="98"/>
                  </a:lnTo>
                  <a:lnTo>
                    <a:pt x="122" y="84"/>
                  </a:lnTo>
                  <a:lnTo>
                    <a:pt x="142" y="72"/>
                  </a:lnTo>
                  <a:lnTo>
                    <a:pt x="160" y="60"/>
                  </a:lnTo>
                  <a:lnTo>
                    <a:pt x="168" y="52"/>
                  </a:lnTo>
                  <a:lnTo>
                    <a:pt x="176" y="46"/>
                  </a:lnTo>
                  <a:lnTo>
                    <a:pt x="188" y="42"/>
                  </a:lnTo>
                  <a:lnTo>
                    <a:pt x="200" y="38"/>
                  </a:lnTo>
                  <a:lnTo>
                    <a:pt x="226" y="32"/>
                  </a:lnTo>
                  <a:lnTo>
                    <a:pt x="238" y="28"/>
                  </a:lnTo>
                  <a:lnTo>
                    <a:pt x="250" y="22"/>
                  </a:lnTo>
                  <a:lnTo>
                    <a:pt x="256" y="8"/>
                  </a:lnTo>
                  <a:lnTo>
                    <a:pt x="258" y="4"/>
                  </a:lnTo>
                  <a:lnTo>
                    <a:pt x="260" y="2"/>
                  </a:lnTo>
                  <a:lnTo>
                    <a:pt x="270" y="0"/>
                  </a:lnTo>
                  <a:lnTo>
                    <a:pt x="284" y="0"/>
                  </a:lnTo>
                  <a:lnTo>
                    <a:pt x="286" y="48"/>
                  </a:lnTo>
                  <a:lnTo>
                    <a:pt x="292" y="52"/>
                  </a:lnTo>
                  <a:lnTo>
                    <a:pt x="298" y="54"/>
                  </a:lnTo>
                  <a:lnTo>
                    <a:pt x="314" y="56"/>
                  </a:lnTo>
                  <a:lnTo>
                    <a:pt x="320" y="50"/>
                  </a:lnTo>
                  <a:lnTo>
                    <a:pt x="322" y="44"/>
                  </a:lnTo>
                  <a:lnTo>
                    <a:pt x="326" y="34"/>
                  </a:lnTo>
                  <a:lnTo>
                    <a:pt x="330" y="22"/>
                  </a:lnTo>
                  <a:lnTo>
                    <a:pt x="332" y="18"/>
                  </a:lnTo>
                  <a:lnTo>
                    <a:pt x="334" y="14"/>
                  </a:lnTo>
                  <a:lnTo>
                    <a:pt x="338" y="24"/>
                  </a:lnTo>
                  <a:lnTo>
                    <a:pt x="344" y="36"/>
                  </a:lnTo>
                  <a:lnTo>
                    <a:pt x="350" y="42"/>
                  </a:lnTo>
                  <a:lnTo>
                    <a:pt x="356" y="46"/>
                  </a:lnTo>
                  <a:lnTo>
                    <a:pt x="362" y="50"/>
                  </a:lnTo>
                  <a:lnTo>
                    <a:pt x="370" y="54"/>
                  </a:lnTo>
                  <a:lnTo>
                    <a:pt x="384" y="54"/>
                  </a:lnTo>
                  <a:lnTo>
                    <a:pt x="396" y="52"/>
                  </a:lnTo>
                  <a:lnTo>
                    <a:pt x="410" y="48"/>
                  </a:lnTo>
                  <a:lnTo>
                    <a:pt x="424" y="42"/>
                  </a:lnTo>
                  <a:lnTo>
                    <a:pt x="442" y="42"/>
                  </a:lnTo>
                  <a:lnTo>
                    <a:pt x="438" y="48"/>
                  </a:lnTo>
                  <a:lnTo>
                    <a:pt x="432" y="54"/>
                  </a:lnTo>
                  <a:lnTo>
                    <a:pt x="422" y="66"/>
                  </a:lnTo>
                  <a:lnTo>
                    <a:pt x="418" y="74"/>
                  </a:lnTo>
                  <a:lnTo>
                    <a:pt x="414" y="80"/>
                  </a:lnTo>
                  <a:lnTo>
                    <a:pt x="414" y="88"/>
                  </a:lnTo>
                  <a:lnTo>
                    <a:pt x="414" y="96"/>
                  </a:lnTo>
                  <a:lnTo>
                    <a:pt x="428" y="112"/>
                  </a:lnTo>
                  <a:lnTo>
                    <a:pt x="440" y="128"/>
                  </a:lnTo>
                  <a:lnTo>
                    <a:pt x="452" y="146"/>
                  </a:lnTo>
                  <a:lnTo>
                    <a:pt x="466" y="168"/>
                  </a:lnTo>
                  <a:lnTo>
                    <a:pt x="464" y="192"/>
                  </a:lnTo>
                  <a:lnTo>
                    <a:pt x="460" y="196"/>
                  </a:lnTo>
                  <a:lnTo>
                    <a:pt x="456" y="202"/>
                  </a:lnTo>
                  <a:lnTo>
                    <a:pt x="450" y="218"/>
                  </a:lnTo>
                  <a:lnTo>
                    <a:pt x="440" y="228"/>
                  </a:lnTo>
                  <a:lnTo>
                    <a:pt x="430" y="236"/>
                  </a:lnTo>
                  <a:lnTo>
                    <a:pt x="422" y="240"/>
                  </a:lnTo>
                  <a:lnTo>
                    <a:pt x="414" y="242"/>
                  </a:lnTo>
                  <a:lnTo>
                    <a:pt x="396" y="244"/>
                  </a:lnTo>
                  <a:lnTo>
                    <a:pt x="386" y="246"/>
                  </a:lnTo>
                  <a:lnTo>
                    <a:pt x="376" y="250"/>
                  </a:lnTo>
                  <a:lnTo>
                    <a:pt x="360" y="262"/>
                  </a:lnTo>
                  <a:lnTo>
                    <a:pt x="352" y="272"/>
                  </a:lnTo>
                  <a:lnTo>
                    <a:pt x="348" y="276"/>
                  </a:lnTo>
                  <a:lnTo>
                    <a:pt x="348" y="282"/>
                  </a:lnTo>
                  <a:lnTo>
                    <a:pt x="348" y="304"/>
                  </a:lnTo>
                  <a:lnTo>
                    <a:pt x="354" y="312"/>
                  </a:lnTo>
                  <a:lnTo>
                    <a:pt x="356" y="322"/>
                  </a:lnTo>
                  <a:lnTo>
                    <a:pt x="354" y="332"/>
                  </a:lnTo>
                  <a:lnTo>
                    <a:pt x="350" y="344"/>
                  </a:lnTo>
                  <a:lnTo>
                    <a:pt x="328" y="366"/>
                  </a:lnTo>
                  <a:lnTo>
                    <a:pt x="308" y="382"/>
                  </a:lnTo>
                  <a:lnTo>
                    <a:pt x="302" y="386"/>
                  </a:lnTo>
                  <a:lnTo>
                    <a:pt x="298" y="392"/>
                  </a:lnTo>
                  <a:lnTo>
                    <a:pt x="296" y="400"/>
                  </a:lnTo>
                  <a:lnTo>
                    <a:pt x="296" y="408"/>
                  </a:lnTo>
                  <a:lnTo>
                    <a:pt x="300" y="440"/>
                  </a:lnTo>
                  <a:lnTo>
                    <a:pt x="292" y="468"/>
                  </a:lnTo>
                  <a:lnTo>
                    <a:pt x="278" y="480"/>
                  </a:lnTo>
                  <a:lnTo>
                    <a:pt x="270" y="490"/>
                  </a:lnTo>
                  <a:lnTo>
                    <a:pt x="266" y="496"/>
                  </a:lnTo>
                  <a:lnTo>
                    <a:pt x="264" y="502"/>
                  </a:lnTo>
                  <a:lnTo>
                    <a:pt x="264" y="522"/>
                  </a:lnTo>
                  <a:lnTo>
                    <a:pt x="266" y="546"/>
                  </a:lnTo>
                  <a:lnTo>
                    <a:pt x="262" y="560"/>
                  </a:lnTo>
                  <a:lnTo>
                    <a:pt x="256" y="576"/>
                  </a:lnTo>
                  <a:lnTo>
                    <a:pt x="254" y="596"/>
                  </a:lnTo>
                  <a:lnTo>
                    <a:pt x="254" y="614"/>
                  </a:lnTo>
                  <a:lnTo>
                    <a:pt x="260" y="630"/>
                  </a:lnTo>
                  <a:lnTo>
                    <a:pt x="224" y="650"/>
                  </a:lnTo>
                  <a:lnTo>
                    <a:pt x="216" y="642"/>
                  </a:lnTo>
                  <a:lnTo>
                    <a:pt x="206" y="638"/>
                  </a:lnTo>
                  <a:lnTo>
                    <a:pt x="196" y="636"/>
                  </a:lnTo>
                  <a:lnTo>
                    <a:pt x="188" y="638"/>
                  </a:lnTo>
                  <a:lnTo>
                    <a:pt x="178" y="642"/>
                  </a:lnTo>
                  <a:lnTo>
                    <a:pt x="168" y="646"/>
                  </a:lnTo>
                  <a:lnTo>
                    <a:pt x="148" y="654"/>
                  </a:lnTo>
                  <a:lnTo>
                    <a:pt x="134" y="660"/>
                  </a:lnTo>
                  <a:lnTo>
                    <a:pt x="118" y="666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3" name="Freeform 19"/>
            <p:cNvSpPr/>
            <p:nvPr/>
          </p:nvSpPr>
          <p:spPr bwMode="auto">
            <a:xfrm>
              <a:off x="3746500" y="3927475"/>
              <a:ext cx="1543050" cy="1517650"/>
            </a:xfrm>
            <a:custGeom>
              <a:avLst/>
              <a:gdLst>
                <a:gd name="T0" fmla="*/ 392 w 972"/>
                <a:gd name="T1" fmla="*/ 934 h 956"/>
                <a:gd name="T2" fmla="*/ 354 w 972"/>
                <a:gd name="T3" fmla="*/ 888 h 956"/>
                <a:gd name="T4" fmla="*/ 366 w 972"/>
                <a:gd name="T5" fmla="*/ 840 h 956"/>
                <a:gd name="T6" fmla="*/ 324 w 972"/>
                <a:gd name="T7" fmla="*/ 780 h 956"/>
                <a:gd name="T8" fmla="*/ 290 w 972"/>
                <a:gd name="T9" fmla="*/ 722 h 956"/>
                <a:gd name="T10" fmla="*/ 248 w 972"/>
                <a:gd name="T11" fmla="*/ 712 h 956"/>
                <a:gd name="T12" fmla="*/ 192 w 972"/>
                <a:gd name="T13" fmla="*/ 608 h 956"/>
                <a:gd name="T14" fmla="*/ 160 w 972"/>
                <a:gd name="T15" fmla="*/ 662 h 956"/>
                <a:gd name="T16" fmla="*/ 140 w 972"/>
                <a:gd name="T17" fmla="*/ 634 h 956"/>
                <a:gd name="T18" fmla="*/ 138 w 972"/>
                <a:gd name="T19" fmla="*/ 590 h 956"/>
                <a:gd name="T20" fmla="*/ 130 w 972"/>
                <a:gd name="T21" fmla="*/ 500 h 956"/>
                <a:gd name="T22" fmla="*/ 150 w 972"/>
                <a:gd name="T23" fmla="*/ 442 h 956"/>
                <a:gd name="T24" fmla="*/ 110 w 972"/>
                <a:gd name="T25" fmla="*/ 312 h 956"/>
                <a:gd name="T26" fmla="*/ 50 w 972"/>
                <a:gd name="T27" fmla="*/ 222 h 956"/>
                <a:gd name="T28" fmla="*/ 6 w 972"/>
                <a:gd name="T29" fmla="*/ 178 h 956"/>
                <a:gd name="T30" fmla="*/ 2 w 972"/>
                <a:gd name="T31" fmla="*/ 134 h 956"/>
                <a:gd name="T32" fmla="*/ 26 w 972"/>
                <a:gd name="T33" fmla="*/ 80 h 956"/>
                <a:gd name="T34" fmla="*/ 74 w 972"/>
                <a:gd name="T35" fmla="*/ 24 h 956"/>
                <a:gd name="T36" fmla="*/ 112 w 972"/>
                <a:gd name="T37" fmla="*/ 64 h 956"/>
                <a:gd name="T38" fmla="*/ 166 w 972"/>
                <a:gd name="T39" fmla="*/ 152 h 956"/>
                <a:gd name="T40" fmla="*/ 200 w 972"/>
                <a:gd name="T41" fmla="*/ 172 h 956"/>
                <a:gd name="T42" fmla="*/ 236 w 972"/>
                <a:gd name="T43" fmla="*/ 158 h 956"/>
                <a:gd name="T44" fmla="*/ 250 w 972"/>
                <a:gd name="T45" fmla="*/ 170 h 956"/>
                <a:gd name="T46" fmla="*/ 290 w 972"/>
                <a:gd name="T47" fmla="*/ 188 h 956"/>
                <a:gd name="T48" fmla="*/ 374 w 972"/>
                <a:gd name="T49" fmla="*/ 166 h 956"/>
                <a:gd name="T50" fmla="*/ 378 w 972"/>
                <a:gd name="T51" fmla="*/ 128 h 956"/>
                <a:gd name="T52" fmla="*/ 370 w 972"/>
                <a:gd name="T53" fmla="*/ 66 h 956"/>
                <a:gd name="T54" fmla="*/ 412 w 972"/>
                <a:gd name="T55" fmla="*/ 100 h 956"/>
                <a:gd name="T56" fmla="*/ 468 w 972"/>
                <a:gd name="T57" fmla="*/ 100 h 956"/>
                <a:gd name="T58" fmla="*/ 472 w 972"/>
                <a:gd name="T59" fmla="*/ 30 h 956"/>
                <a:gd name="T60" fmla="*/ 516 w 972"/>
                <a:gd name="T61" fmla="*/ 0 h 956"/>
                <a:gd name="T62" fmla="*/ 562 w 972"/>
                <a:gd name="T63" fmla="*/ 50 h 956"/>
                <a:gd name="T64" fmla="*/ 628 w 972"/>
                <a:gd name="T65" fmla="*/ 98 h 956"/>
                <a:gd name="T66" fmla="*/ 656 w 972"/>
                <a:gd name="T67" fmla="*/ 150 h 956"/>
                <a:gd name="T68" fmla="*/ 764 w 972"/>
                <a:gd name="T69" fmla="*/ 184 h 956"/>
                <a:gd name="T70" fmla="*/ 812 w 972"/>
                <a:gd name="T71" fmla="*/ 168 h 956"/>
                <a:gd name="T72" fmla="*/ 932 w 972"/>
                <a:gd name="T73" fmla="*/ 208 h 956"/>
                <a:gd name="T74" fmla="*/ 972 w 972"/>
                <a:gd name="T75" fmla="*/ 278 h 956"/>
                <a:gd name="T76" fmla="*/ 908 w 972"/>
                <a:gd name="T77" fmla="*/ 388 h 956"/>
                <a:gd name="T78" fmla="*/ 840 w 972"/>
                <a:gd name="T79" fmla="*/ 418 h 956"/>
                <a:gd name="T80" fmla="*/ 788 w 972"/>
                <a:gd name="T81" fmla="*/ 376 h 956"/>
                <a:gd name="T82" fmla="*/ 764 w 972"/>
                <a:gd name="T83" fmla="*/ 422 h 956"/>
                <a:gd name="T84" fmla="*/ 772 w 972"/>
                <a:gd name="T85" fmla="*/ 478 h 956"/>
                <a:gd name="T86" fmla="*/ 784 w 972"/>
                <a:gd name="T87" fmla="*/ 564 h 956"/>
                <a:gd name="T88" fmla="*/ 810 w 972"/>
                <a:gd name="T89" fmla="*/ 602 h 956"/>
                <a:gd name="T90" fmla="*/ 780 w 972"/>
                <a:gd name="T91" fmla="*/ 646 h 956"/>
                <a:gd name="T92" fmla="*/ 788 w 972"/>
                <a:gd name="T93" fmla="*/ 686 h 956"/>
                <a:gd name="T94" fmla="*/ 848 w 972"/>
                <a:gd name="T95" fmla="*/ 740 h 956"/>
                <a:gd name="T96" fmla="*/ 796 w 972"/>
                <a:gd name="T97" fmla="*/ 758 h 956"/>
                <a:gd name="T98" fmla="*/ 756 w 972"/>
                <a:gd name="T99" fmla="*/ 712 h 956"/>
                <a:gd name="T100" fmla="*/ 716 w 972"/>
                <a:gd name="T101" fmla="*/ 718 h 956"/>
                <a:gd name="T102" fmla="*/ 662 w 972"/>
                <a:gd name="T103" fmla="*/ 706 h 956"/>
                <a:gd name="T104" fmla="*/ 630 w 972"/>
                <a:gd name="T105" fmla="*/ 636 h 956"/>
                <a:gd name="T106" fmla="*/ 578 w 972"/>
                <a:gd name="T107" fmla="*/ 648 h 956"/>
                <a:gd name="T108" fmla="*/ 550 w 972"/>
                <a:gd name="T109" fmla="*/ 682 h 956"/>
                <a:gd name="T110" fmla="*/ 558 w 972"/>
                <a:gd name="T111" fmla="*/ 726 h 956"/>
                <a:gd name="T112" fmla="*/ 558 w 972"/>
                <a:gd name="T113" fmla="*/ 766 h 956"/>
                <a:gd name="T114" fmla="*/ 500 w 972"/>
                <a:gd name="T115" fmla="*/ 810 h 956"/>
                <a:gd name="T116" fmla="*/ 522 w 972"/>
                <a:gd name="T117" fmla="*/ 870 h 956"/>
                <a:gd name="T118" fmla="*/ 522 w 972"/>
                <a:gd name="T119" fmla="*/ 918 h 95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72" h="956">
                  <a:moveTo>
                    <a:pt x="432" y="956"/>
                  </a:moveTo>
                  <a:lnTo>
                    <a:pt x="432" y="956"/>
                  </a:lnTo>
                  <a:lnTo>
                    <a:pt x="422" y="952"/>
                  </a:lnTo>
                  <a:lnTo>
                    <a:pt x="406" y="942"/>
                  </a:lnTo>
                  <a:lnTo>
                    <a:pt x="392" y="934"/>
                  </a:lnTo>
                  <a:lnTo>
                    <a:pt x="380" y="928"/>
                  </a:lnTo>
                  <a:lnTo>
                    <a:pt x="368" y="920"/>
                  </a:lnTo>
                  <a:lnTo>
                    <a:pt x="354" y="904"/>
                  </a:lnTo>
                  <a:lnTo>
                    <a:pt x="354" y="888"/>
                  </a:lnTo>
                  <a:lnTo>
                    <a:pt x="362" y="878"/>
                  </a:lnTo>
                  <a:lnTo>
                    <a:pt x="368" y="866"/>
                  </a:lnTo>
                  <a:lnTo>
                    <a:pt x="370" y="858"/>
                  </a:lnTo>
                  <a:lnTo>
                    <a:pt x="368" y="848"/>
                  </a:lnTo>
                  <a:lnTo>
                    <a:pt x="366" y="840"/>
                  </a:lnTo>
                  <a:lnTo>
                    <a:pt x="362" y="832"/>
                  </a:lnTo>
                  <a:lnTo>
                    <a:pt x="350" y="816"/>
                  </a:lnTo>
                  <a:lnTo>
                    <a:pt x="342" y="808"/>
                  </a:lnTo>
                  <a:lnTo>
                    <a:pt x="336" y="798"/>
                  </a:lnTo>
                  <a:lnTo>
                    <a:pt x="324" y="780"/>
                  </a:lnTo>
                  <a:lnTo>
                    <a:pt x="316" y="764"/>
                  </a:lnTo>
                  <a:lnTo>
                    <a:pt x="306" y="750"/>
                  </a:lnTo>
                  <a:lnTo>
                    <a:pt x="298" y="730"/>
                  </a:lnTo>
                  <a:lnTo>
                    <a:pt x="294" y="726"/>
                  </a:lnTo>
                  <a:lnTo>
                    <a:pt x="290" y="722"/>
                  </a:lnTo>
                  <a:lnTo>
                    <a:pt x="286" y="720"/>
                  </a:lnTo>
                  <a:lnTo>
                    <a:pt x="282" y="720"/>
                  </a:lnTo>
                  <a:lnTo>
                    <a:pt x="266" y="720"/>
                  </a:lnTo>
                  <a:lnTo>
                    <a:pt x="248" y="712"/>
                  </a:lnTo>
                  <a:lnTo>
                    <a:pt x="224" y="678"/>
                  </a:lnTo>
                  <a:lnTo>
                    <a:pt x="206" y="626"/>
                  </a:lnTo>
                  <a:lnTo>
                    <a:pt x="192" y="608"/>
                  </a:lnTo>
                  <a:lnTo>
                    <a:pt x="178" y="608"/>
                  </a:lnTo>
                  <a:lnTo>
                    <a:pt x="170" y="614"/>
                  </a:lnTo>
                  <a:lnTo>
                    <a:pt x="164" y="620"/>
                  </a:lnTo>
                  <a:lnTo>
                    <a:pt x="162" y="630"/>
                  </a:lnTo>
                  <a:lnTo>
                    <a:pt x="162" y="652"/>
                  </a:lnTo>
                  <a:lnTo>
                    <a:pt x="160" y="662"/>
                  </a:lnTo>
                  <a:lnTo>
                    <a:pt x="156" y="674"/>
                  </a:lnTo>
                  <a:lnTo>
                    <a:pt x="148" y="670"/>
                  </a:lnTo>
                  <a:lnTo>
                    <a:pt x="146" y="652"/>
                  </a:lnTo>
                  <a:lnTo>
                    <a:pt x="140" y="634"/>
                  </a:lnTo>
                  <a:lnTo>
                    <a:pt x="134" y="620"/>
                  </a:lnTo>
                  <a:lnTo>
                    <a:pt x="130" y="606"/>
                  </a:lnTo>
                  <a:lnTo>
                    <a:pt x="134" y="602"/>
                  </a:lnTo>
                  <a:lnTo>
                    <a:pt x="136" y="598"/>
                  </a:lnTo>
                  <a:lnTo>
                    <a:pt x="138" y="590"/>
                  </a:lnTo>
                  <a:lnTo>
                    <a:pt x="138" y="576"/>
                  </a:lnTo>
                  <a:lnTo>
                    <a:pt x="142" y="538"/>
                  </a:lnTo>
                  <a:lnTo>
                    <a:pt x="134" y="518"/>
                  </a:lnTo>
                  <a:lnTo>
                    <a:pt x="130" y="500"/>
                  </a:lnTo>
                  <a:lnTo>
                    <a:pt x="128" y="482"/>
                  </a:lnTo>
                  <a:lnTo>
                    <a:pt x="130" y="466"/>
                  </a:lnTo>
                  <a:lnTo>
                    <a:pt x="140" y="454"/>
                  </a:lnTo>
                  <a:lnTo>
                    <a:pt x="150" y="442"/>
                  </a:lnTo>
                  <a:lnTo>
                    <a:pt x="146" y="396"/>
                  </a:lnTo>
                  <a:lnTo>
                    <a:pt x="124" y="364"/>
                  </a:lnTo>
                  <a:lnTo>
                    <a:pt x="114" y="326"/>
                  </a:lnTo>
                  <a:lnTo>
                    <a:pt x="110" y="312"/>
                  </a:lnTo>
                  <a:lnTo>
                    <a:pt x="104" y="300"/>
                  </a:lnTo>
                  <a:lnTo>
                    <a:pt x="84" y="276"/>
                  </a:lnTo>
                  <a:lnTo>
                    <a:pt x="68" y="254"/>
                  </a:lnTo>
                  <a:lnTo>
                    <a:pt x="54" y="232"/>
                  </a:lnTo>
                  <a:lnTo>
                    <a:pt x="50" y="222"/>
                  </a:lnTo>
                  <a:lnTo>
                    <a:pt x="48" y="212"/>
                  </a:lnTo>
                  <a:lnTo>
                    <a:pt x="12" y="188"/>
                  </a:lnTo>
                  <a:lnTo>
                    <a:pt x="6" y="178"/>
                  </a:lnTo>
                  <a:lnTo>
                    <a:pt x="0" y="178"/>
                  </a:lnTo>
                  <a:lnTo>
                    <a:pt x="0" y="154"/>
                  </a:lnTo>
                  <a:lnTo>
                    <a:pt x="0" y="142"/>
                  </a:lnTo>
                  <a:lnTo>
                    <a:pt x="2" y="134"/>
                  </a:lnTo>
                  <a:lnTo>
                    <a:pt x="10" y="130"/>
                  </a:lnTo>
                  <a:lnTo>
                    <a:pt x="16" y="124"/>
                  </a:lnTo>
                  <a:lnTo>
                    <a:pt x="20" y="118"/>
                  </a:lnTo>
                  <a:lnTo>
                    <a:pt x="22" y="110"/>
                  </a:lnTo>
                  <a:lnTo>
                    <a:pt x="24" y="96"/>
                  </a:lnTo>
                  <a:lnTo>
                    <a:pt x="26" y="80"/>
                  </a:lnTo>
                  <a:lnTo>
                    <a:pt x="0" y="50"/>
                  </a:lnTo>
                  <a:lnTo>
                    <a:pt x="0" y="28"/>
                  </a:lnTo>
                  <a:lnTo>
                    <a:pt x="74" y="24"/>
                  </a:lnTo>
                  <a:lnTo>
                    <a:pt x="82" y="28"/>
                  </a:lnTo>
                  <a:lnTo>
                    <a:pt x="92" y="38"/>
                  </a:lnTo>
                  <a:lnTo>
                    <a:pt x="102" y="50"/>
                  </a:lnTo>
                  <a:lnTo>
                    <a:pt x="112" y="64"/>
                  </a:lnTo>
                  <a:lnTo>
                    <a:pt x="112" y="76"/>
                  </a:lnTo>
                  <a:lnTo>
                    <a:pt x="116" y="88"/>
                  </a:lnTo>
                  <a:lnTo>
                    <a:pt x="122" y="98"/>
                  </a:lnTo>
                  <a:lnTo>
                    <a:pt x="128" y="110"/>
                  </a:lnTo>
                  <a:lnTo>
                    <a:pt x="146" y="132"/>
                  </a:lnTo>
                  <a:lnTo>
                    <a:pt x="166" y="152"/>
                  </a:lnTo>
                  <a:lnTo>
                    <a:pt x="174" y="152"/>
                  </a:lnTo>
                  <a:lnTo>
                    <a:pt x="182" y="154"/>
                  </a:lnTo>
                  <a:lnTo>
                    <a:pt x="186" y="156"/>
                  </a:lnTo>
                  <a:lnTo>
                    <a:pt x="190" y="158"/>
                  </a:lnTo>
                  <a:lnTo>
                    <a:pt x="200" y="172"/>
                  </a:lnTo>
                  <a:lnTo>
                    <a:pt x="208" y="170"/>
                  </a:lnTo>
                  <a:lnTo>
                    <a:pt x="216" y="170"/>
                  </a:lnTo>
                  <a:lnTo>
                    <a:pt x="224" y="166"/>
                  </a:lnTo>
                  <a:lnTo>
                    <a:pt x="236" y="158"/>
                  </a:lnTo>
                  <a:lnTo>
                    <a:pt x="242" y="158"/>
                  </a:lnTo>
                  <a:lnTo>
                    <a:pt x="248" y="162"/>
                  </a:lnTo>
                  <a:lnTo>
                    <a:pt x="248" y="166"/>
                  </a:lnTo>
                  <a:lnTo>
                    <a:pt x="250" y="170"/>
                  </a:lnTo>
                  <a:lnTo>
                    <a:pt x="254" y="172"/>
                  </a:lnTo>
                  <a:lnTo>
                    <a:pt x="258" y="174"/>
                  </a:lnTo>
                  <a:lnTo>
                    <a:pt x="270" y="176"/>
                  </a:lnTo>
                  <a:lnTo>
                    <a:pt x="282" y="178"/>
                  </a:lnTo>
                  <a:lnTo>
                    <a:pt x="290" y="188"/>
                  </a:lnTo>
                  <a:lnTo>
                    <a:pt x="310" y="188"/>
                  </a:lnTo>
                  <a:lnTo>
                    <a:pt x="328" y="174"/>
                  </a:lnTo>
                  <a:lnTo>
                    <a:pt x="374" y="166"/>
                  </a:lnTo>
                  <a:lnTo>
                    <a:pt x="378" y="160"/>
                  </a:lnTo>
                  <a:lnTo>
                    <a:pt x="382" y="154"/>
                  </a:lnTo>
                  <a:lnTo>
                    <a:pt x="382" y="142"/>
                  </a:lnTo>
                  <a:lnTo>
                    <a:pt x="378" y="128"/>
                  </a:lnTo>
                  <a:lnTo>
                    <a:pt x="372" y="104"/>
                  </a:lnTo>
                  <a:lnTo>
                    <a:pt x="368" y="92"/>
                  </a:lnTo>
                  <a:lnTo>
                    <a:pt x="366" y="80"/>
                  </a:lnTo>
                  <a:lnTo>
                    <a:pt x="368" y="72"/>
                  </a:lnTo>
                  <a:lnTo>
                    <a:pt x="370" y="66"/>
                  </a:lnTo>
                  <a:lnTo>
                    <a:pt x="376" y="70"/>
                  </a:lnTo>
                  <a:lnTo>
                    <a:pt x="384" y="78"/>
                  </a:lnTo>
                  <a:lnTo>
                    <a:pt x="392" y="84"/>
                  </a:lnTo>
                  <a:lnTo>
                    <a:pt x="406" y="92"/>
                  </a:lnTo>
                  <a:lnTo>
                    <a:pt x="412" y="100"/>
                  </a:lnTo>
                  <a:lnTo>
                    <a:pt x="424" y="104"/>
                  </a:lnTo>
                  <a:lnTo>
                    <a:pt x="438" y="104"/>
                  </a:lnTo>
                  <a:lnTo>
                    <a:pt x="452" y="104"/>
                  </a:lnTo>
                  <a:lnTo>
                    <a:pt x="468" y="100"/>
                  </a:lnTo>
                  <a:lnTo>
                    <a:pt x="484" y="84"/>
                  </a:lnTo>
                  <a:lnTo>
                    <a:pt x="482" y="64"/>
                  </a:lnTo>
                  <a:lnTo>
                    <a:pt x="478" y="50"/>
                  </a:lnTo>
                  <a:lnTo>
                    <a:pt x="474" y="40"/>
                  </a:lnTo>
                  <a:lnTo>
                    <a:pt x="472" y="30"/>
                  </a:lnTo>
                  <a:lnTo>
                    <a:pt x="482" y="18"/>
                  </a:lnTo>
                  <a:lnTo>
                    <a:pt x="494" y="8"/>
                  </a:lnTo>
                  <a:lnTo>
                    <a:pt x="502" y="2"/>
                  </a:lnTo>
                  <a:lnTo>
                    <a:pt x="508" y="0"/>
                  </a:lnTo>
                  <a:lnTo>
                    <a:pt x="516" y="0"/>
                  </a:lnTo>
                  <a:lnTo>
                    <a:pt x="526" y="4"/>
                  </a:lnTo>
                  <a:lnTo>
                    <a:pt x="530" y="16"/>
                  </a:lnTo>
                  <a:lnTo>
                    <a:pt x="536" y="26"/>
                  </a:lnTo>
                  <a:lnTo>
                    <a:pt x="546" y="36"/>
                  </a:lnTo>
                  <a:lnTo>
                    <a:pt x="562" y="50"/>
                  </a:lnTo>
                  <a:lnTo>
                    <a:pt x="588" y="60"/>
                  </a:lnTo>
                  <a:lnTo>
                    <a:pt x="598" y="72"/>
                  </a:lnTo>
                  <a:lnTo>
                    <a:pt x="612" y="84"/>
                  </a:lnTo>
                  <a:lnTo>
                    <a:pt x="628" y="98"/>
                  </a:lnTo>
                  <a:lnTo>
                    <a:pt x="636" y="106"/>
                  </a:lnTo>
                  <a:lnTo>
                    <a:pt x="642" y="118"/>
                  </a:lnTo>
                  <a:lnTo>
                    <a:pt x="650" y="138"/>
                  </a:lnTo>
                  <a:lnTo>
                    <a:pt x="656" y="150"/>
                  </a:lnTo>
                  <a:lnTo>
                    <a:pt x="666" y="164"/>
                  </a:lnTo>
                  <a:lnTo>
                    <a:pt x="678" y="176"/>
                  </a:lnTo>
                  <a:lnTo>
                    <a:pt x="686" y="182"/>
                  </a:lnTo>
                  <a:lnTo>
                    <a:pt x="694" y="184"/>
                  </a:lnTo>
                  <a:lnTo>
                    <a:pt x="764" y="184"/>
                  </a:lnTo>
                  <a:lnTo>
                    <a:pt x="774" y="178"/>
                  </a:lnTo>
                  <a:lnTo>
                    <a:pt x="786" y="172"/>
                  </a:lnTo>
                  <a:lnTo>
                    <a:pt x="798" y="168"/>
                  </a:lnTo>
                  <a:lnTo>
                    <a:pt x="812" y="168"/>
                  </a:lnTo>
                  <a:lnTo>
                    <a:pt x="858" y="184"/>
                  </a:lnTo>
                  <a:lnTo>
                    <a:pt x="900" y="184"/>
                  </a:lnTo>
                  <a:lnTo>
                    <a:pt x="920" y="202"/>
                  </a:lnTo>
                  <a:lnTo>
                    <a:pt x="932" y="208"/>
                  </a:lnTo>
                  <a:lnTo>
                    <a:pt x="952" y="210"/>
                  </a:lnTo>
                  <a:lnTo>
                    <a:pt x="972" y="228"/>
                  </a:lnTo>
                  <a:lnTo>
                    <a:pt x="972" y="278"/>
                  </a:lnTo>
                  <a:lnTo>
                    <a:pt x="958" y="296"/>
                  </a:lnTo>
                  <a:lnTo>
                    <a:pt x="946" y="316"/>
                  </a:lnTo>
                  <a:lnTo>
                    <a:pt x="938" y="336"/>
                  </a:lnTo>
                  <a:lnTo>
                    <a:pt x="930" y="358"/>
                  </a:lnTo>
                  <a:lnTo>
                    <a:pt x="908" y="388"/>
                  </a:lnTo>
                  <a:lnTo>
                    <a:pt x="880" y="418"/>
                  </a:lnTo>
                  <a:lnTo>
                    <a:pt x="866" y="422"/>
                  </a:lnTo>
                  <a:lnTo>
                    <a:pt x="856" y="422"/>
                  </a:lnTo>
                  <a:lnTo>
                    <a:pt x="846" y="420"/>
                  </a:lnTo>
                  <a:lnTo>
                    <a:pt x="840" y="418"/>
                  </a:lnTo>
                  <a:lnTo>
                    <a:pt x="828" y="406"/>
                  </a:lnTo>
                  <a:lnTo>
                    <a:pt x="812" y="394"/>
                  </a:lnTo>
                  <a:lnTo>
                    <a:pt x="806" y="388"/>
                  </a:lnTo>
                  <a:lnTo>
                    <a:pt x="800" y="382"/>
                  </a:lnTo>
                  <a:lnTo>
                    <a:pt x="788" y="376"/>
                  </a:lnTo>
                  <a:lnTo>
                    <a:pt x="778" y="374"/>
                  </a:lnTo>
                  <a:lnTo>
                    <a:pt x="768" y="374"/>
                  </a:lnTo>
                  <a:lnTo>
                    <a:pt x="764" y="382"/>
                  </a:lnTo>
                  <a:lnTo>
                    <a:pt x="764" y="422"/>
                  </a:lnTo>
                  <a:lnTo>
                    <a:pt x="768" y="434"/>
                  </a:lnTo>
                  <a:lnTo>
                    <a:pt x="772" y="446"/>
                  </a:lnTo>
                  <a:lnTo>
                    <a:pt x="772" y="460"/>
                  </a:lnTo>
                  <a:lnTo>
                    <a:pt x="772" y="478"/>
                  </a:lnTo>
                  <a:lnTo>
                    <a:pt x="770" y="492"/>
                  </a:lnTo>
                  <a:lnTo>
                    <a:pt x="766" y="510"/>
                  </a:lnTo>
                  <a:lnTo>
                    <a:pt x="766" y="528"/>
                  </a:lnTo>
                  <a:lnTo>
                    <a:pt x="768" y="548"/>
                  </a:lnTo>
                  <a:lnTo>
                    <a:pt x="784" y="564"/>
                  </a:lnTo>
                  <a:lnTo>
                    <a:pt x="790" y="568"/>
                  </a:lnTo>
                  <a:lnTo>
                    <a:pt x="796" y="574"/>
                  </a:lnTo>
                  <a:lnTo>
                    <a:pt x="802" y="582"/>
                  </a:lnTo>
                  <a:lnTo>
                    <a:pt x="808" y="592"/>
                  </a:lnTo>
                  <a:lnTo>
                    <a:pt x="810" y="602"/>
                  </a:lnTo>
                  <a:lnTo>
                    <a:pt x="810" y="612"/>
                  </a:lnTo>
                  <a:lnTo>
                    <a:pt x="808" y="622"/>
                  </a:lnTo>
                  <a:lnTo>
                    <a:pt x="800" y="632"/>
                  </a:lnTo>
                  <a:lnTo>
                    <a:pt x="786" y="640"/>
                  </a:lnTo>
                  <a:lnTo>
                    <a:pt x="780" y="646"/>
                  </a:lnTo>
                  <a:lnTo>
                    <a:pt x="778" y="650"/>
                  </a:lnTo>
                  <a:lnTo>
                    <a:pt x="776" y="656"/>
                  </a:lnTo>
                  <a:lnTo>
                    <a:pt x="776" y="674"/>
                  </a:lnTo>
                  <a:lnTo>
                    <a:pt x="782" y="680"/>
                  </a:lnTo>
                  <a:lnTo>
                    <a:pt x="788" y="686"/>
                  </a:lnTo>
                  <a:lnTo>
                    <a:pt x="806" y="694"/>
                  </a:lnTo>
                  <a:lnTo>
                    <a:pt x="828" y="702"/>
                  </a:lnTo>
                  <a:lnTo>
                    <a:pt x="840" y="710"/>
                  </a:lnTo>
                  <a:lnTo>
                    <a:pt x="850" y="718"/>
                  </a:lnTo>
                  <a:lnTo>
                    <a:pt x="848" y="740"/>
                  </a:lnTo>
                  <a:lnTo>
                    <a:pt x="846" y="752"/>
                  </a:lnTo>
                  <a:lnTo>
                    <a:pt x="842" y="756"/>
                  </a:lnTo>
                  <a:lnTo>
                    <a:pt x="840" y="762"/>
                  </a:lnTo>
                  <a:lnTo>
                    <a:pt x="818" y="760"/>
                  </a:lnTo>
                  <a:lnTo>
                    <a:pt x="796" y="758"/>
                  </a:lnTo>
                  <a:lnTo>
                    <a:pt x="778" y="754"/>
                  </a:lnTo>
                  <a:lnTo>
                    <a:pt x="764" y="748"/>
                  </a:lnTo>
                  <a:lnTo>
                    <a:pt x="762" y="734"/>
                  </a:lnTo>
                  <a:lnTo>
                    <a:pt x="760" y="722"/>
                  </a:lnTo>
                  <a:lnTo>
                    <a:pt x="756" y="712"/>
                  </a:lnTo>
                  <a:lnTo>
                    <a:pt x="752" y="702"/>
                  </a:lnTo>
                  <a:lnTo>
                    <a:pt x="744" y="704"/>
                  </a:lnTo>
                  <a:lnTo>
                    <a:pt x="736" y="704"/>
                  </a:lnTo>
                  <a:lnTo>
                    <a:pt x="726" y="710"/>
                  </a:lnTo>
                  <a:lnTo>
                    <a:pt x="716" y="718"/>
                  </a:lnTo>
                  <a:lnTo>
                    <a:pt x="706" y="724"/>
                  </a:lnTo>
                  <a:lnTo>
                    <a:pt x="680" y="724"/>
                  </a:lnTo>
                  <a:lnTo>
                    <a:pt x="670" y="716"/>
                  </a:lnTo>
                  <a:lnTo>
                    <a:pt x="662" y="706"/>
                  </a:lnTo>
                  <a:lnTo>
                    <a:pt x="656" y="698"/>
                  </a:lnTo>
                  <a:lnTo>
                    <a:pt x="652" y="688"/>
                  </a:lnTo>
                  <a:lnTo>
                    <a:pt x="646" y="668"/>
                  </a:lnTo>
                  <a:lnTo>
                    <a:pt x="642" y="652"/>
                  </a:lnTo>
                  <a:lnTo>
                    <a:pt x="630" y="636"/>
                  </a:lnTo>
                  <a:lnTo>
                    <a:pt x="604" y="636"/>
                  </a:lnTo>
                  <a:lnTo>
                    <a:pt x="594" y="636"/>
                  </a:lnTo>
                  <a:lnTo>
                    <a:pt x="588" y="638"/>
                  </a:lnTo>
                  <a:lnTo>
                    <a:pt x="582" y="642"/>
                  </a:lnTo>
                  <a:lnTo>
                    <a:pt x="578" y="648"/>
                  </a:lnTo>
                  <a:lnTo>
                    <a:pt x="574" y="658"/>
                  </a:lnTo>
                  <a:lnTo>
                    <a:pt x="572" y="670"/>
                  </a:lnTo>
                  <a:lnTo>
                    <a:pt x="564" y="676"/>
                  </a:lnTo>
                  <a:lnTo>
                    <a:pt x="556" y="680"/>
                  </a:lnTo>
                  <a:lnTo>
                    <a:pt x="550" y="682"/>
                  </a:lnTo>
                  <a:lnTo>
                    <a:pt x="542" y="686"/>
                  </a:lnTo>
                  <a:lnTo>
                    <a:pt x="542" y="704"/>
                  </a:lnTo>
                  <a:lnTo>
                    <a:pt x="550" y="712"/>
                  </a:lnTo>
                  <a:lnTo>
                    <a:pt x="558" y="726"/>
                  </a:lnTo>
                  <a:lnTo>
                    <a:pt x="562" y="732"/>
                  </a:lnTo>
                  <a:lnTo>
                    <a:pt x="564" y="740"/>
                  </a:lnTo>
                  <a:lnTo>
                    <a:pt x="564" y="748"/>
                  </a:lnTo>
                  <a:lnTo>
                    <a:pt x="562" y="758"/>
                  </a:lnTo>
                  <a:lnTo>
                    <a:pt x="558" y="766"/>
                  </a:lnTo>
                  <a:lnTo>
                    <a:pt x="552" y="772"/>
                  </a:lnTo>
                  <a:lnTo>
                    <a:pt x="536" y="782"/>
                  </a:lnTo>
                  <a:lnTo>
                    <a:pt x="508" y="800"/>
                  </a:lnTo>
                  <a:lnTo>
                    <a:pt x="500" y="810"/>
                  </a:lnTo>
                  <a:lnTo>
                    <a:pt x="500" y="850"/>
                  </a:lnTo>
                  <a:lnTo>
                    <a:pt x="504" y="856"/>
                  </a:lnTo>
                  <a:lnTo>
                    <a:pt x="508" y="860"/>
                  </a:lnTo>
                  <a:lnTo>
                    <a:pt x="518" y="866"/>
                  </a:lnTo>
                  <a:lnTo>
                    <a:pt x="522" y="870"/>
                  </a:lnTo>
                  <a:lnTo>
                    <a:pt x="526" y="878"/>
                  </a:lnTo>
                  <a:lnTo>
                    <a:pt x="528" y="888"/>
                  </a:lnTo>
                  <a:lnTo>
                    <a:pt x="530" y="902"/>
                  </a:lnTo>
                  <a:lnTo>
                    <a:pt x="522" y="918"/>
                  </a:lnTo>
                  <a:lnTo>
                    <a:pt x="510" y="924"/>
                  </a:lnTo>
                  <a:lnTo>
                    <a:pt x="498" y="930"/>
                  </a:lnTo>
                  <a:lnTo>
                    <a:pt x="432" y="956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4" name="Freeform 20"/>
            <p:cNvSpPr/>
            <p:nvPr/>
          </p:nvSpPr>
          <p:spPr bwMode="auto">
            <a:xfrm>
              <a:off x="873125" y="3270250"/>
              <a:ext cx="3095625" cy="1895475"/>
            </a:xfrm>
            <a:custGeom>
              <a:avLst/>
              <a:gdLst>
                <a:gd name="T0" fmla="*/ 1244 w 1950"/>
                <a:gd name="T1" fmla="*/ 1192 h 1194"/>
                <a:gd name="T2" fmla="*/ 1218 w 1950"/>
                <a:gd name="T3" fmla="*/ 1156 h 1194"/>
                <a:gd name="T4" fmla="*/ 1200 w 1950"/>
                <a:gd name="T5" fmla="*/ 1100 h 1194"/>
                <a:gd name="T6" fmla="*/ 1152 w 1950"/>
                <a:gd name="T7" fmla="*/ 1058 h 1194"/>
                <a:gd name="T8" fmla="*/ 1050 w 1950"/>
                <a:gd name="T9" fmla="*/ 1000 h 1194"/>
                <a:gd name="T10" fmla="*/ 970 w 1950"/>
                <a:gd name="T11" fmla="*/ 1022 h 1194"/>
                <a:gd name="T12" fmla="*/ 928 w 1950"/>
                <a:gd name="T13" fmla="*/ 1096 h 1194"/>
                <a:gd name="T14" fmla="*/ 898 w 1950"/>
                <a:gd name="T15" fmla="*/ 1042 h 1194"/>
                <a:gd name="T16" fmla="*/ 872 w 1950"/>
                <a:gd name="T17" fmla="*/ 992 h 1194"/>
                <a:gd name="T18" fmla="*/ 754 w 1950"/>
                <a:gd name="T19" fmla="*/ 1010 h 1194"/>
                <a:gd name="T20" fmla="*/ 634 w 1950"/>
                <a:gd name="T21" fmla="*/ 966 h 1194"/>
                <a:gd name="T22" fmla="*/ 580 w 1950"/>
                <a:gd name="T23" fmla="*/ 900 h 1194"/>
                <a:gd name="T24" fmla="*/ 492 w 1950"/>
                <a:gd name="T25" fmla="*/ 842 h 1194"/>
                <a:gd name="T26" fmla="*/ 468 w 1950"/>
                <a:gd name="T27" fmla="*/ 764 h 1194"/>
                <a:gd name="T28" fmla="*/ 390 w 1950"/>
                <a:gd name="T29" fmla="*/ 726 h 1194"/>
                <a:gd name="T30" fmla="*/ 284 w 1950"/>
                <a:gd name="T31" fmla="*/ 610 h 1194"/>
                <a:gd name="T32" fmla="*/ 182 w 1950"/>
                <a:gd name="T33" fmla="*/ 630 h 1194"/>
                <a:gd name="T34" fmla="*/ 142 w 1950"/>
                <a:gd name="T35" fmla="*/ 552 h 1194"/>
                <a:gd name="T36" fmla="*/ 12 w 1950"/>
                <a:gd name="T37" fmla="*/ 454 h 1194"/>
                <a:gd name="T38" fmla="*/ 8 w 1950"/>
                <a:gd name="T39" fmla="*/ 412 h 1194"/>
                <a:gd name="T40" fmla="*/ 16 w 1950"/>
                <a:gd name="T41" fmla="*/ 290 h 1194"/>
                <a:gd name="T42" fmla="*/ 54 w 1950"/>
                <a:gd name="T43" fmla="*/ 300 h 1194"/>
                <a:gd name="T44" fmla="*/ 104 w 1950"/>
                <a:gd name="T45" fmla="*/ 280 h 1194"/>
                <a:gd name="T46" fmla="*/ 78 w 1950"/>
                <a:gd name="T47" fmla="*/ 126 h 1194"/>
                <a:gd name="T48" fmla="*/ 146 w 1950"/>
                <a:gd name="T49" fmla="*/ 98 h 1194"/>
                <a:gd name="T50" fmla="*/ 216 w 1950"/>
                <a:gd name="T51" fmla="*/ 72 h 1194"/>
                <a:gd name="T52" fmla="*/ 304 w 1950"/>
                <a:gd name="T53" fmla="*/ 6 h 1194"/>
                <a:gd name="T54" fmla="*/ 386 w 1950"/>
                <a:gd name="T55" fmla="*/ 48 h 1194"/>
                <a:gd name="T56" fmla="*/ 470 w 1950"/>
                <a:gd name="T57" fmla="*/ 10 h 1194"/>
                <a:gd name="T58" fmla="*/ 510 w 1950"/>
                <a:gd name="T59" fmla="*/ 56 h 1194"/>
                <a:gd name="T60" fmla="*/ 622 w 1950"/>
                <a:gd name="T61" fmla="*/ 72 h 1194"/>
                <a:gd name="T62" fmla="*/ 710 w 1950"/>
                <a:gd name="T63" fmla="*/ 56 h 1194"/>
                <a:gd name="T64" fmla="*/ 804 w 1950"/>
                <a:gd name="T65" fmla="*/ 44 h 1194"/>
                <a:gd name="T66" fmla="*/ 898 w 1950"/>
                <a:gd name="T67" fmla="*/ 30 h 1194"/>
                <a:gd name="T68" fmla="*/ 1046 w 1950"/>
                <a:gd name="T69" fmla="*/ 38 h 1194"/>
                <a:gd name="T70" fmla="*/ 1106 w 1950"/>
                <a:gd name="T71" fmla="*/ 114 h 1194"/>
                <a:gd name="T72" fmla="*/ 1092 w 1950"/>
                <a:gd name="T73" fmla="*/ 220 h 1194"/>
                <a:gd name="T74" fmla="*/ 1118 w 1950"/>
                <a:gd name="T75" fmla="*/ 378 h 1194"/>
                <a:gd name="T76" fmla="*/ 1192 w 1950"/>
                <a:gd name="T77" fmla="*/ 440 h 1194"/>
                <a:gd name="T78" fmla="*/ 1308 w 1950"/>
                <a:gd name="T79" fmla="*/ 502 h 1194"/>
                <a:gd name="T80" fmla="*/ 1406 w 1950"/>
                <a:gd name="T81" fmla="*/ 546 h 1194"/>
                <a:gd name="T82" fmla="*/ 1586 w 1950"/>
                <a:gd name="T83" fmla="*/ 576 h 1194"/>
                <a:gd name="T84" fmla="*/ 1666 w 1950"/>
                <a:gd name="T85" fmla="*/ 682 h 1194"/>
                <a:gd name="T86" fmla="*/ 1706 w 1950"/>
                <a:gd name="T87" fmla="*/ 676 h 1194"/>
                <a:gd name="T88" fmla="*/ 1794 w 1950"/>
                <a:gd name="T89" fmla="*/ 616 h 1194"/>
                <a:gd name="T90" fmla="*/ 1848 w 1950"/>
                <a:gd name="T91" fmla="*/ 632 h 1194"/>
                <a:gd name="T92" fmla="*/ 1926 w 1950"/>
                <a:gd name="T93" fmla="*/ 788 h 1194"/>
                <a:gd name="T94" fmla="*/ 1930 w 1950"/>
                <a:gd name="T95" fmla="*/ 878 h 1194"/>
                <a:gd name="T96" fmla="*/ 1940 w 1950"/>
                <a:gd name="T97" fmla="*/ 976 h 1194"/>
                <a:gd name="T98" fmla="*/ 1930 w 1950"/>
                <a:gd name="T99" fmla="*/ 1002 h 1194"/>
                <a:gd name="T100" fmla="*/ 1872 w 1950"/>
                <a:gd name="T101" fmla="*/ 1006 h 1194"/>
                <a:gd name="T102" fmla="*/ 1866 w 1950"/>
                <a:gd name="T103" fmla="*/ 1096 h 1194"/>
                <a:gd name="T104" fmla="*/ 1772 w 1950"/>
                <a:gd name="T105" fmla="*/ 1052 h 1194"/>
                <a:gd name="T106" fmla="*/ 1744 w 1950"/>
                <a:gd name="T107" fmla="*/ 1124 h 1194"/>
                <a:gd name="T108" fmla="*/ 1696 w 1950"/>
                <a:gd name="T109" fmla="*/ 1086 h 1194"/>
                <a:gd name="T110" fmla="*/ 1594 w 1950"/>
                <a:gd name="T111" fmla="*/ 1048 h 1194"/>
                <a:gd name="T112" fmla="*/ 1498 w 1950"/>
                <a:gd name="T113" fmla="*/ 1102 h 1194"/>
                <a:gd name="T114" fmla="*/ 1430 w 1950"/>
                <a:gd name="T115" fmla="*/ 1144 h 1194"/>
                <a:gd name="T116" fmla="*/ 1342 w 1950"/>
                <a:gd name="T117" fmla="*/ 1194 h 119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950" h="1194">
                  <a:moveTo>
                    <a:pt x="1342" y="1194"/>
                  </a:moveTo>
                  <a:lnTo>
                    <a:pt x="1342" y="1194"/>
                  </a:lnTo>
                  <a:lnTo>
                    <a:pt x="1336" y="1192"/>
                  </a:lnTo>
                  <a:lnTo>
                    <a:pt x="1324" y="1188"/>
                  </a:lnTo>
                  <a:lnTo>
                    <a:pt x="1298" y="1186"/>
                  </a:lnTo>
                  <a:lnTo>
                    <a:pt x="1258" y="1186"/>
                  </a:lnTo>
                  <a:lnTo>
                    <a:pt x="1244" y="1192"/>
                  </a:lnTo>
                  <a:lnTo>
                    <a:pt x="1226" y="1188"/>
                  </a:lnTo>
                  <a:lnTo>
                    <a:pt x="1216" y="1184"/>
                  </a:lnTo>
                  <a:lnTo>
                    <a:pt x="1212" y="1182"/>
                  </a:lnTo>
                  <a:lnTo>
                    <a:pt x="1210" y="1180"/>
                  </a:lnTo>
                  <a:lnTo>
                    <a:pt x="1210" y="1172"/>
                  </a:lnTo>
                  <a:lnTo>
                    <a:pt x="1214" y="1164"/>
                  </a:lnTo>
                  <a:lnTo>
                    <a:pt x="1218" y="1156"/>
                  </a:lnTo>
                  <a:lnTo>
                    <a:pt x="1224" y="1146"/>
                  </a:lnTo>
                  <a:lnTo>
                    <a:pt x="1228" y="1136"/>
                  </a:lnTo>
                  <a:lnTo>
                    <a:pt x="1228" y="1114"/>
                  </a:lnTo>
                  <a:lnTo>
                    <a:pt x="1216" y="1108"/>
                  </a:lnTo>
                  <a:lnTo>
                    <a:pt x="1206" y="1104"/>
                  </a:lnTo>
                  <a:lnTo>
                    <a:pt x="1200" y="1100"/>
                  </a:lnTo>
                  <a:lnTo>
                    <a:pt x="1194" y="1094"/>
                  </a:lnTo>
                  <a:lnTo>
                    <a:pt x="1192" y="1088"/>
                  </a:lnTo>
                  <a:lnTo>
                    <a:pt x="1190" y="1082"/>
                  </a:lnTo>
                  <a:lnTo>
                    <a:pt x="1186" y="1068"/>
                  </a:lnTo>
                  <a:lnTo>
                    <a:pt x="1180" y="1058"/>
                  </a:lnTo>
                  <a:lnTo>
                    <a:pt x="1152" y="1058"/>
                  </a:lnTo>
                  <a:lnTo>
                    <a:pt x="1128" y="1052"/>
                  </a:lnTo>
                  <a:lnTo>
                    <a:pt x="1112" y="1028"/>
                  </a:lnTo>
                  <a:lnTo>
                    <a:pt x="1092" y="1022"/>
                  </a:lnTo>
                  <a:lnTo>
                    <a:pt x="1074" y="1014"/>
                  </a:lnTo>
                  <a:lnTo>
                    <a:pt x="1060" y="1006"/>
                  </a:lnTo>
                  <a:lnTo>
                    <a:pt x="1050" y="1000"/>
                  </a:lnTo>
                  <a:lnTo>
                    <a:pt x="1038" y="994"/>
                  </a:lnTo>
                  <a:lnTo>
                    <a:pt x="1002" y="994"/>
                  </a:lnTo>
                  <a:lnTo>
                    <a:pt x="992" y="1002"/>
                  </a:lnTo>
                  <a:lnTo>
                    <a:pt x="982" y="1012"/>
                  </a:lnTo>
                  <a:lnTo>
                    <a:pt x="970" y="1022"/>
                  </a:lnTo>
                  <a:lnTo>
                    <a:pt x="956" y="1028"/>
                  </a:lnTo>
                  <a:lnTo>
                    <a:pt x="944" y="1040"/>
                  </a:lnTo>
                  <a:lnTo>
                    <a:pt x="936" y="1056"/>
                  </a:lnTo>
                  <a:lnTo>
                    <a:pt x="932" y="1076"/>
                  </a:lnTo>
                  <a:lnTo>
                    <a:pt x="928" y="1096"/>
                  </a:lnTo>
                  <a:lnTo>
                    <a:pt x="912" y="1092"/>
                  </a:lnTo>
                  <a:lnTo>
                    <a:pt x="906" y="1090"/>
                  </a:lnTo>
                  <a:lnTo>
                    <a:pt x="902" y="1086"/>
                  </a:lnTo>
                  <a:lnTo>
                    <a:pt x="896" y="1076"/>
                  </a:lnTo>
                  <a:lnTo>
                    <a:pt x="894" y="1066"/>
                  </a:lnTo>
                  <a:lnTo>
                    <a:pt x="894" y="1054"/>
                  </a:lnTo>
                  <a:lnTo>
                    <a:pt x="898" y="1042"/>
                  </a:lnTo>
                  <a:lnTo>
                    <a:pt x="902" y="1030"/>
                  </a:lnTo>
                  <a:lnTo>
                    <a:pt x="908" y="1020"/>
                  </a:lnTo>
                  <a:lnTo>
                    <a:pt x="908" y="1004"/>
                  </a:lnTo>
                  <a:lnTo>
                    <a:pt x="894" y="996"/>
                  </a:lnTo>
                  <a:lnTo>
                    <a:pt x="886" y="992"/>
                  </a:lnTo>
                  <a:lnTo>
                    <a:pt x="872" y="992"/>
                  </a:lnTo>
                  <a:lnTo>
                    <a:pt x="822" y="1002"/>
                  </a:lnTo>
                  <a:lnTo>
                    <a:pt x="802" y="1008"/>
                  </a:lnTo>
                  <a:lnTo>
                    <a:pt x="782" y="1018"/>
                  </a:lnTo>
                  <a:lnTo>
                    <a:pt x="772" y="1016"/>
                  </a:lnTo>
                  <a:lnTo>
                    <a:pt x="762" y="1014"/>
                  </a:lnTo>
                  <a:lnTo>
                    <a:pt x="754" y="1010"/>
                  </a:lnTo>
                  <a:lnTo>
                    <a:pt x="748" y="1006"/>
                  </a:lnTo>
                  <a:lnTo>
                    <a:pt x="736" y="994"/>
                  </a:lnTo>
                  <a:lnTo>
                    <a:pt x="728" y="982"/>
                  </a:lnTo>
                  <a:lnTo>
                    <a:pt x="714" y="966"/>
                  </a:lnTo>
                  <a:lnTo>
                    <a:pt x="634" y="966"/>
                  </a:lnTo>
                  <a:lnTo>
                    <a:pt x="626" y="960"/>
                  </a:lnTo>
                  <a:lnTo>
                    <a:pt x="620" y="954"/>
                  </a:lnTo>
                  <a:lnTo>
                    <a:pt x="612" y="938"/>
                  </a:lnTo>
                  <a:lnTo>
                    <a:pt x="606" y="922"/>
                  </a:lnTo>
                  <a:lnTo>
                    <a:pt x="600" y="908"/>
                  </a:lnTo>
                  <a:lnTo>
                    <a:pt x="584" y="904"/>
                  </a:lnTo>
                  <a:lnTo>
                    <a:pt x="580" y="900"/>
                  </a:lnTo>
                  <a:lnTo>
                    <a:pt x="576" y="894"/>
                  </a:lnTo>
                  <a:lnTo>
                    <a:pt x="554" y="878"/>
                  </a:lnTo>
                  <a:lnTo>
                    <a:pt x="514" y="864"/>
                  </a:lnTo>
                  <a:lnTo>
                    <a:pt x="500" y="852"/>
                  </a:lnTo>
                  <a:lnTo>
                    <a:pt x="492" y="842"/>
                  </a:lnTo>
                  <a:lnTo>
                    <a:pt x="486" y="832"/>
                  </a:lnTo>
                  <a:lnTo>
                    <a:pt x="482" y="824"/>
                  </a:lnTo>
                  <a:lnTo>
                    <a:pt x="480" y="816"/>
                  </a:lnTo>
                  <a:lnTo>
                    <a:pt x="480" y="808"/>
                  </a:lnTo>
                  <a:lnTo>
                    <a:pt x="478" y="784"/>
                  </a:lnTo>
                  <a:lnTo>
                    <a:pt x="468" y="764"/>
                  </a:lnTo>
                  <a:lnTo>
                    <a:pt x="424" y="766"/>
                  </a:lnTo>
                  <a:lnTo>
                    <a:pt x="406" y="758"/>
                  </a:lnTo>
                  <a:lnTo>
                    <a:pt x="400" y="754"/>
                  </a:lnTo>
                  <a:lnTo>
                    <a:pt x="396" y="750"/>
                  </a:lnTo>
                  <a:lnTo>
                    <a:pt x="392" y="740"/>
                  </a:lnTo>
                  <a:lnTo>
                    <a:pt x="390" y="726"/>
                  </a:lnTo>
                  <a:lnTo>
                    <a:pt x="380" y="716"/>
                  </a:lnTo>
                  <a:lnTo>
                    <a:pt x="372" y="710"/>
                  </a:lnTo>
                  <a:lnTo>
                    <a:pt x="358" y="700"/>
                  </a:lnTo>
                  <a:lnTo>
                    <a:pt x="318" y="666"/>
                  </a:lnTo>
                  <a:lnTo>
                    <a:pt x="284" y="610"/>
                  </a:lnTo>
                  <a:lnTo>
                    <a:pt x="260" y="610"/>
                  </a:lnTo>
                  <a:lnTo>
                    <a:pt x="252" y="612"/>
                  </a:lnTo>
                  <a:lnTo>
                    <a:pt x="242" y="616"/>
                  </a:lnTo>
                  <a:lnTo>
                    <a:pt x="230" y="622"/>
                  </a:lnTo>
                  <a:lnTo>
                    <a:pt x="218" y="630"/>
                  </a:lnTo>
                  <a:lnTo>
                    <a:pt x="182" y="630"/>
                  </a:lnTo>
                  <a:lnTo>
                    <a:pt x="170" y="620"/>
                  </a:lnTo>
                  <a:lnTo>
                    <a:pt x="162" y="612"/>
                  </a:lnTo>
                  <a:lnTo>
                    <a:pt x="156" y="602"/>
                  </a:lnTo>
                  <a:lnTo>
                    <a:pt x="150" y="592"/>
                  </a:lnTo>
                  <a:lnTo>
                    <a:pt x="144" y="572"/>
                  </a:lnTo>
                  <a:lnTo>
                    <a:pt x="142" y="552"/>
                  </a:lnTo>
                  <a:lnTo>
                    <a:pt x="112" y="506"/>
                  </a:lnTo>
                  <a:lnTo>
                    <a:pt x="100" y="494"/>
                  </a:lnTo>
                  <a:lnTo>
                    <a:pt x="88" y="486"/>
                  </a:lnTo>
                  <a:lnTo>
                    <a:pt x="74" y="478"/>
                  </a:lnTo>
                  <a:lnTo>
                    <a:pt x="62" y="472"/>
                  </a:lnTo>
                  <a:lnTo>
                    <a:pt x="36" y="462"/>
                  </a:lnTo>
                  <a:lnTo>
                    <a:pt x="12" y="454"/>
                  </a:lnTo>
                  <a:lnTo>
                    <a:pt x="4" y="448"/>
                  </a:lnTo>
                  <a:lnTo>
                    <a:pt x="0" y="442"/>
                  </a:lnTo>
                  <a:lnTo>
                    <a:pt x="0" y="436"/>
                  </a:lnTo>
                  <a:lnTo>
                    <a:pt x="0" y="430"/>
                  </a:lnTo>
                  <a:lnTo>
                    <a:pt x="2" y="420"/>
                  </a:lnTo>
                  <a:lnTo>
                    <a:pt x="8" y="412"/>
                  </a:lnTo>
                  <a:lnTo>
                    <a:pt x="14" y="406"/>
                  </a:lnTo>
                  <a:lnTo>
                    <a:pt x="18" y="400"/>
                  </a:lnTo>
                  <a:lnTo>
                    <a:pt x="22" y="388"/>
                  </a:lnTo>
                  <a:lnTo>
                    <a:pt x="26" y="316"/>
                  </a:lnTo>
                  <a:lnTo>
                    <a:pt x="18" y="296"/>
                  </a:lnTo>
                  <a:lnTo>
                    <a:pt x="16" y="290"/>
                  </a:lnTo>
                  <a:lnTo>
                    <a:pt x="14" y="286"/>
                  </a:lnTo>
                  <a:lnTo>
                    <a:pt x="16" y="284"/>
                  </a:lnTo>
                  <a:lnTo>
                    <a:pt x="20" y="282"/>
                  </a:lnTo>
                  <a:lnTo>
                    <a:pt x="36" y="280"/>
                  </a:lnTo>
                  <a:lnTo>
                    <a:pt x="48" y="288"/>
                  </a:lnTo>
                  <a:lnTo>
                    <a:pt x="54" y="300"/>
                  </a:lnTo>
                  <a:lnTo>
                    <a:pt x="58" y="308"/>
                  </a:lnTo>
                  <a:lnTo>
                    <a:pt x="64" y="314"/>
                  </a:lnTo>
                  <a:lnTo>
                    <a:pt x="70" y="318"/>
                  </a:lnTo>
                  <a:lnTo>
                    <a:pt x="78" y="320"/>
                  </a:lnTo>
                  <a:lnTo>
                    <a:pt x="86" y="316"/>
                  </a:lnTo>
                  <a:lnTo>
                    <a:pt x="94" y="308"/>
                  </a:lnTo>
                  <a:lnTo>
                    <a:pt x="104" y="280"/>
                  </a:lnTo>
                  <a:lnTo>
                    <a:pt x="98" y="216"/>
                  </a:lnTo>
                  <a:lnTo>
                    <a:pt x="80" y="166"/>
                  </a:lnTo>
                  <a:lnTo>
                    <a:pt x="76" y="144"/>
                  </a:lnTo>
                  <a:lnTo>
                    <a:pt x="76" y="134"/>
                  </a:lnTo>
                  <a:lnTo>
                    <a:pt x="78" y="126"/>
                  </a:lnTo>
                  <a:lnTo>
                    <a:pt x="80" y="118"/>
                  </a:lnTo>
                  <a:lnTo>
                    <a:pt x="84" y="112"/>
                  </a:lnTo>
                  <a:lnTo>
                    <a:pt x="90" y="104"/>
                  </a:lnTo>
                  <a:lnTo>
                    <a:pt x="98" y="98"/>
                  </a:lnTo>
                  <a:lnTo>
                    <a:pt x="108" y="82"/>
                  </a:lnTo>
                  <a:lnTo>
                    <a:pt x="146" y="98"/>
                  </a:lnTo>
                  <a:lnTo>
                    <a:pt x="182" y="98"/>
                  </a:lnTo>
                  <a:lnTo>
                    <a:pt x="190" y="92"/>
                  </a:lnTo>
                  <a:lnTo>
                    <a:pt x="198" y="86"/>
                  </a:lnTo>
                  <a:lnTo>
                    <a:pt x="206" y="80"/>
                  </a:lnTo>
                  <a:lnTo>
                    <a:pt x="216" y="72"/>
                  </a:lnTo>
                  <a:lnTo>
                    <a:pt x="226" y="48"/>
                  </a:lnTo>
                  <a:lnTo>
                    <a:pt x="238" y="30"/>
                  </a:lnTo>
                  <a:lnTo>
                    <a:pt x="244" y="22"/>
                  </a:lnTo>
                  <a:lnTo>
                    <a:pt x="254" y="14"/>
                  </a:lnTo>
                  <a:lnTo>
                    <a:pt x="276" y="0"/>
                  </a:lnTo>
                  <a:lnTo>
                    <a:pt x="286" y="0"/>
                  </a:lnTo>
                  <a:lnTo>
                    <a:pt x="304" y="6"/>
                  </a:lnTo>
                  <a:lnTo>
                    <a:pt x="350" y="34"/>
                  </a:lnTo>
                  <a:lnTo>
                    <a:pt x="352" y="42"/>
                  </a:lnTo>
                  <a:lnTo>
                    <a:pt x="356" y="48"/>
                  </a:lnTo>
                  <a:lnTo>
                    <a:pt x="362" y="50"/>
                  </a:lnTo>
                  <a:lnTo>
                    <a:pt x="368" y="50"/>
                  </a:lnTo>
                  <a:lnTo>
                    <a:pt x="386" y="48"/>
                  </a:lnTo>
                  <a:lnTo>
                    <a:pt x="402" y="42"/>
                  </a:lnTo>
                  <a:lnTo>
                    <a:pt x="438" y="36"/>
                  </a:lnTo>
                  <a:lnTo>
                    <a:pt x="454" y="20"/>
                  </a:lnTo>
                  <a:lnTo>
                    <a:pt x="458" y="14"/>
                  </a:lnTo>
                  <a:lnTo>
                    <a:pt x="464" y="10"/>
                  </a:lnTo>
                  <a:lnTo>
                    <a:pt x="470" y="10"/>
                  </a:lnTo>
                  <a:lnTo>
                    <a:pt x="476" y="10"/>
                  </a:lnTo>
                  <a:lnTo>
                    <a:pt x="486" y="14"/>
                  </a:lnTo>
                  <a:lnTo>
                    <a:pt x="496" y="22"/>
                  </a:lnTo>
                  <a:lnTo>
                    <a:pt x="498" y="38"/>
                  </a:lnTo>
                  <a:lnTo>
                    <a:pt x="498" y="44"/>
                  </a:lnTo>
                  <a:lnTo>
                    <a:pt x="500" y="48"/>
                  </a:lnTo>
                  <a:lnTo>
                    <a:pt x="510" y="56"/>
                  </a:lnTo>
                  <a:lnTo>
                    <a:pt x="528" y="68"/>
                  </a:lnTo>
                  <a:lnTo>
                    <a:pt x="564" y="82"/>
                  </a:lnTo>
                  <a:lnTo>
                    <a:pt x="594" y="82"/>
                  </a:lnTo>
                  <a:lnTo>
                    <a:pt x="608" y="76"/>
                  </a:lnTo>
                  <a:lnTo>
                    <a:pt x="622" y="72"/>
                  </a:lnTo>
                  <a:lnTo>
                    <a:pt x="638" y="68"/>
                  </a:lnTo>
                  <a:lnTo>
                    <a:pt x="658" y="66"/>
                  </a:lnTo>
                  <a:lnTo>
                    <a:pt x="678" y="56"/>
                  </a:lnTo>
                  <a:lnTo>
                    <a:pt x="686" y="54"/>
                  </a:lnTo>
                  <a:lnTo>
                    <a:pt x="694" y="54"/>
                  </a:lnTo>
                  <a:lnTo>
                    <a:pt x="700" y="54"/>
                  </a:lnTo>
                  <a:lnTo>
                    <a:pt x="710" y="56"/>
                  </a:lnTo>
                  <a:lnTo>
                    <a:pt x="734" y="68"/>
                  </a:lnTo>
                  <a:lnTo>
                    <a:pt x="776" y="68"/>
                  </a:lnTo>
                  <a:lnTo>
                    <a:pt x="784" y="60"/>
                  </a:lnTo>
                  <a:lnTo>
                    <a:pt x="788" y="54"/>
                  </a:lnTo>
                  <a:lnTo>
                    <a:pt x="794" y="48"/>
                  </a:lnTo>
                  <a:lnTo>
                    <a:pt x="804" y="44"/>
                  </a:lnTo>
                  <a:lnTo>
                    <a:pt x="824" y="28"/>
                  </a:lnTo>
                  <a:lnTo>
                    <a:pt x="834" y="22"/>
                  </a:lnTo>
                  <a:lnTo>
                    <a:pt x="844" y="18"/>
                  </a:lnTo>
                  <a:lnTo>
                    <a:pt x="854" y="18"/>
                  </a:lnTo>
                  <a:lnTo>
                    <a:pt x="866" y="18"/>
                  </a:lnTo>
                  <a:lnTo>
                    <a:pt x="882" y="24"/>
                  </a:lnTo>
                  <a:lnTo>
                    <a:pt x="898" y="30"/>
                  </a:lnTo>
                  <a:lnTo>
                    <a:pt x="926" y="30"/>
                  </a:lnTo>
                  <a:lnTo>
                    <a:pt x="956" y="26"/>
                  </a:lnTo>
                  <a:lnTo>
                    <a:pt x="986" y="24"/>
                  </a:lnTo>
                  <a:lnTo>
                    <a:pt x="1018" y="24"/>
                  </a:lnTo>
                  <a:lnTo>
                    <a:pt x="1046" y="38"/>
                  </a:lnTo>
                  <a:lnTo>
                    <a:pt x="1060" y="52"/>
                  </a:lnTo>
                  <a:lnTo>
                    <a:pt x="1072" y="60"/>
                  </a:lnTo>
                  <a:lnTo>
                    <a:pt x="1086" y="66"/>
                  </a:lnTo>
                  <a:lnTo>
                    <a:pt x="1088" y="90"/>
                  </a:lnTo>
                  <a:lnTo>
                    <a:pt x="1096" y="100"/>
                  </a:lnTo>
                  <a:lnTo>
                    <a:pt x="1106" y="114"/>
                  </a:lnTo>
                  <a:lnTo>
                    <a:pt x="1110" y="122"/>
                  </a:lnTo>
                  <a:lnTo>
                    <a:pt x="1112" y="130"/>
                  </a:lnTo>
                  <a:lnTo>
                    <a:pt x="1112" y="140"/>
                  </a:lnTo>
                  <a:lnTo>
                    <a:pt x="1110" y="152"/>
                  </a:lnTo>
                  <a:lnTo>
                    <a:pt x="1092" y="182"/>
                  </a:lnTo>
                  <a:lnTo>
                    <a:pt x="1092" y="220"/>
                  </a:lnTo>
                  <a:lnTo>
                    <a:pt x="1094" y="246"/>
                  </a:lnTo>
                  <a:lnTo>
                    <a:pt x="1096" y="270"/>
                  </a:lnTo>
                  <a:lnTo>
                    <a:pt x="1096" y="294"/>
                  </a:lnTo>
                  <a:lnTo>
                    <a:pt x="1100" y="320"/>
                  </a:lnTo>
                  <a:lnTo>
                    <a:pt x="1104" y="344"/>
                  </a:lnTo>
                  <a:lnTo>
                    <a:pt x="1112" y="368"/>
                  </a:lnTo>
                  <a:lnTo>
                    <a:pt x="1118" y="378"/>
                  </a:lnTo>
                  <a:lnTo>
                    <a:pt x="1126" y="390"/>
                  </a:lnTo>
                  <a:lnTo>
                    <a:pt x="1134" y="402"/>
                  </a:lnTo>
                  <a:lnTo>
                    <a:pt x="1144" y="412"/>
                  </a:lnTo>
                  <a:lnTo>
                    <a:pt x="1166" y="426"/>
                  </a:lnTo>
                  <a:lnTo>
                    <a:pt x="1178" y="432"/>
                  </a:lnTo>
                  <a:lnTo>
                    <a:pt x="1192" y="440"/>
                  </a:lnTo>
                  <a:lnTo>
                    <a:pt x="1236" y="446"/>
                  </a:lnTo>
                  <a:lnTo>
                    <a:pt x="1244" y="460"/>
                  </a:lnTo>
                  <a:lnTo>
                    <a:pt x="1254" y="472"/>
                  </a:lnTo>
                  <a:lnTo>
                    <a:pt x="1266" y="482"/>
                  </a:lnTo>
                  <a:lnTo>
                    <a:pt x="1278" y="490"/>
                  </a:lnTo>
                  <a:lnTo>
                    <a:pt x="1292" y="496"/>
                  </a:lnTo>
                  <a:lnTo>
                    <a:pt x="1308" y="502"/>
                  </a:lnTo>
                  <a:lnTo>
                    <a:pt x="1324" y="506"/>
                  </a:lnTo>
                  <a:lnTo>
                    <a:pt x="1344" y="510"/>
                  </a:lnTo>
                  <a:lnTo>
                    <a:pt x="1360" y="522"/>
                  </a:lnTo>
                  <a:lnTo>
                    <a:pt x="1376" y="534"/>
                  </a:lnTo>
                  <a:lnTo>
                    <a:pt x="1384" y="538"/>
                  </a:lnTo>
                  <a:lnTo>
                    <a:pt x="1394" y="542"/>
                  </a:lnTo>
                  <a:lnTo>
                    <a:pt x="1406" y="546"/>
                  </a:lnTo>
                  <a:lnTo>
                    <a:pt x="1420" y="548"/>
                  </a:lnTo>
                  <a:lnTo>
                    <a:pt x="1528" y="546"/>
                  </a:lnTo>
                  <a:lnTo>
                    <a:pt x="1552" y="554"/>
                  </a:lnTo>
                  <a:lnTo>
                    <a:pt x="1586" y="576"/>
                  </a:lnTo>
                  <a:lnTo>
                    <a:pt x="1606" y="622"/>
                  </a:lnTo>
                  <a:lnTo>
                    <a:pt x="1610" y="640"/>
                  </a:lnTo>
                  <a:lnTo>
                    <a:pt x="1616" y="652"/>
                  </a:lnTo>
                  <a:lnTo>
                    <a:pt x="1626" y="664"/>
                  </a:lnTo>
                  <a:lnTo>
                    <a:pt x="1644" y="682"/>
                  </a:lnTo>
                  <a:lnTo>
                    <a:pt x="1666" y="682"/>
                  </a:lnTo>
                  <a:lnTo>
                    <a:pt x="1678" y="664"/>
                  </a:lnTo>
                  <a:lnTo>
                    <a:pt x="1696" y="662"/>
                  </a:lnTo>
                  <a:lnTo>
                    <a:pt x="1698" y="666"/>
                  </a:lnTo>
                  <a:lnTo>
                    <a:pt x="1698" y="670"/>
                  </a:lnTo>
                  <a:lnTo>
                    <a:pt x="1706" y="676"/>
                  </a:lnTo>
                  <a:lnTo>
                    <a:pt x="1716" y="680"/>
                  </a:lnTo>
                  <a:lnTo>
                    <a:pt x="1728" y="682"/>
                  </a:lnTo>
                  <a:lnTo>
                    <a:pt x="1764" y="660"/>
                  </a:lnTo>
                  <a:lnTo>
                    <a:pt x="1774" y="646"/>
                  </a:lnTo>
                  <a:lnTo>
                    <a:pt x="1784" y="632"/>
                  </a:lnTo>
                  <a:lnTo>
                    <a:pt x="1794" y="616"/>
                  </a:lnTo>
                  <a:lnTo>
                    <a:pt x="1804" y="604"/>
                  </a:lnTo>
                  <a:lnTo>
                    <a:pt x="1808" y="602"/>
                  </a:lnTo>
                  <a:lnTo>
                    <a:pt x="1814" y="610"/>
                  </a:lnTo>
                  <a:lnTo>
                    <a:pt x="1824" y="616"/>
                  </a:lnTo>
                  <a:lnTo>
                    <a:pt x="1848" y="632"/>
                  </a:lnTo>
                  <a:lnTo>
                    <a:pt x="1850" y="642"/>
                  </a:lnTo>
                  <a:lnTo>
                    <a:pt x="1856" y="654"/>
                  </a:lnTo>
                  <a:lnTo>
                    <a:pt x="1868" y="676"/>
                  </a:lnTo>
                  <a:lnTo>
                    <a:pt x="1886" y="698"/>
                  </a:lnTo>
                  <a:lnTo>
                    <a:pt x="1906" y="722"/>
                  </a:lnTo>
                  <a:lnTo>
                    <a:pt x="1926" y="788"/>
                  </a:lnTo>
                  <a:lnTo>
                    <a:pt x="1934" y="800"/>
                  </a:lnTo>
                  <a:lnTo>
                    <a:pt x="1942" y="814"/>
                  </a:lnTo>
                  <a:lnTo>
                    <a:pt x="1948" y="830"/>
                  </a:lnTo>
                  <a:lnTo>
                    <a:pt x="1950" y="840"/>
                  </a:lnTo>
                  <a:lnTo>
                    <a:pt x="1950" y="850"/>
                  </a:lnTo>
                  <a:lnTo>
                    <a:pt x="1938" y="866"/>
                  </a:lnTo>
                  <a:lnTo>
                    <a:pt x="1930" y="878"/>
                  </a:lnTo>
                  <a:lnTo>
                    <a:pt x="1928" y="892"/>
                  </a:lnTo>
                  <a:lnTo>
                    <a:pt x="1928" y="918"/>
                  </a:lnTo>
                  <a:lnTo>
                    <a:pt x="1932" y="932"/>
                  </a:lnTo>
                  <a:lnTo>
                    <a:pt x="1938" y="948"/>
                  </a:lnTo>
                  <a:lnTo>
                    <a:pt x="1940" y="958"/>
                  </a:lnTo>
                  <a:lnTo>
                    <a:pt x="1942" y="966"/>
                  </a:lnTo>
                  <a:lnTo>
                    <a:pt x="1940" y="976"/>
                  </a:lnTo>
                  <a:lnTo>
                    <a:pt x="1938" y="986"/>
                  </a:lnTo>
                  <a:lnTo>
                    <a:pt x="1938" y="1008"/>
                  </a:lnTo>
                  <a:lnTo>
                    <a:pt x="1932" y="1008"/>
                  </a:lnTo>
                  <a:lnTo>
                    <a:pt x="1932" y="1004"/>
                  </a:lnTo>
                  <a:lnTo>
                    <a:pt x="1930" y="1002"/>
                  </a:lnTo>
                  <a:lnTo>
                    <a:pt x="1924" y="996"/>
                  </a:lnTo>
                  <a:lnTo>
                    <a:pt x="1918" y="992"/>
                  </a:lnTo>
                  <a:lnTo>
                    <a:pt x="1912" y="988"/>
                  </a:lnTo>
                  <a:lnTo>
                    <a:pt x="1896" y="990"/>
                  </a:lnTo>
                  <a:lnTo>
                    <a:pt x="1886" y="994"/>
                  </a:lnTo>
                  <a:lnTo>
                    <a:pt x="1880" y="998"/>
                  </a:lnTo>
                  <a:lnTo>
                    <a:pt x="1872" y="1006"/>
                  </a:lnTo>
                  <a:lnTo>
                    <a:pt x="1872" y="1018"/>
                  </a:lnTo>
                  <a:lnTo>
                    <a:pt x="1876" y="1032"/>
                  </a:lnTo>
                  <a:lnTo>
                    <a:pt x="1882" y="1066"/>
                  </a:lnTo>
                  <a:lnTo>
                    <a:pt x="1880" y="1092"/>
                  </a:lnTo>
                  <a:lnTo>
                    <a:pt x="1866" y="1096"/>
                  </a:lnTo>
                  <a:lnTo>
                    <a:pt x="1842" y="1096"/>
                  </a:lnTo>
                  <a:lnTo>
                    <a:pt x="1810" y="1054"/>
                  </a:lnTo>
                  <a:lnTo>
                    <a:pt x="1796" y="1050"/>
                  </a:lnTo>
                  <a:lnTo>
                    <a:pt x="1782" y="1048"/>
                  </a:lnTo>
                  <a:lnTo>
                    <a:pt x="1772" y="1052"/>
                  </a:lnTo>
                  <a:lnTo>
                    <a:pt x="1762" y="1058"/>
                  </a:lnTo>
                  <a:lnTo>
                    <a:pt x="1756" y="1068"/>
                  </a:lnTo>
                  <a:lnTo>
                    <a:pt x="1752" y="1078"/>
                  </a:lnTo>
                  <a:lnTo>
                    <a:pt x="1752" y="1092"/>
                  </a:lnTo>
                  <a:lnTo>
                    <a:pt x="1754" y="1108"/>
                  </a:lnTo>
                  <a:lnTo>
                    <a:pt x="1748" y="1116"/>
                  </a:lnTo>
                  <a:lnTo>
                    <a:pt x="1744" y="1124"/>
                  </a:lnTo>
                  <a:lnTo>
                    <a:pt x="1730" y="1122"/>
                  </a:lnTo>
                  <a:lnTo>
                    <a:pt x="1718" y="1118"/>
                  </a:lnTo>
                  <a:lnTo>
                    <a:pt x="1706" y="1112"/>
                  </a:lnTo>
                  <a:lnTo>
                    <a:pt x="1700" y="1108"/>
                  </a:lnTo>
                  <a:lnTo>
                    <a:pt x="1696" y="1086"/>
                  </a:lnTo>
                  <a:lnTo>
                    <a:pt x="1678" y="1076"/>
                  </a:lnTo>
                  <a:lnTo>
                    <a:pt x="1660" y="1070"/>
                  </a:lnTo>
                  <a:lnTo>
                    <a:pt x="1632" y="1060"/>
                  </a:lnTo>
                  <a:lnTo>
                    <a:pt x="1620" y="1046"/>
                  </a:lnTo>
                  <a:lnTo>
                    <a:pt x="1600" y="1046"/>
                  </a:lnTo>
                  <a:lnTo>
                    <a:pt x="1594" y="1048"/>
                  </a:lnTo>
                  <a:lnTo>
                    <a:pt x="1588" y="1050"/>
                  </a:lnTo>
                  <a:lnTo>
                    <a:pt x="1580" y="1058"/>
                  </a:lnTo>
                  <a:lnTo>
                    <a:pt x="1566" y="1070"/>
                  </a:lnTo>
                  <a:lnTo>
                    <a:pt x="1522" y="1094"/>
                  </a:lnTo>
                  <a:lnTo>
                    <a:pt x="1504" y="1100"/>
                  </a:lnTo>
                  <a:lnTo>
                    <a:pt x="1498" y="1102"/>
                  </a:lnTo>
                  <a:lnTo>
                    <a:pt x="1492" y="1106"/>
                  </a:lnTo>
                  <a:lnTo>
                    <a:pt x="1486" y="1116"/>
                  </a:lnTo>
                  <a:lnTo>
                    <a:pt x="1474" y="1132"/>
                  </a:lnTo>
                  <a:lnTo>
                    <a:pt x="1450" y="1134"/>
                  </a:lnTo>
                  <a:lnTo>
                    <a:pt x="1442" y="1138"/>
                  </a:lnTo>
                  <a:lnTo>
                    <a:pt x="1436" y="1140"/>
                  </a:lnTo>
                  <a:lnTo>
                    <a:pt x="1430" y="1144"/>
                  </a:lnTo>
                  <a:lnTo>
                    <a:pt x="1424" y="1150"/>
                  </a:lnTo>
                  <a:lnTo>
                    <a:pt x="1410" y="1170"/>
                  </a:lnTo>
                  <a:lnTo>
                    <a:pt x="1400" y="1178"/>
                  </a:lnTo>
                  <a:lnTo>
                    <a:pt x="1382" y="1182"/>
                  </a:lnTo>
                  <a:lnTo>
                    <a:pt x="1368" y="1186"/>
                  </a:lnTo>
                  <a:lnTo>
                    <a:pt x="1342" y="1194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5" name="Freeform 21"/>
            <p:cNvSpPr/>
            <p:nvPr/>
          </p:nvSpPr>
          <p:spPr bwMode="auto">
            <a:xfrm>
              <a:off x="6962775" y="4486275"/>
              <a:ext cx="577850" cy="571500"/>
            </a:xfrm>
            <a:custGeom>
              <a:avLst/>
              <a:gdLst>
                <a:gd name="T0" fmla="*/ 138 w 364"/>
                <a:gd name="T1" fmla="*/ 356 h 360"/>
                <a:gd name="T2" fmla="*/ 108 w 364"/>
                <a:gd name="T3" fmla="*/ 340 h 360"/>
                <a:gd name="T4" fmla="*/ 86 w 364"/>
                <a:gd name="T5" fmla="*/ 274 h 360"/>
                <a:gd name="T6" fmla="*/ 48 w 364"/>
                <a:gd name="T7" fmla="*/ 256 h 360"/>
                <a:gd name="T8" fmla="*/ 46 w 364"/>
                <a:gd name="T9" fmla="*/ 226 h 360"/>
                <a:gd name="T10" fmla="*/ 24 w 364"/>
                <a:gd name="T11" fmla="*/ 188 h 360"/>
                <a:gd name="T12" fmla="*/ 0 w 364"/>
                <a:gd name="T13" fmla="*/ 162 h 360"/>
                <a:gd name="T14" fmla="*/ 10 w 364"/>
                <a:gd name="T15" fmla="*/ 140 h 360"/>
                <a:gd name="T16" fmla="*/ 26 w 364"/>
                <a:gd name="T17" fmla="*/ 122 h 360"/>
                <a:gd name="T18" fmla="*/ 32 w 364"/>
                <a:gd name="T19" fmla="*/ 104 h 360"/>
                <a:gd name="T20" fmla="*/ 58 w 364"/>
                <a:gd name="T21" fmla="*/ 88 h 360"/>
                <a:gd name="T22" fmla="*/ 70 w 364"/>
                <a:gd name="T23" fmla="*/ 68 h 360"/>
                <a:gd name="T24" fmla="*/ 72 w 364"/>
                <a:gd name="T25" fmla="*/ 16 h 360"/>
                <a:gd name="T26" fmla="*/ 90 w 364"/>
                <a:gd name="T27" fmla="*/ 8 h 360"/>
                <a:gd name="T28" fmla="*/ 106 w 364"/>
                <a:gd name="T29" fmla="*/ 6 h 360"/>
                <a:gd name="T30" fmla="*/ 140 w 364"/>
                <a:gd name="T31" fmla="*/ 10 h 360"/>
                <a:gd name="T32" fmla="*/ 152 w 364"/>
                <a:gd name="T33" fmla="*/ 2 h 360"/>
                <a:gd name="T34" fmla="*/ 186 w 364"/>
                <a:gd name="T35" fmla="*/ 4 h 360"/>
                <a:gd name="T36" fmla="*/ 212 w 364"/>
                <a:gd name="T37" fmla="*/ 16 h 360"/>
                <a:gd name="T38" fmla="*/ 238 w 364"/>
                <a:gd name="T39" fmla="*/ 26 h 360"/>
                <a:gd name="T40" fmla="*/ 254 w 364"/>
                <a:gd name="T41" fmla="*/ 22 h 360"/>
                <a:gd name="T42" fmla="*/ 280 w 364"/>
                <a:gd name="T43" fmla="*/ 2 h 360"/>
                <a:gd name="T44" fmla="*/ 300 w 364"/>
                <a:gd name="T45" fmla="*/ 8 h 360"/>
                <a:gd name="T46" fmla="*/ 324 w 364"/>
                <a:gd name="T47" fmla="*/ 18 h 360"/>
                <a:gd name="T48" fmla="*/ 360 w 364"/>
                <a:gd name="T49" fmla="*/ 28 h 360"/>
                <a:gd name="T50" fmla="*/ 324 w 364"/>
                <a:gd name="T51" fmla="*/ 58 h 360"/>
                <a:gd name="T52" fmla="*/ 316 w 364"/>
                <a:gd name="T53" fmla="*/ 76 h 360"/>
                <a:gd name="T54" fmla="*/ 320 w 364"/>
                <a:gd name="T55" fmla="*/ 84 h 360"/>
                <a:gd name="T56" fmla="*/ 362 w 364"/>
                <a:gd name="T57" fmla="*/ 72 h 360"/>
                <a:gd name="T58" fmla="*/ 364 w 364"/>
                <a:gd name="T59" fmla="*/ 90 h 360"/>
                <a:gd name="T60" fmla="*/ 346 w 364"/>
                <a:gd name="T61" fmla="*/ 100 h 360"/>
                <a:gd name="T62" fmla="*/ 322 w 364"/>
                <a:gd name="T63" fmla="*/ 112 h 360"/>
                <a:gd name="T64" fmla="*/ 344 w 364"/>
                <a:gd name="T65" fmla="*/ 142 h 360"/>
                <a:gd name="T66" fmla="*/ 340 w 364"/>
                <a:gd name="T67" fmla="*/ 196 h 360"/>
                <a:gd name="T68" fmla="*/ 344 w 364"/>
                <a:gd name="T69" fmla="*/ 214 h 360"/>
                <a:gd name="T70" fmla="*/ 338 w 364"/>
                <a:gd name="T71" fmla="*/ 238 h 360"/>
                <a:gd name="T72" fmla="*/ 330 w 364"/>
                <a:gd name="T73" fmla="*/ 240 h 360"/>
                <a:gd name="T74" fmla="*/ 324 w 364"/>
                <a:gd name="T75" fmla="*/ 224 h 360"/>
                <a:gd name="T76" fmla="*/ 304 w 364"/>
                <a:gd name="T77" fmla="*/ 232 h 360"/>
                <a:gd name="T78" fmla="*/ 270 w 364"/>
                <a:gd name="T79" fmla="*/ 268 h 360"/>
                <a:gd name="T80" fmla="*/ 262 w 364"/>
                <a:gd name="T81" fmla="*/ 286 h 360"/>
                <a:gd name="T82" fmla="*/ 260 w 364"/>
                <a:gd name="T83" fmla="*/ 344 h 360"/>
                <a:gd name="T84" fmla="*/ 222 w 364"/>
                <a:gd name="T85" fmla="*/ 344 h 360"/>
                <a:gd name="T86" fmla="*/ 158 w 364"/>
                <a:gd name="T87" fmla="*/ 360 h 36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64" h="360">
                  <a:moveTo>
                    <a:pt x="158" y="360"/>
                  </a:moveTo>
                  <a:lnTo>
                    <a:pt x="158" y="360"/>
                  </a:lnTo>
                  <a:lnTo>
                    <a:pt x="138" y="356"/>
                  </a:lnTo>
                  <a:lnTo>
                    <a:pt x="126" y="352"/>
                  </a:lnTo>
                  <a:lnTo>
                    <a:pt x="116" y="346"/>
                  </a:lnTo>
                  <a:lnTo>
                    <a:pt x="108" y="340"/>
                  </a:lnTo>
                  <a:lnTo>
                    <a:pt x="86" y="274"/>
                  </a:lnTo>
                  <a:lnTo>
                    <a:pt x="66" y="258"/>
                  </a:lnTo>
                  <a:lnTo>
                    <a:pt x="48" y="256"/>
                  </a:lnTo>
                  <a:lnTo>
                    <a:pt x="50" y="240"/>
                  </a:lnTo>
                  <a:lnTo>
                    <a:pt x="46" y="226"/>
                  </a:lnTo>
                  <a:lnTo>
                    <a:pt x="40" y="212"/>
                  </a:lnTo>
                  <a:lnTo>
                    <a:pt x="34" y="200"/>
                  </a:lnTo>
                  <a:lnTo>
                    <a:pt x="24" y="188"/>
                  </a:lnTo>
                  <a:lnTo>
                    <a:pt x="14" y="178"/>
                  </a:lnTo>
                  <a:lnTo>
                    <a:pt x="0" y="162"/>
                  </a:lnTo>
                  <a:lnTo>
                    <a:pt x="0" y="156"/>
                  </a:lnTo>
                  <a:lnTo>
                    <a:pt x="2" y="150"/>
                  </a:lnTo>
                  <a:lnTo>
                    <a:pt x="10" y="140"/>
                  </a:lnTo>
                  <a:lnTo>
                    <a:pt x="18" y="130"/>
                  </a:lnTo>
                  <a:lnTo>
                    <a:pt x="26" y="122"/>
                  </a:lnTo>
                  <a:lnTo>
                    <a:pt x="26" y="114"/>
                  </a:lnTo>
                  <a:lnTo>
                    <a:pt x="28" y="110"/>
                  </a:lnTo>
                  <a:lnTo>
                    <a:pt x="32" y="104"/>
                  </a:lnTo>
                  <a:lnTo>
                    <a:pt x="36" y="102"/>
                  </a:lnTo>
                  <a:lnTo>
                    <a:pt x="48" y="94"/>
                  </a:lnTo>
                  <a:lnTo>
                    <a:pt x="58" y="88"/>
                  </a:lnTo>
                  <a:lnTo>
                    <a:pt x="70" y="68"/>
                  </a:lnTo>
                  <a:lnTo>
                    <a:pt x="70" y="38"/>
                  </a:lnTo>
                  <a:lnTo>
                    <a:pt x="70" y="24"/>
                  </a:lnTo>
                  <a:lnTo>
                    <a:pt x="72" y="16"/>
                  </a:lnTo>
                  <a:lnTo>
                    <a:pt x="80" y="14"/>
                  </a:lnTo>
                  <a:lnTo>
                    <a:pt x="90" y="8"/>
                  </a:lnTo>
                  <a:lnTo>
                    <a:pt x="94" y="6"/>
                  </a:lnTo>
                  <a:lnTo>
                    <a:pt x="100" y="6"/>
                  </a:lnTo>
                  <a:lnTo>
                    <a:pt x="106" y="6"/>
                  </a:lnTo>
                  <a:lnTo>
                    <a:pt x="112" y="10"/>
                  </a:lnTo>
                  <a:lnTo>
                    <a:pt x="140" y="10"/>
                  </a:lnTo>
                  <a:lnTo>
                    <a:pt x="146" y="6"/>
                  </a:lnTo>
                  <a:lnTo>
                    <a:pt x="152" y="2"/>
                  </a:lnTo>
                  <a:lnTo>
                    <a:pt x="160" y="0"/>
                  </a:lnTo>
                  <a:lnTo>
                    <a:pt x="168" y="0"/>
                  </a:lnTo>
                  <a:lnTo>
                    <a:pt x="186" y="4"/>
                  </a:lnTo>
                  <a:lnTo>
                    <a:pt x="202" y="8"/>
                  </a:lnTo>
                  <a:lnTo>
                    <a:pt x="212" y="16"/>
                  </a:lnTo>
                  <a:lnTo>
                    <a:pt x="224" y="22"/>
                  </a:lnTo>
                  <a:lnTo>
                    <a:pt x="230" y="24"/>
                  </a:lnTo>
                  <a:lnTo>
                    <a:pt x="238" y="26"/>
                  </a:lnTo>
                  <a:lnTo>
                    <a:pt x="246" y="24"/>
                  </a:lnTo>
                  <a:lnTo>
                    <a:pt x="254" y="22"/>
                  </a:lnTo>
                  <a:lnTo>
                    <a:pt x="264" y="14"/>
                  </a:lnTo>
                  <a:lnTo>
                    <a:pt x="274" y="4"/>
                  </a:lnTo>
                  <a:lnTo>
                    <a:pt x="280" y="2"/>
                  </a:lnTo>
                  <a:lnTo>
                    <a:pt x="286" y="0"/>
                  </a:lnTo>
                  <a:lnTo>
                    <a:pt x="292" y="2"/>
                  </a:lnTo>
                  <a:lnTo>
                    <a:pt x="300" y="8"/>
                  </a:lnTo>
                  <a:lnTo>
                    <a:pt x="324" y="18"/>
                  </a:lnTo>
                  <a:lnTo>
                    <a:pt x="364" y="22"/>
                  </a:lnTo>
                  <a:lnTo>
                    <a:pt x="360" y="28"/>
                  </a:lnTo>
                  <a:lnTo>
                    <a:pt x="352" y="34"/>
                  </a:lnTo>
                  <a:lnTo>
                    <a:pt x="332" y="48"/>
                  </a:lnTo>
                  <a:lnTo>
                    <a:pt x="324" y="58"/>
                  </a:lnTo>
                  <a:lnTo>
                    <a:pt x="318" y="66"/>
                  </a:lnTo>
                  <a:lnTo>
                    <a:pt x="316" y="72"/>
                  </a:lnTo>
                  <a:lnTo>
                    <a:pt x="316" y="76"/>
                  </a:lnTo>
                  <a:lnTo>
                    <a:pt x="316" y="80"/>
                  </a:lnTo>
                  <a:lnTo>
                    <a:pt x="320" y="84"/>
                  </a:lnTo>
                  <a:lnTo>
                    <a:pt x="350" y="84"/>
                  </a:lnTo>
                  <a:lnTo>
                    <a:pt x="362" y="72"/>
                  </a:lnTo>
                  <a:lnTo>
                    <a:pt x="364" y="82"/>
                  </a:lnTo>
                  <a:lnTo>
                    <a:pt x="364" y="90"/>
                  </a:lnTo>
                  <a:lnTo>
                    <a:pt x="360" y="96"/>
                  </a:lnTo>
                  <a:lnTo>
                    <a:pt x="346" y="100"/>
                  </a:lnTo>
                  <a:lnTo>
                    <a:pt x="338" y="104"/>
                  </a:lnTo>
                  <a:lnTo>
                    <a:pt x="322" y="112"/>
                  </a:lnTo>
                  <a:lnTo>
                    <a:pt x="324" y="132"/>
                  </a:lnTo>
                  <a:lnTo>
                    <a:pt x="344" y="142"/>
                  </a:lnTo>
                  <a:lnTo>
                    <a:pt x="340" y="166"/>
                  </a:lnTo>
                  <a:lnTo>
                    <a:pt x="340" y="196"/>
                  </a:lnTo>
                  <a:lnTo>
                    <a:pt x="342" y="204"/>
                  </a:lnTo>
                  <a:lnTo>
                    <a:pt x="344" y="214"/>
                  </a:lnTo>
                  <a:lnTo>
                    <a:pt x="342" y="228"/>
                  </a:lnTo>
                  <a:lnTo>
                    <a:pt x="340" y="232"/>
                  </a:lnTo>
                  <a:lnTo>
                    <a:pt x="338" y="238"/>
                  </a:lnTo>
                  <a:lnTo>
                    <a:pt x="330" y="240"/>
                  </a:lnTo>
                  <a:lnTo>
                    <a:pt x="328" y="226"/>
                  </a:lnTo>
                  <a:lnTo>
                    <a:pt x="324" y="224"/>
                  </a:lnTo>
                  <a:lnTo>
                    <a:pt x="320" y="224"/>
                  </a:lnTo>
                  <a:lnTo>
                    <a:pt x="312" y="226"/>
                  </a:lnTo>
                  <a:lnTo>
                    <a:pt x="304" y="232"/>
                  </a:lnTo>
                  <a:lnTo>
                    <a:pt x="296" y="240"/>
                  </a:lnTo>
                  <a:lnTo>
                    <a:pt x="280" y="256"/>
                  </a:lnTo>
                  <a:lnTo>
                    <a:pt x="270" y="268"/>
                  </a:lnTo>
                  <a:lnTo>
                    <a:pt x="266" y="278"/>
                  </a:lnTo>
                  <a:lnTo>
                    <a:pt x="262" y="286"/>
                  </a:lnTo>
                  <a:lnTo>
                    <a:pt x="260" y="344"/>
                  </a:lnTo>
                  <a:lnTo>
                    <a:pt x="250" y="342"/>
                  </a:lnTo>
                  <a:lnTo>
                    <a:pt x="222" y="344"/>
                  </a:lnTo>
                  <a:lnTo>
                    <a:pt x="200" y="346"/>
                  </a:lnTo>
                  <a:lnTo>
                    <a:pt x="180" y="352"/>
                  </a:lnTo>
                  <a:lnTo>
                    <a:pt x="158" y="36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6" name="Freeform 22"/>
            <p:cNvSpPr/>
            <p:nvPr/>
          </p:nvSpPr>
          <p:spPr bwMode="auto">
            <a:xfrm>
              <a:off x="4975225" y="4273550"/>
              <a:ext cx="733425" cy="762000"/>
            </a:xfrm>
            <a:custGeom>
              <a:avLst/>
              <a:gdLst>
                <a:gd name="T0" fmla="*/ 360 w 462"/>
                <a:gd name="T1" fmla="*/ 474 h 480"/>
                <a:gd name="T2" fmla="*/ 328 w 462"/>
                <a:gd name="T3" fmla="*/ 448 h 480"/>
                <a:gd name="T4" fmla="*/ 300 w 462"/>
                <a:gd name="T5" fmla="*/ 412 h 480"/>
                <a:gd name="T6" fmla="*/ 282 w 462"/>
                <a:gd name="T7" fmla="*/ 362 h 480"/>
                <a:gd name="T8" fmla="*/ 252 w 462"/>
                <a:gd name="T9" fmla="*/ 340 h 480"/>
                <a:gd name="T10" fmla="*/ 230 w 462"/>
                <a:gd name="T11" fmla="*/ 340 h 480"/>
                <a:gd name="T12" fmla="*/ 214 w 462"/>
                <a:gd name="T13" fmla="*/ 346 h 480"/>
                <a:gd name="T14" fmla="*/ 196 w 462"/>
                <a:gd name="T15" fmla="*/ 376 h 480"/>
                <a:gd name="T16" fmla="*/ 176 w 462"/>
                <a:gd name="T17" fmla="*/ 402 h 480"/>
                <a:gd name="T18" fmla="*/ 152 w 462"/>
                <a:gd name="T19" fmla="*/ 428 h 480"/>
                <a:gd name="T20" fmla="*/ 144 w 462"/>
                <a:gd name="T21" fmla="*/ 430 h 480"/>
                <a:gd name="T22" fmla="*/ 118 w 462"/>
                <a:gd name="T23" fmla="*/ 442 h 480"/>
                <a:gd name="T24" fmla="*/ 72 w 462"/>
                <a:gd name="T25" fmla="*/ 434 h 480"/>
                <a:gd name="T26" fmla="*/ 38 w 462"/>
                <a:gd name="T27" fmla="*/ 416 h 480"/>
                <a:gd name="T28" fmla="*/ 46 w 462"/>
                <a:gd name="T29" fmla="*/ 386 h 480"/>
                <a:gd name="T30" fmla="*/ 42 w 462"/>
                <a:gd name="T31" fmla="*/ 360 h 480"/>
                <a:gd name="T32" fmla="*/ 2 w 462"/>
                <a:gd name="T33" fmla="*/ 312 h 480"/>
                <a:gd name="T34" fmla="*/ 10 w 462"/>
                <a:gd name="T35" fmla="*/ 228 h 480"/>
                <a:gd name="T36" fmla="*/ 0 w 462"/>
                <a:gd name="T37" fmla="*/ 168 h 480"/>
                <a:gd name="T38" fmla="*/ 4 w 462"/>
                <a:gd name="T39" fmla="*/ 166 h 480"/>
                <a:gd name="T40" fmla="*/ 64 w 462"/>
                <a:gd name="T41" fmla="*/ 212 h 480"/>
                <a:gd name="T42" fmla="*/ 82 w 462"/>
                <a:gd name="T43" fmla="*/ 216 h 480"/>
                <a:gd name="T44" fmla="*/ 110 w 462"/>
                <a:gd name="T45" fmla="*/ 208 h 480"/>
                <a:gd name="T46" fmla="*/ 148 w 462"/>
                <a:gd name="T47" fmla="*/ 172 h 480"/>
                <a:gd name="T48" fmla="*/ 176 w 462"/>
                <a:gd name="T49" fmla="*/ 116 h 480"/>
                <a:gd name="T50" fmla="*/ 210 w 462"/>
                <a:gd name="T51" fmla="*/ 62 h 480"/>
                <a:gd name="T52" fmla="*/ 232 w 462"/>
                <a:gd name="T53" fmla="*/ 4 h 480"/>
                <a:gd name="T54" fmla="*/ 272 w 462"/>
                <a:gd name="T55" fmla="*/ 0 h 480"/>
                <a:gd name="T56" fmla="*/ 306 w 462"/>
                <a:gd name="T57" fmla="*/ 10 h 480"/>
                <a:gd name="T58" fmla="*/ 352 w 462"/>
                <a:gd name="T59" fmla="*/ 50 h 480"/>
                <a:gd name="T60" fmla="*/ 394 w 462"/>
                <a:gd name="T61" fmla="*/ 60 h 480"/>
                <a:gd name="T62" fmla="*/ 444 w 462"/>
                <a:gd name="T63" fmla="*/ 98 h 480"/>
                <a:gd name="T64" fmla="*/ 462 w 462"/>
                <a:gd name="T65" fmla="*/ 134 h 480"/>
                <a:gd name="T66" fmla="*/ 430 w 462"/>
                <a:gd name="T67" fmla="*/ 158 h 480"/>
                <a:gd name="T68" fmla="*/ 402 w 462"/>
                <a:gd name="T69" fmla="*/ 182 h 480"/>
                <a:gd name="T70" fmla="*/ 336 w 462"/>
                <a:gd name="T71" fmla="*/ 188 h 480"/>
                <a:gd name="T72" fmla="*/ 292 w 462"/>
                <a:gd name="T73" fmla="*/ 192 h 480"/>
                <a:gd name="T74" fmla="*/ 284 w 462"/>
                <a:gd name="T75" fmla="*/ 218 h 480"/>
                <a:gd name="T76" fmla="*/ 288 w 462"/>
                <a:gd name="T77" fmla="*/ 236 h 480"/>
                <a:gd name="T78" fmla="*/ 284 w 462"/>
                <a:gd name="T79" fmla="*/ 276 h 480"/>
                <a:gd name="T80" fmla="*/ 304 w 462"/>
                <a:gd name="T81" fmla="*/ 296 h 480"/>
                <a:gd name="T82" fmla="*/ 362 w 462"/>
                <a:gd name="T83" fmla="*/ 364 h 480"/>
                <a:gd name="T84" fmla="*/ 372 w 462"/>
                <a:gd name="T85" fmla="*/ 400 h 48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462" h="480">
                  <a:moveTo>
                    <a:pt x="372" y="480"/>
                  </a:moveTo>
                  <a:lnTo>
                    <a:pt x="372" y="480"/>
                  </a:lnTo>
                  <a:lnTo>
                    <a:pt x="360" y="474"/>
                  </a:lnTo>
                  <a:lnTo>
                    <a:pt x="348" y="466"/>
                  </a:lnTo>
                  <a:lnTo>
                    <a:pt x="338" y="458"/>
                  </a:lnTo>
                  <a:lnTo>
                    <a:pt x="328" y="448"/>
                  </a:lnTo>
                  <a:lnTo>
                    <a:pt x="312" y="430"/>
                  </a:lnTo>
                  <a:lnTo>
                    <a:pt x="300" y="412"/>
                  </a:lnTo>
                  <a:lnTo>
                    <a:pt x="296" y="394"/>
                  </a:lnTo>
                  <a:lnTo>
                    <a:pt x="290" y="376"/>
                  </a:lnTo>
                  <a:lnTo>
                    <a:pt x="282" y="362"/>
                  </a:lnTo>
                  <a:lnTo>
                    <a:pt x="272" y="350"/>
                  </a:lnTo>
                  <a:lnTo>
                    <a:pt x="258" y="342"/>
                  </a:lnTo>
                  <a:lnTo>
                    <a:pt x="252" y="340"/>
                  </a:lnTo>
                  <a:lnTo>
                    <a:pt x="246" y="338"/>
                  </a:lnTo>
                  <a:lnTo>
                    <a:pt x="238" y="338"/>
                  </a:lnTo>
                  <a:lnTo>
                    <a:pt x="230" y="340"/>
                  </a:lnTo>
                  <a:lnTo>
                    <a:pt x="222" y="342"/>
                  </a:lnTo>
                  <a:lnTo>
                    <a:pt x="214" y="346"/>
                  </a:lnTo>
                  <a:lnTo>
                    <a:pt x="202" y="358"/>
                  </a:lnTo>
                  <a:lnTo>
                    <a:pt x="198" y="364"/>
                  </a:lnTo>
                  <a:lnTo>
                    <a:pt x="196" y="376"/>
                  </a:lnTo>
                  <a:lnTo>
                    <a:pt x="188" y="390"/>
                  </a:lnTo>
                  <a:lnTo>
                    <a:pt x="176" y="402"/>
                  </a:lnTo>
                  <a:lnTo>
                    <a:pt x="152" y="424"/>
                  </a:lnTo>
                  <a:lnTo>
                    <a:pt x="152" y="428"/>
                  </a:lnTo>
                  <a:lnTo>
                    <a:pt x="146" y="428"/>
                  </a:lnTo>
                  <a:lnTo>
                    <a:pt x="144" y="430"/>
                  </a:lnTo>
                  <a:lnTo>
                    <a:pt x="140" y="434"/>
                  </a:lnTo>
                  <a:lnTo>
                    <a:pt x="118" y="442"/>
                  </a:lnTo>
                  <a:lnTo>
                    <a:pt x="94" y="440"/>
                  </a:lnTo>
                  <a:lnTo>
                    <a:pt x="72" y="434"/>
                  </a:lnTo>
                  <a:lnTo>
                    <a:pt x="54" y="426"/>
                  </a:lnTo>
                  <a:lnTo>
                    <a:pt x="46" y="422"/>
                  </a:lnTo>
                  <a:lnTo>
                    <a:pt x="38" y="416"/>
                  </a:lnTo>
                  <a:lnTo>
                    <a:pt x="46" y="400"/>
                  </a:lnTo>
                  <a:lnTo>
                    <a:pt x="46" y="386"/>
                  </a:lnTo>
                  <a:lnTo>
                    <a:pt x="44" y="374"/>
                  </a:lnTo>
                  <a:lnTo>
                    <a:pt x="42" y="360"/>
                  </a:lnTo>
                  <a:lnTo>
                    <a:pt x="16" y="336"/>
                  </a:lnTo>
                  <a:lnTo>
                    <a:pt x="8" y="324"/>
                  </a:lnTo>
                  <a:lnTo>
                    <a:pt x="2" y="312"/>
                  </a:lnTo>
                  <a:lnTo>
                    <a:pt x="10" y="228"/>
                  </a:lnTo>
                  <a:lnTo>
                    <a:pt x="2" y="194"/>
                  </a:lnTo>
                  <a:lnTo>
                    <a:pt x="0" y="182"/>
                  </a:lnTo>
                  <a:lnTo>
                    <a:pt x="0" y="168"/>
                  </a:lnTo>
                  <a:lnTo>
                    <a:pt x="4" y="166"/>
                  </a:lnTo>
                  <a:lnTo>
                    <a:pt x="38" y="188"/>
                  </a:lnTo>
                  <a:lnTo>
                    <a:pt x="64" y="212"/>
                  </a:lnTo>
                  <a:lnTo>
                    <a:pt x="74" y="216"/>
                  </a:lnTo>
                  <a:lnTo>
                    <a:pt x="82" y="216"/>
                  </a:lnTo>
                  <a:lnTo>
                    <a:pt x="92" y="216"/>
                  </a:lnTo>
                  <a:lnTo>
                    <a:pt x="102" y="212"/>
                  </a:lnTo>
                  <a:lnTo>
                    <a:pt x="110" y="208"/>
                  </a:lnTo>
                  <a:lnTo>
                    <a:pt x="118" y="204"/>
                  </a:lnTo>
                  <a:lnTo>
                    <a:pt x="134" y="190"/>
                  </a:lnTo>
                  <a:lnTo>
                    <a:pt x="148" y="172"/>
                  </a:lnTo>
                  <a:lnTo>
                    <a:pt x="158" y="154"/>
                  </a:lnTo>
                  <a:lnTo>
                    <a:pt x="168" y="134"/>
                  </a:lnTo>
                  <a:lnTo>
                    <a:pt x="176" y="116"/>
                  </a:lnTo>
                  <a:lnTo>
                    <a:pt x="210" y="62"/>
                  </a:lnTo>
                  <a:lnTo>
                    <a:pt x="210" y="16"/>
                  </a:lnTo>
                  <a:lnTo>
                    <a:pt x="232" y="4"/>
                  </a:lnTo>
                  <a:lnTo>
                    <a:pt x="252" y="2"/>
                  </a:lnTo>
                  <a:lnTo>
                    <a:pt x="272" y="0"/>
                  </a:lnTo>
                  <a:lnTo>
                    <a:pt x="284" y="2"/>
                  </a:lnTo>
                  <a:lnTo>
                    <a:pt x="294" y="4"/>
                  </a:lnTo>
                  <a:lnTo>
                    <a:pt x="306" y="10"/>
                  </a:lnTo>
                  <a:lnTo>
                    <a:pt x="318" y="18"/>
                  </a:lnTo>
                  <a:lnTo>
                    <a:pt x="352" y="50"/>
                  </a:lnTo>
                  <a:lnTo>
                    <a:pt x="394" y="60"/>
                  </a:lnTo>
                  <a:lnTo>
                    <a:pt x="412" y="70"/>
                  </a:lnTo>
                  <a:lnTo>
                    <a:pt x="434" y="88"/>
                  </a:lnTo>
                  <a:lnTo>
                    <a:pt x="444" y="98"/>
                  </a:lnTo>
                  <a:lnTo>
                    <a:pt x="454" y="110"/>
                  </a:lnTo>
                  <a:lnTo>
                    <a:pt x="460" y="122"/>
                  </a:lnTo>
                  <a:lnTo>
                    <a:pt x="462" y="134"/>
                  </a:lnTo>
                  <a:lnTo>
                    <a:pt x="444" y="146"/>
                  </a:lnTo>
                  <a:lnTo>
                    <a:pt x="430" y="158"/>
                  </a:lnTo>
                  <a:lnTo>
                    <a:pt x="416" y="170"/>
                  </a:lnTo>
                  <a:lnTo>
                    <a:pt x="402" y="182"/>
                  </a:lnTo>
                  <a:lnTo>
                    <a:pt x="386" y="186"/>
                  </a:lnTo>
                  <a:lnTo>
                    <a:pt x="368" y="188"/>
                  </a:lnTo>
                  <a:lnTo>
                    <a:pt x="336" y="188"/>
                  </a:lnTo>
                  <a:lnTo>
                    <a:pt x="322" y="186"/>
                  </a:lnTo>
                  <a:lnTo>
                    <a:pt x="306" y="188"/>
                  </a:lnTo>
                  <a:lnTo>
                    <a:pt x="292" y="192"/>
                  </a:lnTo>
                  <a:lnTo>
                    <a:pt x="280" y="198"/>
                  </a:lnTo>
                  <a:lnTo>
                    <a:pt x="284" y="218"/>
                  </a:lnTo>
                  <a:lnTo>
                    <a:pt x="288" y="228"/>
                  </a:lnTo>
                  <a:lnTo>
                    <a:pt x="288" y="236"/>
                  </a:lnTo>
                  <a:lnTo>
                    <a:pt x="284" y="256"/>
                  </a:lnTo>
                  <a:lnTo>
                    <a:pt x="282" y="266"/>
                  </a:lnTo>
                  <a:lnTo>
                    <a:pt x="284" y="276"/>
                  </a:lnTo>
                  <a:lnTo>
                    <a:pt x="290" y="286"/>
                  </a:lnTo>
                  <a:lnTo>
                    <a:pt x="304" y="296"/>
                  </a:lnTo>
                  <a:lnTo>
                    <a:pt x="334" y="324"/>
                  </a:lnTo>
                  <a:lnTo>
                    <a:pt x="362" y="364"/>
                  </a:lnTo>
                  <a:lnTo>
                    <a:pt x="372" y="400"/>
                  </a:lnTo>
                  <a:lnTo>
                    <a:pt x="372" y="48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7" name="Freeform 23"/>
            <p:cNvSpPr/>
            <p:nvPr/>
          </p:nvSpPr>
          <p:spPr bwMode="auto">
            <a:xfrm>
              <a:off x="5438775" y="4105275"/>
              <a:ext cx="1196975" cy="739775"/>
            </a:xfrm>
            <a:custGeom>
              <a:avLst/>
              <a:gdLst>
                <a:gd name="T0" fmla="*/ 72 w 754"/>
                <a:gd name="T1" fmla="*/ 452 h 466"/>
                <a:gd name="T2" fmla="*/ 4 w 754"/>
                <a:gd name="T3" fmla="*/ 380 h 466"/>
                <a:gd name="T4" fmla="*/ 2 w 754"/>
                <a:gd name="T5" fmla="*/ 362 h 466"/>
                <a:gd name="T6" fmla="*/ 6 w 754"/>
                <a:gd name="T7" fmla="*/ 348 h 466"/>
                <a:gd name="T8" fmla="*/ 0 w 754"/>
                <a:gd name="T9" fmla="*/ 310 h 466"/>
                <a:gd name="T10" fmla="*/ 18 w 754"/>
                <a:gd name="T11" fmla="*/ 304 h 466"/>
                <a:gd name="T12" fmla="*/ 96 w 754"/>
                <a:gd name="T13" fmla="*/ 304 h 466"/>
                <a:gd name="T14" fmla="*/ 138 w 754"/>
                <a:gd name="T15" fmla="*/ 276 h 466"/>
                <a:gd name="T16" fmla="*/ 178 w 754"/>
                <a:gd name="T17" fmla="*/ 244 h 466"/>
                <a:gd name="T18" fmla="*/ 180 w 754"/>
                <a:gd name="T19" fmla="*/ 226 h 466"/>
                <a:gd name="T20" fmla="*/ 126 w 754"/>
                <a:gd name="T21" fmla="*/ 166 h 466"/>
                <a:gd name="T22" fmla="*/ 100 w 754"/>
                <a:gd name="T23" fmla="*/ 144 h 466"/>
                <a:gd name="T24" fmla="*/ 98 w 754"/>
                <a:gd name="T25" fmla="*/ 96 h 466"/>
                <a:gd name="T26" fmla="*/ 136 w 754"/>
                <a:gd name="T27" fmla="*/ 66 h 466"/>
                <a:gd name="T28" fmla="*/ 146 w 754"/>
                <a:gd name="T29" fmla="*/ 54 h 466"/>
                <a:gd name="T30" fmla="*/ 140 w 754"/>
                <a:gd name="T31" fmla="*/ 30 h 466"/>
                <a:gd name="T32" fmla="*/ 118 w 754"/>
                <a:gd name="T33" fmla="*/ 10 h 466"/>
                <a:gd name="T34" fmla="*/ 108 w 754"/>
                <a:gd name="T35" fmla="*/ 0 h 466"/>
                <a:gd name="T36" fmla="*/ 234 w 754"/>
                <a:gd name="T37" fmla="*/ 6 h 466"/>
                <a:gd name="T38" fmla="*/ 246 w 754"/>
                <a:gd name="T39" fmla="*/ 22 h 466"/>
                <a:gd name="T40" fmla="*/ 276 w 754"/>
                <a:gd name="T41" fmla="*/ 46 h 466"/>
                <a:gd name="T42" fmla="*/ 314 w 754"/>
                <a:gd name="T43" fmla="*/ 62 h 466"/>
                <a:gd name="T44" fmla="*/ 338 w 754"/>
                <a:gd name="T45" fmla="*/ 72 h 466"/>
                <a:gd name="T46" fmla="*/ 494 w 754"/>
                <a:gd name="T47" fmla="*/ 100 h 466"/>
                <a:gd name="T48" fmla="*/ 504 w 754"/>
                <a:gd name="T49" fmla="*/ 116 h 466"/>
                <a:gd name="T50" fmla="*/ 524 w 754"/>
                <a:gd name="T51" fmla="*/ 136 h 466"/>
                <a:gd name="T52" fmla="*/ 618 w 754"/>
                <a:gd name="T53" fmla="*/ 158 h 466"/>
                <a:gd name="T54" fmla="*/ 626 w 754"/>
                <a:gd name="T55" fmla="*/ 160 h 466"/>
                <a:gd name="T56" fmla="*/ 660 w 754"/>
                <a:gd name="T57" fmla="*/ 164 h 466"/>
                <a:gd name="T58" fmla="*/ 670 w 754"/>
                <a:gd name="T59" fmla="*/ 174 h 466"/>
                <a:gd name="T60" fmla="*/ 684 w 754"/>
                <a:gd name="T61" fmla="*/ 192 h 466"/>
                <a:gd name="T62" fmla="*/ 702 w 754"/>
                <a:gd name="T63" fmla="*/ 196 h 466"/>
                <a:gd name="T64" fmla="*/ 718 w 754"/>
                <a:gd name="T65" fmla="*/ 208 h 466"/>
                <a:gd name="T66" fmla="*/ 708 w 754"/>
                <a:gd name="T67" fmla="*/ 228 h 466"/>
                <a:gd name="T68" fmla="*/ 702 w 754"/>
                <a:gd name="T69" fmla="*/ 250 h 466"/>
                <a:gd name="T70" fmla="*/ 724 w 754"/>
                <a:gd name="T71" fmla="*/ 274 h 466"/>
                <a:gd name="T72" fmla="*/ 732 w 754"/>
                <a:gd name="T73" fmla="*/ 298 h 466"/>
                <a:gd name="T74" fmla="*/ 740 w 754"/>
                <a:gd name="T75" fmla="*/ 320 h 466"/>
                <a:gd name="T76" fmla="*/ 754 w 754"/>
                <a:gd name="T77" fmla="*/ 330 h 466"/>
                <a:gd name="T78" fmla="*/ 734 w 754"/>
                <a:gd name="T79" fmla="*/ 338 h 466"/>
                <a:gd name="T80" fmla="*/ 692 w 754"/>
                <a:gd name="T81" fmla="*/ 354 h 466"/>
                <a:gd name="T82" fmla="*/ 640 w 754"/>
                <a:gd name="T83" fmla="*/ 392 h 466"/>
                <a:gd name="T84" fmla="*/ 616 w 754"/>
                <a:gd name="T85" fmla="*/ 414 h 466"/>
                <a:gd name="T86" fmla="*/ 582 w 754"/>
                <a:gd name="T87" fmla="*/ 424 h 466"/>
                <a:gd name="T88" fmla="*/ 562 w 754"/>
                <a:gd name="T89" fmla="*/ 434 h 466"/>
                <a:gd name="T90" fmla="*/ 544 w 754"/>
                <a:gd name="T91" fmla="*/ 448 h 466"/>
                <a:gd name="T92" fmla="*/ 512 w 754"/>
                <a:gd name="T93" fmla="*/ 422 h 466"/>
                <a:gd name="T94" fmla="*/ 482 w 754"/>
                <a:gd name="T95" fmla="*/ 408 h 466"/>
                <a:gd name="T96" fmla="*/ 450 w 754"/>
                <a:gd name="T97" fmla="*/ 380 h 466"/>
                <a:gd name="T98" fmla="*/ 426 w 754"/>
                <a:gd name="T99" fmla="*/ 384 h 466"/>
                <a:gd name="T100" fmla="*/ 410 w 754"/>
                <a:gd name="T101" fmla="*/ 404 h 466"/>
                <a:gd name="T102" fmla="*/ 358 w 754"/>
                <a:gd name="T103" fmla="*/ 392 h 466"/>
                <a:gd name="T104" fmla="*/ 286 w 754"/>
                <a:gd name="T105" fmla="*/ 352 h 466"/>
                <a:gd name="T106" fmla="*/ 252 w 754"/>
                <a:gd name="T107" fmla="*/ 346 h 466"/>
                <a:gd name="T108" fmla="*/ 200 w 754"/>
                <a:gd name="T109" fmla="*/ 338 h 466"/>
                <a:gd name="T110" fmla="*/ 184 w 754"/>
                <a:gd name="T111" fmla="*/ 350 h 466"/>
                <a:gd name="T112" fmla="*/ 202 w 754"/>
                <a:gd name="T113" fmla="*/ 380 h 466"/>
                <a:gd name="T114" fmla="*/ 196 w 754"/>
                <a:gd name="T115" fmla="*/ 392 h 466"/>
                <a:gd name="T116" fmla="*/ 164 w 754"/>
                <a:gd name="T117" fmla="*/ 390 h 466"/>
                <a:gd name="T118" fmla="*/ 128 w 754"/>
                <a:gd name="T119" fmla="*/ 406 h 466"/>
                <a:gd name="T120" fmla="*/ 96 w 754"/>
                <a:gd name="T121" fmla="*/ 454 h 466"/>
                <a:gd name="T122" fmla="*/ 80 w 754"/>
                <a:gd name="T123" fmla="*/ 466 h 46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54" h="466">
                  <a:moveTo>
                    <a:pt x="80" y="466"/>
                  </a:moveTo>
                  <a:lnTo>
                    <a:pt x="80" y="466"/>
                  </a:lnTo>
                  <a:lnTo>
                    <a:pt x="72" y="452"/>
                  </a:lnTo>
                  <a:lnTo>
                    <a:pt x="64" y="440"/>
                  </a:lnTo>
                  <a:lnTo>
                    <a:pt x="44" y="418"/>
                  </a:lnTo>
                  <a:lnTo>
                    <a:pt x="4" y="380"/>
                  </a:lnTo>
                  <a:lnTo>
                    <a:pt x="2" y="368"/>
                  </a:lnTo>
                  <a:lnTo>
                    <a:pt x="2" y="362"/>
                  </a:lnTo>
                  <a:lnTo>
                    <a:pt x="4" y="356"/>
                  </a:lnTo>
                  <a:lnTo>
                    <a:pt x="6" y="348"/>
                  </a:lnTo>
                  <a:lnTo>
                    <a:pt x="8" y="328"/>
                  </a:lnTo>
                  <a:lnTo>
                    <a:pt x="0" y="310"/>
                  </a:lnTo>
                  <a:lnTo>
                    <a:pt x="6" y="306"/>
                  </a:lnTo>
                  <a:lnTo>
                    <a:pt x="18" y="304"/>
                  </a:lnTo>
                  <a:lnTo>
                    <a:pt x="44" y="302"/>
                  </a:lnTo>
                  <a:lnTo>
                    <a:pt x="96" y="304"/>
                  </a:lnTo>
                  <a:lnTo>
                    <a:pt x="112" y="298"/>
                  </a:lnTo>
                  <a:lnTo>
                    <a:pt x="126" y="288"/>
                  </a:lnTo>
                  <a:lnTo>
                    <a:pt x="138" y="276"/>
                  </a:lnTo>
                  <a:lnTo>
                    <a:pt x="152" y="264"/>
                  </a:lnTo>
                  <a:lnTo>
                    <a:pt x="178" y="244"/>
                  </a:lnTo>
                  <a:lnTo>
                    <a:pt x="180" y="226"/>
                  </a:lnTo>
                  <a:lnTo>
                    <a:pt x="162" y="200"/>
                  </a:lnTo>
                  <a:lnTo>
                    <a:pt x="144" y="182"/>
                  </a:lnTo>
                  <a:lnTo>
                    <a:pt x="126" y="166"/>
                  </a:lnTo>
                  <a:lnTo>
                    <a:pt x="106" y="156"/>
                  </a:lnTo>
                  <a:lnTo>
                    <a:pt x="100" y="144"/>
                  </a:lnTo>
                  <a:lnTo>
                    <a:pt x="98" y="96"/>
                  </a:lnTo>
                  <a:lnTo>
                    <a:pt x="114" y="80"/>
                  </a:lnTo>
                  <a:lnTo>
                    <a:pt x="124" y="72"/>
                  </a:lnTo>
                  <a:lnTo>
                    <a:pt x="136" y="66"/>
                  </a:lnTo>
                  <a:lnTo>
                    <a:pt x="142" y="60"/>
                  </a:lnTo>
                  <a:lnTo>
                    <a:pt x="146" y="54"/>
                  </a:lnTo>
                  <a:lnTo>
                    <a:pt x="146" y="48"/>
                  </a:lnTo>
                  <a:lnTo>
                    <a:pt x="146" y="42"/>
                  </a:lnTo>
                  <a:lnTo>
                    <a:pt x="140" y="30"/>
                  </a:lnTo>
                  <a:lnTo>
                    <a:pt x="134" y="22"/>
                  </a:lnTo>
                  <a:lnTo>
                    <a:pt x="118" y="10"/>
                  </a:lnTo>
                  <a:lnTo>
                    <a:pt x="112" y="6"/>
                  </a:lnTo>
                  <a:lnTo>
                    <a:pt x="108" y="0"/>
                  </a:lnTo>
                  <a:lnTo>
                    <a:pt x="196" y="0"/>
                  </a:lnTo>
                  <a:lnTo>
                    <a:pt x="234" y="6"/>
                  </a:lnTo>
                  <a:lnTo>
                    <a:pt x="238" y="14"/>
                  </a:lnTo>
                  <a:lnTo>
                    <a:pt x="246" y="22"/>
                  </a:lnTo>
                  <a:lnTo>
                    <a:pt x="254" y="30"/>
                  </a:lnTo>
                  <a:lnTo>
                    <a:pt x="264" y="38"/>
                  </a:lnTo>
                  <a:lnTo>
                    <a:pt x="276" y="46"/>
                  </a:lnTo>
                  <a:lnTo>
                    <a:pt x="288" y="52"/>
                  </a:lnTo>
                  <a:lnTo>
                    <a:pt x="300" y="58"/>
                  </a:lnTo>
                  <a:lnTo>
                    <a:pt x="314" y="62"/>
                  </a:lnTo>
                  <a:lnTo>
                    <a:pt x="338" y="72"/>
                  </a:lnTo>
                  <a:lnTo>
                    <a:pt x="456" y="74"/>
                  </a:lnTo>
                  <a:lnTo>
                    <a:pt x="494" y="100"/>
                  </a:lnTo>
                  <a:lnTo>
                    <a:pt x="498" y="108"/>
                  </a:lnTo>
                  <a:lnTo>
                    <a:pt x="504" y="116"/>
                  </a:lnTo>
                  <a:lnTo>
                    <a:pt x="512" y="126"/>
                  </a:lnTo>
                  <a:lnTo>
                    <a:pt x="524" y="136"/>
                  </a:lnTo>
                  <a:lnTo>
                    <a:pt x="578" y="140"/>
                  </a:lnTo>
                  <a:lnTo>
                    <a:pt x="618" y="158"/>
                  </a:lnTo>
                  <a:lnTo>
                    <a:pt x="622" y="160"/>
                  </a:lnTo>
                  <a:lnTo>
                    <a:pt x="626" y="160"/>
                  </a:lnTo>
                  <a:lnTo>
                    <a:pt x="638" y="160"/>
                  </a:lnTo>
                  <a:lnTo>
                    <a:pt x="652" y="162"/>
                  </a:lnTo>
                  <a:lnTo>
                    <a:pt x="660" y="164"/>
                  </a:lnTo>
                  <a:lnTo>
                    <a:pt x="668" y="170"/>
                  </a:lnTo>
                  <a:lnTo>
                    <a:pt x="670" y="174"/>
                  </a:lnTo>
                  <a:lnTo>
                    <a:pt x="672" y="180"/>
                  </a:lnTo>
                  <a:lnTo>
                    <a:pt x="676" y="186"/>
                  </a:lnTo>
                  <a:lnTo>
                    <a:pt x="684" y="192"/>
                  </a:lnTo>
                  <a:lnTo>
                    <a:pt x="690" y="194"/>
                  </a:lnTo>
                  <a:lnTo>
                    <a:pt x="702" y="196"/>
                  </a:lnTo>
                  <a:lnTo>
                    <a:pt x="710" y="198"/>
                  </a:lnTo>
                  <a:lnTo>
                    <a:pt x="714" y="202"/>
                  </a:lnTo>
                  <a:lnTo>
                    <a:pt x="718" y="208"/>
                  </a:lnTo>
                  <a:lnTo>
                    <a:pt x="720" y="214"/>
                  </a:lnTo>
                  <a:lnTo>
                    <a:pt x="708" y="228"/>
                  </a:lnTo>
                  <a:lnTo>
                    <a:pt x="706" y="236"/>
                  </a:lnTo>
                  <a:lnTo>
                    <a:pt x="702" y="250"/>
                  </a:lnTo>
                  <a:lnTo>
                    <a:pt x="708" y="256"/>
                  </a:lnTo>
                  <a:lnTo>
                    <a:pt x="716" y="264"/>
                  </a:lnTo>
                  <a:lnTo>
                    <a:pt x="724" y="274"/>
                  </a:lnTo>
                  <a:lnTo>
                    <a:pt x="732" y="290"/>
                  </a:lnTo>
                  <a:lnTo>
                    <a:pt x="732" y="298"/>
                  </a:lnTo>
                  <a:lnTo>
                    <a:pt x="734" y="310"/>
                  </a:lnTo>
                  <a:lnTo>
                    <a:pt x="736" y="316"/>
                  </a:lnTo>
                  <a:lnTo>
                    <a:pt x="740" y="320"/>
                  </a:lnTo>
                  <a:lnTo>
                    <a:pt x="746" y="326"/>
                  </a:lnTo>
                  <a:lnTo>
                    <a:pt x="754" y="330"/>
                  </a:lnTo>
                  <a:lnTo>
                    <a:pt x="754" y="334"/>
                  </a:lnTo>
                  <a:lnTo>
                    <a:pt x="734" y="338"/>
                  </a:lnTo>
                  <a:lnTo>
                    <a:pt x="718" y="342"/>
                  </a:lnTo>
                  <a:lnTo>
                    <a:pt x="704" y="348"/>
                  </a:lnTo>
                  <a:lnTo>
                    <a:pt x="692" y="354"/>
                  </a:lnTo>
                  <a:lnTo>
                    <a:pt x="670" y="372"/>
                  </a:lnTo>
                  <a:lnTo>
                    <a:pt x="640" y="392"/>
                  </a:lnTo>
                  <a:lnTo>
                    <a:pt x="634" y="396"/>
                  </a:lnTo>
                  <a:lnTo>
                    <a:pt x="626" y="400"/>
                  </a:lnTo>
                  <a:lnTo>
                    <a:pt x="616" y="414"/>
                  </a:lnTo>
                  <a:lnTo>
                    <a:pt x="598" y="420"/>
                  </a:lnTo>
                  <a:lnTo>
                    <a:pt x="582" y="424"/>
                  </a:lnTo>
                  <a:lnTo>
                    <a:pt x="576" y="426"/>
                  </a:lnTo>
                  <a:lnTo>
                    <a:pt x="570" y="430"/>
                  </a:lnTo>
                  <a:lnTo>
                    <a:pt x="562" y="434"/>
                  </a:lnTo>
                  <a:lnTo>
                    <a:pt x="556" y="442"/>
                  </a:lnTo>
                  <a:lnTo>
                    <a:pt x="544" y="448"/>
                  </a:lnTo>
                  <a:lnTo>
                    <a:pt x="512" y="422"/>
                  </a:lnTo>
                  <a:lnTo>
                    <a:pt x="500" y="418"/>
                  </a:lnTo>
                  <a:lnTo>
                    <a:pt x="490" y="414"/>
                  </a:lnTo>
                  <a:lnTo>
                    <a:pt x="482" y="408"/>
                  </a:lnTo>
                  <a:lnTo>
                    <a:pt x="474" y="402"/>
                  </a:lnTo>
                  <a:lnTo>
                    <a:pt x="462" y="390"/>
                  </a:lnTo>
                  <a:lnTo>
                    <a:pt x="450" y="380"/>
                  </a:lnTo>
                  <a:lnTo>
                    <a:pt x="434" y="382"/>
                  </a:lnTo>
                  <a:lnTo>
                    <a:pt x="426" y="384"/>
                  </a:lnTo>
                  <a:lnTo>
                    <a:pt x="420" y="392"/>
                  </a:lnTo>
                  <a:lnTo>
                    <a:pt x="410" y="404"/>
                  </a:lnTo>
                  <a:lnTo>
                    <a:pt x="392" y="402"/>
                  </a:lnTo>
                  <a:lnTo>
                    <a:pt x="374" y="398"/>
                  </a:lnTo>
                  <a:lnTo>
                    <a:pt x="358" y="392"/>
                  </a:lnTo>
                  <a:lnTo>
                    <a:pt x="342" y="384"/>
                  </a:lnTo>
                  <a:lnTo>
                    <a:pt x="312" y="366"/>
                  </a:lnTo>
                  <a:lnTo>
                    <a:pt x="286" y="352"/>
                  </a:lnTo>
                  <a:lnTo>
                    <a:pt x="268" y="348"/>
                  </a:lnTo>
                  <a:lnTo>
                    <a:pt x="252" y="346"/>
                  </a:lnTo>
                  <a:lnTo>
                    <a:pt x="228" y="338"/>
                  </a:lnTo>
                  <a:lnTo>
                    <a:pt x="200" y="338"/>
                  </a:lnTo>
                  <a:lnTo>
                    <a:pt x="192" y="342"/>
                  </a:lnTo>
                  <a:lnTo>
                    <a:pt x="186" y="344"/>
                  </a:lnTo>
                  <a:lnTo>
                    <a:pt x="184" y="350"/>
                  </a:lnTo>
                  <a:lnTo>
                    <a:pt x="186" y="358"/>
                  </a:lnTo>
                  <a:lnTo>
                    <a:pt x="192" y="368"/>
                  </a:lnTo>
                  <a:lnTo>
                    <a:pt x="202" y="380"/>
                  </a:lnTo>
                  <a:lnTo>
                    <a:pt x="196" y="392"/>
                  </a:lnTo>
                  <a:lnTo>
                    <a:pt x="182" y="390"/>
                  </a:lnTo>
                  <a:lnTo>
                    <a:pt x="164" y="390"/>
                  </a:lnTo>
                  <a:lnTo>
                    <a:pt x="150" y="394"/>
                  </a:lnTo>
                  <a:lnTo>
                    <a:pt x="138" y="398"/>
                  </a:lnTo>
                  <a:lnTo>
                    <a:pt x="128" y="406"/>
                  </a:lnTo>
                  <a:lnTo>
                    <a:pt x="118" y="414"/>
                  </a:lnTo>
                  <a:lnTo>
                    <a:pt x="112" y="426"/>
                  </a:lnTo>
                  <a:lnTo>
                    <a:pt x="96" y="454"/>
                  </a:lnTo>
                  <a:lnTo>
                    <a:pt x="88" y="460"/>
                  </a:lnTo>
                  <a:lnTo>
                    <a:pt x="80" y="466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8" name="Freeform 24"/>
            <p:cNvSpPr/>
            <p:nvPr/>
          </p:nvSpPr>
          <p:spPr bwMode="auto">
            <a:xfrm>
              <a:off x="6423025" y="3759200"/>
              <a:ext cx="739775" cy="911225"/>
            </a:xfrm>
            <a:custGeom>
              <a:avLst/>
              <a:gdLst>
                <a:gd name="T0" fmla="*/ 212 w 466"/>
                <a:gd name="T1" fmla="*/ 570 h 574"/>
                <a:gd name="T2" fmla="*/ 202 w 466"/>
                <a:gd name="T3" fmla="*/ 516 h 574"/>
                <a:gd name="T4" fmla="*/ 166 w 466"/>
                <a:gd name="T5" fmla="*/ 522 h 574"/>
                <a:gd name="T6" fmla="*/ 148 w 466"/>
                <a:gd name="T7" fmla="*/ 546 h 574"/>
                <a:gd name="T8" fmla="*/ 140 w 466"/>
                <a:gd name="T9" fmla="*/ 538 h 574"/>
                <a:gd name="T10" fmla="*/ 122 w 466"/>
                <a:gd name="T11" fmla="*/ 520 h 574"/>
                <a:gd name="T12" fmla="*/ 114 w 466"/>
                <a:gd name="T13" fmla="*/ 490 h 574"/>
                <a:gd name="T14" fmla="*/ 102 w 466"/>
                <a:gd name="T15" fmla="*/ 470 h 574"/>
                <a:gd name="T16" fmla="*/ 100 w 466"/>
                <a:gd name="T17" fmla="*/ 446 h 574"/>
                <a:gd name="T18" fmla="*/ 106 w 466"/>
                <a:gd name="T19" fmla="*/ 416 h 574"/>
                <a:gd name="T20" fmla="*/ 68 w 466"/>
                <a:gd name="T21" fmla="*/ 398 h 574"/>
                <a:gd name="T22" fmla="*/ 58 w 466"/>
                <a:gd name="T23" fmla="*/ 380 h 574"/>
                <a:gd name="T24" fmla="*/ 56 w 466"/>
                <a:gd name="T25" fmla="*/ 366 h 574"/>
                <a:gd name="T26" fmla="*/ 86 w 466"/>
                <a:gd name="T27" fmla="*/ 346 h 574"/>
                <a:gd name="T28" fmla="*/ 96 w 466"/>
                <a:gd name="T29" fmla="*/ 284 h 574"/>
                <a:gd name="T30" fmla="*/ 78 w 466"/>
                <a:gd name="T31" fmla="*/ 252 h 574"/>
                <a:gd name="T32" fmla="*/ 48 w 466"/>
                <a:gd name="T33" fmla="*/ 262 h 574"/>
                <a:gd name="T34" fmla="*/ 30 w 466"/>
                <a:gd name="T35" fmla="*/ 252 h 574"/>
                <a:gd name="T36" fmla="*/ 0 w 466"/>
                <a:gd name="T37" fmla="*/ 202 h 574"/>
                <a:gd name="T38" fmla="*/ 10 w 466"/>
                <a:gd name="T39" fmla="*/ 180 h 574"/>
                <a:gd name="T40" fmla="*/ 42 w 466"/>
                <a:gd name="T41" fmla="*/ 148 h 574"/>
                <a:gd name="T42" fmla="*/ 44 w 466"/>
                <a:gd name="T43" fmla="*/ 72 h 574"/>
                <a:gd name="T44" fmla="*/ 58 w 466"/>
                <a:gd name="T45" fmla="*/ 74 h 574"/>
                <a:gd name="T46" fmla="*/ 76 w 466"/>
                <a:gd name="T47" fmla="*/ 110 h 574"/>
                <a:gd name="T48" fmla="*/ 110 w 466"/>
                <a:gd name="T49" fmla="*/ 120 h 574"/>
                <a:gd name="T50" fmla="*/ 126 w 466"/>
                <a:gd name="T51" fmla="*/ 80 h 574"/>
                <a:gd name="T52" fmla="*/ 134 w 466"/>
                <a:gd name="T53" fmla="*/ 54 h 574"/>
                <a:gd name="T54" fmla="*/ 102 w 466"/>
                <a:gd name="T55" fmla="*/ 6 h 574"/>
                <a:gd name="T56" fmla="*/ 118 w 466"/>
                <a:gd name="T57" fmla="*/ 0 h 574"/>
                <a:gd name="T58" fmla="*/ 150 w 466"/>
                <a:gd name="T59" fmla="*/ 40 h 574"/>
                <a:gd name="T60" fmla="*/ 176 w 466"/>
                <a:gd name="T61" fmla="*/ 80 h 574"/>
                <a:gd name="T62" fmla="*/ 264 w 466"/>
                <a:gd name="T63" fmla="*/ 106 h 574"/>
                <a:gd name="T64" fmla="*/ 294 w 466"/>
                <a:gd name="T65" fmla="*/ 174 h 574"/>
                <a:gd name="T66" fmla="*/ 318 w 466"/>
                <a:gd name="T67" fmla="*/ 202 h 574"/>
                <a:gd name="T68" fmla="*/ 358 w 466"/>
                <a:gd name="T69" fmla="*/ 194 h 574"/>
                <a:gd name="T70" fmla="*/ 362 w 466"/>
                <a:gd name="T71" fmla="*/ 180 h 574"/>
                <a:gd name="T72" fmla="*/ 388 w 466"/>
                <a:gd name="T73" fmla="*/ 194 h 574"/>
                <a:gd name="T74" fmla="*/ 382 w 466"/>
                <a:gd name="T75" fmla="*/ 224 h 574"/>
                <a:gd name="T76" fmla="*/ 338 w 466"/>
                <a:gd name="T77" fmla="*/ 250 h 574"/>
                <a:gd name="T78" fmla="*/ 330 w 466"/>
                <a:gd name="T79" fmla="*/ 280 h 574"/>
                <a:gd name="T80" fmla="*/ 326 w 466"/>
                <a:gd name="T81" fmla="*/ 302 h 574"/>
                <a:gd name="T82" fmla="*/ 380 w 466"/>
                <a:gd name="T83" fmla="*/ 346 h 574"/>
                <a:gd name="T84" fmla="*/ 392 w 466"/>
                <a:gd name="T85" fmla="*/ 360 h 574"/>
                <a:gd name="T86" fmla="*/ 456 w 466"/>
                <a:gd name="T87" fmla="*/ 378 h 574"/>
                <a:gd name="T88" fmla="*/ 466 w 466"/>
                <a:gd name="T89" fmla="*/ 402 h 574"/>
                <a:gd name="T90" fmla="*/ 426 w 466"/>
                <a:gd name="T91" fmla="*/ 420 h 574"/>
                <a:gd name="T92" fmla="*/ 416 w 466"/>
                <a:gd name="T93" fmla="*/ 440 h 574"/>
                <a:gd name="T94" fmla="*/ 420 w 466"/>
                <a:gd name="T95" fmla="*/ 460 h 574"/>
                <a:gd name="T96" fmla="*/ 400 w 466"/>
                <a:gd name="T97" fmla="*/ 522 h 574"/>
                <a:gd name="T98" fmla="*/ 378 w 466"/>
                <a:gd name="T99" fmla="*/ 546 h 574"/>
                <a:gd name="T100" fmla="*/ 330 w 466"/>
                <a:gd name="T101" fmla="*/ 560 h 574"/>
                <a:gd name="T102" fmla="*/ 278 w 466"/>
                <a:gd name="T103" fmla="*/ 566 h 574"/>
                <a:gd name="T104" fmla="*/ 256 w 466"/>
                <a:gd name="T105" fmla="*/ 536 h 574"/>
                <a:gd name="T106" fmla="*/ 238 w 466"/>
                <a:gd name="T107" fmla="*/ 532 h 574"/>
                <a:gd name="T108" fmla="*/ 226 w 466"/>
                <a:gd name="T109" fmla="*/ 574 h 574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66" h="574">
                  <a:moveTo>
                    <a:pt x="216" y="574"/>
                  </a:moveTo>
                  <a:lnTo>
                    <a:pt x="216" y="574"/>
                  </a:lnTo>
                  <a:lnTo>
                    <a:pt x="212" y="570"/>
                  </a:lnTo>
                  <a:lnTo>
                    <a:pt x="212" y="524"/>
                  </a:lnTo>
                  <a:lnTo>
                    <a:pt x="202" y="516"/>
                  </a:lnTo>
                  <a:lnTo>
                    <a:pt x="182" y="516"/>
                  </a:lnTo>
                  <a:lnTo>
                    <a:pt x="176" y="518"/>
                  </a:lnTo>
                  <a:lnTo>
                    <a:pt x="170" y="520"/>
                  </a:lnTo>
                  <a:lnTo>
                    <a:pt x="166" y="522"/>
                  </a:lnTo>
                  <a:lnTo>
                    <a:pt x="162" y="528"/>
                  </a:lnTo>
                  <a:lnTo>
                    <a:pt x="154" y="542"/>
                  </a:lnTo>
                  <a:lnTo>
                    <a:pt x="148" y="546"/>
                  </a:lnTo>
                  <a:lnTo>
                    <a:pt x="144" y="548"/>
                  </a:lnTo>
                  <a:lnTo>
                    <a:pt x="142" y="542"/>
                  </a:lnTo>
                  <a:lnTo>
                    <a:pt x="140" y="538"/>
                  </a:lnTo>
                  <a:lnTo>
                    <a:pt x="130" y="532"/>
                  </a:lnTo>
                  <a:lnTo>
                    <a:pt x="122" y="520"/>
                  </a:lnTo>
                  <a:lnTo>
                    <a:pt x="122" y="510"/>
                  </a:lnTo>
                  <a:lnTo>
                    <a:pt x="120" y="502"/>
                  </a:lnTo>
                  <a:lnTo>
                    <a:pt x="118" y="494"/>
                  </a:lnTo>
                  <a:lnTo>
                    <a:pt x="114" y="490"/>
                  </a:lnTo>
                  <a:lnTo>
                    <a:pt x="108" y="480"/>
                  </a:lnTo>
                  <a:lnTo>
                    <a:pt x="104" y="476"/>
                  </a:lnTo>
                  <a:lnTo>
                    <a:pt x="102" y="470"/>
                  </a:lnTo>
                  <a:lnTo>
                    <a:pt x="94" y="462"/>
                  </a:lnTo>
                  <a:lnTo>
                    <a:pt x="94" y="452"/>
                  </a:lnTo>
                  <a:lnTo>
                    <a:pt x="100" y="446"/>
                  </a:lnTo>
                  <a:lnTo>
                    <a:pt x="112" y="436"/>
                  </a:lnTo>
                  <a:lnTo>
                    <a:pt x="110" y="424"/>
                  </a:lnTo>
                  <a:lnTo>
                    <a:pt x="106" y="416"/>
                  </a:lnTo>
                  <a:lnTo>
                    <a:pt x="100" y="410"/>
                  </a:lnTo>
                  <a:lnTo>
                    <a:pt x="92" y="406"/>
                  </a:lnTo>
                  <a:lnTo>
                    <a:pt x="74" y="400"/>
                  </a:lnTo>
                  <a:lnTo>
                    <a:pt x="68" y="398"/>
                  </a:lnTo>
                  <a:lnTo>
                    <a:pt x="60" y="394"/>
                  </a:lnTo>
                  <a:lnTo>
                    <a:pt x="58" y="380"/>
                  </a:lnTo>
                  <a:lnTo>
                    <a:pt x="54" y="376"/>
                  </a:lnTo>
                  <a:lnTo>
                    <a:pt x="54" y="370"/>
                  </a:lnTo>
                  <a:lnTo>
                    <a:pt x="56" y="366"/>
                  </a:lnTo>
                  <a:lnTo>
                    <a:pt x="64" y="356"/>
                  </a:lnTo>
                  <a:lnTo>
                    <a:pt x="74" y="350"/>
                  </a:lnTo>
                  <a:lnTo>
                    <a:pt x="86" y="346"/>
                  </a:lnTo>
                  <a:lnTo>
                    <a:pt x="102" y="326"/>
                  </a:lnTo>
                  <a:lnTo>
                    <a:pt x="100" y="304"/>
                  </a:lnTo>
                  <a:lnTo>
                    <a:pt x="96" y="284"/>
                  </a:lnTo>
                  <a:lnTo>
                    <a:pt x="88" y="266"/>
                  </a:lnTo>
                  <a:lnTo>
                    <a:pt x="84" y="260"/>
                  </a:lnTo>
                  <a:lnTo>
                    <a:pt x="78" y="252"/>
                  </a:lnTo>
                  <a:lnTo>
                    <a:pt x="56" y="252"/>
                  </a:lnTo>
                  <a:lnTo>
                    <a:pt x="48" y="262"/>
                  </a:lnTo>
                  <a:lnTo>
                    <a:pt x="40" y="264"/>
                  </a:lnTo>
                  <a:lnTo>
                    <a:pt x="34" y="258"/>
                  </a:lnTo>
                  <a:lnTo>
                    <a:pt x="30" y="252"/>
                  </a:lnTo>
                  <a:lnTo>
                    <a:pt x="24" y="238"/>
                  </a:lnTo>
                  <a:lnTo>
                    <a:pt x="20" y="216"/>
                  </a:lnTo>
                  <a:lnTo>
                    <a:pt x="0" y="202"/>
                  </a:lnTo>
                  <a:lnTo>
                    <a:pt x="2" y="194"/>
                  </a:lnTo>
                  <a:lnTo>
                    <a:pt x="6" y="186"/>
                  </a:lnTo>
                  <a:lnTo>
                    <a:pt x="10" y="180"/>
                  </a:lnTo>
                  <a:lnTo>
                    <a:pt x="16" y="172"/>
                  </a:lnTo>
                  <a:lnTo>
                    <a:pt x="30" y="160"/>
                  </a:lnTo>
                  <a:lnTo>
                    <a:pt x="42" y="148"/>
                  </a:lnTo>
                  <a:lnTo>
                    <a:pt x="46" y="128"/>
                  </a:lnTo>
                  <a:lnTo>
                    <a:pt x="46" y="108"/>
                  </a:lnTo>
                  <a:lnTo>
                    <a:pt x="44" y="72"/>
                  </a:lnTo>
                  <a:lnTo>
                    <a:pt x="48" y="70"/>
                  </a:lnTo>
                  <a:lnTo>
                    <a:pt x="58" y="74"/>
                  </a:lnTo>
                  <a:lnTo>
                    <a:pt x="60" y="82"/>
                  </a:lnTo>
                  <a:lnTo>
                    <a:pt x="66" y="96"/>
                  </a:lnTo>
                  <a:lnTo>
                    <a:pt x="72" y="104"/>
                  </a:lnTo>
                  <a:lnTo>
                    <a:pt x="76" y="110"/>
                  </a:lnTo>
                  <a:lnTo>
                    <a:pt x="82" y="116"/>
                  </a:lnTo>
                  <a:lnTo>
                    <a:pt x="90" y="120"/>
                  </a:lnTo>
                  <a:lnTo>
                    <a:pt x="110" y="120"/>
                  </a:lnTo>
                  <a:lnTo>
                    <a:pt x="118" y="104"/>
                  </a:lnTo>
                  <a:lnTo>
                    <a:pt x="122" y="92"/>
                  </a:lnTo>
                  <a:lnTo>
                    <a:pt x="126" y="80"/>
                  </a:lnTo>
                  <a:lnTo>
                    <a:pt x="132" y="66"/>
                  </a:lnTo>
                  <a:lnTo>
                    <a:pt x="134" y="54"/>
                  </a:lnTo>
                  <a:lnTo>
                    <a:pt x="96" y="18"/>
                  </a:lnTo>
                  <a:lnTo>
                    <a:pt x="98" y="10"/>
                  </a:lnTo>
                  <a:lnTo>
                    <a:pt x="102" y="6"/>
                  </a:lnTo>
                  <a:lnTo>
                    <a:pt x="106" y="4"/>
                  </a:lnTo>
                  <a:lnTo>
                    <a:pt x="112" y="0"/>
                  </a:lnTo>
                  <a:lnTo>
                    <a:pt x="118" y="0"/>
                  </a:lnTo>
                  <a:lnTo>
                    <a:pt x="128" y="12"/>
                  </a:lnTo>
                  <a:lnTo>
                    <a:pt x="140" y="24"/>
                  </a:lnTo>
                  <a:lnTo>
                    <a:pt x="150" y="40"/>
                  </a:lnTo>
                  <a:lnTo>
                    <a:pt x="160" y="60"/>
                  </a:lnTo>
                  <a:lnTo>
                    <a:pt x="176" y="80"/>
                  </a:lnTo>
                  <a:lnTo>
                    <a:pt x="248" y="94"/>
                  </a:lnTo>
                  <a:lnTo>
                    <a:pt x="264" y="106"/>
                  </a:lnTo>
                  <a:lnTo>
                    <a:pt x="272" y="126"/>
                  </a:lnTo>
                  <a:lnTo>
                    <a:pt x="280" y="150"/>
                  </a:lnTo>
                  <a:lnTo>
                    <a:pt x="286" y="162"/>
                  </a:lnTo>
                  <a:lnTo>
                    <a:pt x="294" y="174"/>
                  </a:lnTo>
                  <a:lnTo>
                    <a:pt x="302" y="184"/>
                  </a:lnTo>
                  <a:lnTo>
                    <a:pt x="314" y="194"/>
                  </a:lnTo>
                  <a:lnTo>
                    <a:pt x="318" y="202"/>
                  </a:lnTo>
                  <a:lnTo>
                    <a:pt x="336" y="200"/>
                  </a:lnTo>
                  <a:lnTo>
                    <a:pt x="348" y="198"/>
                  </a:lnTo>
                  <a:lnTo>
                    <a:pt x="358" y="194"/>
                  </a:lnTo>
                  <a:lnTo>
                    <a:pt x="360" y="182"/>
                  </a:lnTo>
                  <a:lnTo>
                    <a:pt x="360" y="180"/>
                  </a:lnTo>
                  <a:lnTo>
                    <a:pt x="362" y="180"/>
                  </a:lnTo>
                  <a:lnTo>
                    <a:pt x="366" y="180"/>
                  </a:lnTo>
                  <a:lnTo>
                    <a:pt x="380" y="180"/>
                  </a:lnTo>
                  <a:lnTo>
                    <a:pt x="388" y="194"/>
                  </a:lnTo>
                  <a:lnTo>
                    <a:pt x="392" y="206"/>
                  </a:lnTo>
                  <a:lnTo>
                    <a:pt x="394" y="220"/>
                  </a:lnTo>
                  <a:lnTo>
                    <a:pt x="382" y="224"/>
                  </a:lnTo>
                  <a:lnTo>
                    <a:pt x="370" y="226"/>
                  </a:lnTo>
                  <a:lnTo>
                    <a:pt x="348" y="226"/>
                  </a:lnTo>
                  <a:lnTo>
                    <a:pt x="338" y="250"/>
                  </a:lnTo>
                  <a:lnTo>
                    <a:pt x="334" y="274"/>
                  </a:lnTo>
                  <a:lnTo>
                    <a:pt x="330" y="280"/>
                  </a:lnTo>
                  <a:lnTo>
                    <a:pt x="326" y="284"/>
                  </a:lnTo>
                  <a:lnTo>
                    <a:pt x="326" y="292"/>
                  </a:lnTo>
                  <a:lnTo>
                    <a:pt x="326" y="302"/>
                  </a:lnTo>
                  <a:lnTo>
                    <a:pt x="368" y="342"/>
                  </a:lnTo>
                  <a:lnTo>
                    <a:pt x="372" y="344"/>
                  </a:lnTo>
                  <a:lnTo>
                    <a:pt x="380" y="346"/>
                  </a:lnTo>
                  <a:lnTo>
                    <a:pt x="388" y="350"/>
                  </a:lnTo>
                  <a:lnTo>
                    <a:pt x="390" y="354"/>
                  </a:lnTo>
                  <a:lnTo>
                    <a:pt x="392" y="360"/>
                  </a:lnTo>
                  <a:lnTo>
                    <a:pt x="408" y="374"/>
                  </a:lnTo>
                  <a:lnTo>
                    <a:pt x="456" y="378"/>
                  </a:lnTo>
                  <a:lnTo>
                    <a:pt x="466" y="386"/>
                  </a:lnTo>
                  <a:lnTo>
                    <a:pt x="466" y="402"/>
                  </a:lnTo>
                  <a:lnTo>
                    <a:pt x="458" y="408"/>
                  </a:lnTo>
                  <a:lnTo>
                    <a:pt x="450" y="412"/>
                  </a:lnTo>
                  <a:lnTo>
                    <a:pt x="434" y="416"/>
                  </a:lnTo>
                  <a:lnTo>
                    <a:pt x="426" y="420"/>
                  </a:lnTo>
                  <a:lnTo>
                    <a:pt x="422" y="424"/>
                  </a:lnTo>
                  <a:lnTo>
                    <a:pt x="418" y="430"/>
                  </a:lnTo>
                  <a:lnTo>
                    <a:pt x="416" y="440"/>
                  </a:lnTo>
                  <a:lnTo>
                    <a:pt x="420" y="450"/>
                  </a:lnTo>
                  <a:lnTo>
                    <a:pt x="420" y="456"/>
                  </a:lnTo>
                  <a:lnTo>
                    <a:pt x="420" y="460"/>
                  </a:lnTo>
                  <a:lnTo>
                    <a:pt x="408" y="466"/>
                  </a:lnTo>
                  <a:lnTo>
                    <a:pt x="400" y="472"/>
                  </a:lnTo>
                  <a:lnTo>
                    <a:pt x="400" y="522"/>
                  </a:lnTo>
                  <a:lnTo>
                    <a:pt x="392" y="532"/>
                  </a:lnTo>
                  <a:lnTo>
                    <a:pt x="384" y="540"/>
                  </a:lnTo>
                  <a:lnTo>
                    <a:pt x="378" y="546"/>
                  </a:lnTo>
                  <a:lnTo>
                    <a:pt x="368" y="550"/>
                  </a:lnTo>
                  <a:lnTo>
                    <a:pt x="352" y="556"/>
                  </a:lnTo>
                  <a:lnTo>
                    <a:pt x="330" y="560"/>
                  </a:lnTo>
                  <a:lnTo>
                    <a:pt x="316" y="566"/>
                  </a:lnTo>
                  <a:lnTo>
                    <a:pt x="302" y="570"/>
                  </a:lnTo>
                  <a:lnTo>
                    <a:pt x="290" y="570"/>
                  </a:lnTo>
                  <a:lnTo>
                    <a:pt x="278" y="566"/>
                  </a:lnTo>
                  <a:lnTo>
                    <a:pt x="268" y="556"/>
                  </a:lnTo>
                  <a:lnTo>
                    <a:pt x="260" y="546"/>
                  </a:lnTo>
                  <a:lnTo>
                    <a:pt x="256" y="536"/>
                  </a:lnTo>
                  <a:lnTo>
                    <a:pt x="250" y="530"/>
                  </a:lnTo>
                  <a:lnTo>
                    <a:pt x="242" y="530"/>
                  </a:lnTo>
                  <a:lnTo>
                    <a:pt x="238" y="532"/>
                  </a:lnTo>
                  <a:lnTo>
                    <a:pt x="234" y="542"/>
                  </a:lnTo>
                  <a:lnTo>
                    <a:pt x="226" y="574"/>
                  </a:lnTo>
                  <a:lnTo>
                    <a:pt x="216" y="574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9" name="Freeform 25"/>
            <p:cNvSpPr/>
            <p:nvPr/>
          </p:nvSpPr>
          <p:spPr bwMode="auto">
            <a:xfrm>
              <a:off x="6619875" y="3635375"/>
              <a:ext cx="863600" cy="854075"/>
            </a:xfrm>
            <a:custGeom>
              <a:avLst/>
              <a:gdLst>
                <a:gd name="T0" fmla="*/ 322 w 544"/>
                <a:gd name="T1" fmla="*/ 532 h 538"/>
                <a:gd name="T2" fmla="*/ 308 w 544"/>
                <a:gd name="T3" fmla="*/ 518 h 538"/>
                <a:gd name="T4" fmla="*/ 308 w 544"/>
                <a:gd name="T5" fmla="*/ 508 h 538"/>
                <a:gd name="T6" fmla="*/ 354 w 544"/>
                <a:gd name="T7" fmla="*/ 484 h 538"/>
                <a:gd name="T8" fmla="*/ 342 w 544"/>
                <a:gd name="T9" fmla="*/ 450 h 538"/>
                <a:gd name="T10" fmla="*/ 298 w 544"/>
                <a:gd name="T11" fmla="*/ 444 h 538"/>
                <a:gd name="T12" fmla="*/ 272 w 544"/>
                <a:gd name="T13" fmla="*/ 420 h 538"/>
                <a:gd name="T14" fmla="*/ 240 w 544"/>
                <a:gd name="T15" fmla="*/ 400 h 538"/>
                <a:gd name="T16" fmla="*/ 216 w 544"/>
                <a:gd name="T17" fmla="*/ 380 h 538"/>
                <a:gd name="T18" fmla="*/ 216 w 544"/>
                <a:gd name="T19" fmla="*/ 364 h 538"/>
                <a:gd name="T20" fmla="*/ 224 w 544"/>
                <a:gd name="T21" fmla="*/ 334 h 538"/>
                <a:gd name="T22" fmla="*/ 254 w 544"/>
                <a:gd name="T23" fmla="*/ 314 h 538"/>
                <a:gd name="T24" fmla="*/ 280 w 544"/>
                <a:gd name="T25" fmla="*/ 304 h 538"/>
                <a:gd name="T26" fmla="*/ 264 w 544"/>
                <a:gd name="T27" fmla="*/ 250 h 538"/>
                <a:gd name="T28" fmla="*/ 228 w 544"/>
                <a:gd name="T29" fmla="*/ 252 h 538"/>
                <a:gd name="T30" fmla="*/ 202 w 544"/>
                <a:gd name="T31" fmla="*/ 272 h 538"/>
                <a:gd name="T32" fmla="*/ 186 w 544"/>
                <a:gd name="T33" fmla="*/ 256 h 538"/>
                <a:gd name="T34" fmla="*/ 152 w 544"/>
                <a:gd name="T35" fmla="*/ 186 h 538"/>
                <a:gd name="T36" fmla="*/ 116 w 544"/>
                <a:gd name="T37" fmla="*/ 158 h 538"/>
                <a:gd name="T38" fmla="*/ 58 w 544"/>
                <a:gd name="T39" fmla="*/ 146 h 538"/>
                <a:gd name="T40" fmla="*/ 26 w 544"/>
                <a:gd name="T41" fmla="*/ 98 h 538"/>
                <a:gd name="T42" fmla="*/ 0 w 544"/>
                <a:gd name="T43" fmla="*/ 56 h 538"/>
                <a:gd name="T44" fmla="*/ 10 w 544"/>
                <a:gd name="T45" fmla="*/ 36 h 538"/>
                <a:gd name="T46" fmla="*/ 30 w 544"/>
                <a:gd name="T47" fmla="*/ 52 h 538"/>
                <a:gd name="T48" fmla="*/ 36 w 544"/>
                <a:gd name="T49" fmla="*/ 60 h 538"/>
                <a:gd name="T50" fmla="*/ 60 w 544"/>
                <a:gd name="T51" fmla="*/ 90 h 538"/>
                <a:gd name="T52" fmla="*/ 112 w 544"/>
                <a:gd name="T53" fmla="*/ 98 h 538"/>
                <a:gd name="T54" fmla="*/ 140 w 544"/>
                <a:gd name="T55" fmla="*/ 68 h 538"/>
                <a:gd name="T56" fmla="*/ 160 w 544"/>
                <a:gd name="T57" fmla="*/ 76 h 538"/>
                <a:gd name="T58" fmla="*/ 200 w 544"/>
                <a:gd name="T59" fmla="*/ 50 h 538"/>
                <a:gd name="T60" fmla="*/ 212 w 544"/>
                <a:gd name="T61" fmla="*/ 10 h 538"/>
                <a:gd name="T62" fmla="*/ 236 w 544"/>
                <a:gd name="T63" fmla="*/ 0 h 538"/>
                <a:gd name="T64" fmla="*/ 268 w 544"/>
                <a:gd name="T65" fmla="*/ 52 h 538"/>
                <a:gd name="T66" fmla="*/ 338 w 544"/>
                <a:gd name="T67" fmla="*/ 88 h 538"/>
                <a:gd name="T68" fmla="*/ 412 w 544"/>
                <a:gd name="T69" fmla="*/ 218 h 538"/>
                <a:gd name="T70" fmla="*/ 424 w 544"/>
                <a:gd name="T71" fmla="*/ 258 h 538"/>
                <a:gd name="T72" fmla="*/ 500 w 544"/>
                <a:gd name="T73" fmla="*/ 312 h 538"/>
                <a:gd name="T74" fmla="*/ 526 w 544"/>
                <a:gd name="T75" fmla="*/ 336 h 538"/>
                <a:gd name="T76" fmla="*/ 470 w 544"/>
                <a:gd name="T77" fmla="*/ 340 h 538"/>
                <a:gd name="T78" fmla="*/ 504 w 544"/>
                <a:gd name="T79" fmla="*/ 374 h 538"/>
                <a:gd name="T80" fmla="*/ 498 w 544"/>
                <a:gd name="T81" fmla="*/ 392 h 538"/>
                <a:gd name="T82" fmla="*/ 540 w 544"/>
                <a:gd name="T83" fmla="*/ 420 h 538"/>
                <a:gd name="T84" fmla="*/ 540 w 544"/>
                <a:gd name="T85" fmla="*/ 440 h 538"/>
                <a:gd name="T86" fmla="*/ 502 w 544"/>
                <a:gd name="T87" fmla="*/ 468 h 538"/>
                <a:gd name="T88" fmla="*/ 498 w 544"/>
                <a:gd name="T89" fmla="*/ 474 h 538"/>
                <a:gd name="T90" fmla="*/ 452 w 544"/>
                <a:gd name="T91" fmla="*/ 514 h 538"/>
                <a:gd name="T92" fmla="*/ 416 w 544"/>
                <a:gd name="T93" fmla="*/ 530 h 538"/>
                <a:gd name="T94" fmla="*/ 342 w 544"/>
                <a:gd name="T95" fmla="*/ 538 h 53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544" h="538">
                  <a:moveTo>
                    <a:pt x="342" y="538"/>
                  </a:moveTo>
                  <a:lnTo>
                    <a:pt x="342" y="538"/>
                  </a:lnTo>
                  <a:lnTo>
                    <a:pt x="330" y="534"/>
                  </a:lnTo>
                  <a:lnTo>
                    <a:pt x="322" y="532"/>
                  </a:lnTo>
                  <a:lnTo>
                    <a:pt x="308" y="532"/>
                  </a:lnTo>
                  <a:lnTo>
                    <a:pt x="308" y="518"/>
                  </a:lnTo>
                  <a:lnTo>
                    <a:pt x="304" y="516"/>
                  </a:lnTo>
                  <a:lnTo>
                    <a:pt x="304" y="514"/>
                  </a:lnTo>
                  <a:lnTo>
                    <a:pt x="304" y="512"/>
                  </a:lnTo>
                  <a:lnTo>
                    <a:pt x="308" y="508"/>
                  </a:lnTo>
                  <a:lnTo>
                    <a:pt x="316" y="506"/>
                  </a:lnTo>
                  <a:lnTo>
                    <a:pt x="344" y="496"/>
                  </a:lnTo>
                  <a:lnTo>
                    <a:pt x="354" y="484"/>
                  </a:lnTo>
                  <a:lnTo>
                    <a:pt x="352" y="468"/>
                  </a:lnTo>
                  <a:lnTo>
                    <a:pt x="348" y="458"/>
                  </a:lnTo>
                  <a:lnTo>
                    <a:pt x="342" y="450"/>
                  </a:lnTo>
                  <a:lnTo>
                    <a:pt x="336" y="446"/>
                  </a:lnTo>
                  <a:lnTo>
                    <a:pt x="326" y="444"/>
                  </a:lnTo>
                  <a:lnTo>
                    <a:pt x="318" y="444"/>
                  </a:lnTo>
                  <a:lnTo>
                    <a:pt x="298" y="444"/>
                  </a:lnTo>
                  <a:lnTo>
                    <a:pt x="286" y="438"/>
                  </a:lnTo>
                  <a:lnTo>
                    <a:pt x="280" y="432"/>
                  </a:lnTo>
                  <a:lnTo>
                    <a:pt x="272" y="420"/>
                  </a:lnTo>
                  <a:lnTo>
                    <a:pt x="258" y="414"/>
                  </a:lnTo>
                  <a:lnTo>
                    <a:pt x="248" y="408"/>
                  </a:lnTo>
                  <a:lnTo>
                    <a:pt x="240" y="400"/>
                  </a:lnTo>
                  <a:lnTo>
                    <a:pt x="234" y="394"/>
                  </a:lnTo>
                  <a:lnTo>
                    <a:pt x="222" y="386"/>
                  </a:lnTo>
                  <a:lnTo>
                    <a:pt x="216" y="380"/>
                  </a:lnTo>
                  <a:lnTo>
                    <a:pt x="214" y="374"/>
                  </a:lnTo>
                  <a:lnTo>
                    <a:pt x="210" y="368"/>
                  </a:lnTo>
                  <a:lnTo>
                    <a:pt x="216" y="364"/>
                  </a:lnTo>
                  <a:lnTo>
                    <a:pt x="220" y="360"/>
                  </a:lnTo>
                  <a:lnTo>
                    <a:pt x="222" y="350"/>
                  </a:lnTo>
                  <a:lnTo>
                    <a:pt x="224" y="334"/>
                  </a:lnTo>
                  <a:lnTo>
                    <a:pt x="230" y="314"/>
                  </a:lnTo>
                  <a:lnTo>
                    <a:pt x="242" y="314"/>
                  </a:lnTo>
                  <a:lnTo>
                    <a:pt x="254" y="314"/>
                  </a:lnTo>
                  <a:lnTo>
                    <a:pt x="266" y="312"/>
                  </a:lnTo>
                  <a:lnTo>
                    <a:pt x="274" y="308"/>
                  </a:lnTo>
                  <a:lnTo>
                    <a:pt x="280" y="304"/>
                  </a:lnTo>
                  <a:lnTo>
                    <a:pt x="278" y="286"/>
                  </a:lnTo>
                  <a:lnTo>
                    <a:pt x="276" y="268"/>
                  </a:lnTo>
                  <a:lnTo>
                    <a:pt x="268" y="256"/>
                  </a:lnTo>
                  <a:lnTo>
                    <a:pt x="264" y="250"/>
                  </a:lnTo>
                  <a:lnTo>
                    <a:pt x="260" y="246"/>
                  </a:lnTo>
                  <a:lnTo>
                    <a:pt x="240" y="248"/>
                  </a:lnTo>
                  <a:lnTo>
                    <a:pt x="228" y="252"/>
                  </a:lnTo>
                  <a:lnTo>
                    <a:pt x="224" y="268"/>
                  </a:lnTo>
                  <a:lnTo>
                    <a:pt x="202" y="272"/>
                  </a:lnTo>
                  <a:lnTo>
                    <a:pt x="198" y="264"/>
                  </a:lnTo>
                  <a:lnTo>
                    <a:pt x="194" y="260"/>
                  </a:lnTo>
                  <a:lnTo>
                    <a:pt x="186" y="256"/>
                  </a:lnTo>
                  <a:lnTo>
                    <a:pt x="172" y="230"/>
                  </a:lnTo>
                  <a:lnTo>
                    <a:pt x="162" y="206"/>
                  </a:lnTo>
                  <a:lnTo>
                    <a:pt x="152" y="186"/>
                  </a:lnTo>
                  <a:lnTo>
                    <a:pt x="140" y="168"/>
                  </a:lnTo>
                  <a:lnTo>
                    <a:pt x="128" y="162"/>
                  </a:lnTo>
                  <a:lnTo>
                    <a:pt x="116" y="158"/>
                  </a:lnTo>
                  <a:lnTo>
                    <a:pt x="96" y="158"/>
                  </a:lnTo>
                  <a:lnTo>
                    <a:pt x="58" y="146"/>
                  </a:lnTo>
                  <a:lnTo>
                    <a:pt x="50" y="136"/>
                  </a:lnTo>
                  <a:lnTo>
                    <a:pt x="40" y="116"/>
                  </a:lnTo>
                  <a:lnTo>
                    <a:pt x="26" y="98"/>
                  </a:lnTo>
                  <a:lnTo>
                    <a:pt x="12" y="80"/>
                  </a:lnTo>
                  <a:lnTo>
                    <a:pt x="0" y="70"/>
                  </a:lnTo>
                  <a:lnTo>
                    <a:pt x="0" y="56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4" y="36"/>
                  </a:lnTo>
                  <a:lnTo>
                    <a:pt x="10" y="36"/>
                  </a:lnTo>
                  <a:lnTo>
                    <a:pt x="18" y="40"/>
                  </a:lnTo>
                  <a:lnTo>
                    <a:pt x="22" y="48"/>
                  </a:lnTo>
                  <a:lnTo>
                    <a:pt x="30" y="52"/>
                  </a:lnTo>
                  <a:lnTo>
                    <a:pt x="30" y="56"/>
                  </a:lnTo>
                  <a:lnTo>
                    <a:pt x="36" y="60"/>
                  </a:lnTo>
                  <a:lnTo>
                    <a:pt x="44" y="68"/>
                  </a:lnTo>
                  <a:lnTo>
                    <a:pt x="50" y="76"/>
                  </a:lnTo>
                  <a:lnTo>
                    <a:pt x="60" y="90"/>
                  </a:lnTo>
                  <a:lnTo>
                    <a:pt x="68" y="92"/>
                  </a:lnTo>
                  <a:lnTo>
                    <a:pt x="80" y="96"/>
                  </a:lnTo>
                  <a:lnTo>
                    <a:pt x="112" y="98"/>
                  </a:lnTo>
                  <a:lnTo>
                    <a:pt x="118" y="94"/>
                  </a:lnTo>
                  <a:lnTo>
                    <a:pt x="124" y="88"/>
                  </a:lnTo>
                  <a:lnTo>
                    <a:pt x="134" y="74"/>
                  </a:lnTo>
                  <a:lnTo>
                    <a:pt x="140" y="68"/>
                  </a:lnTo>
                  <a:lnTo>
                    <a:pt x="146" y="66"/>
                  </a:lnTo>
                  <a:lnTo>
                    <a:pt x="150" y="66"/>
                  </a:lnTo>
                  <a:lnTo>
                    <a:pt x="154" y="68"/>
                  </a:lnTo>
                  <a:lnTo>
                    <a:pt x="160" y="76"/>
                  </a:lnTo>
                  <a:lnTo>
                    <a:pt x="178" y="78"/>
                  </a:lnTo>
                  <a:lnTo>
                    <a:pt x="200" y="50"/>
                  </a:lnTo>
                  <a:lnTo>
                    <a:pt x="202" y="32"/>
                  </a:lnTo>
                  <a:lnTo>
                    <a:pt x="208" y="16"/>
                  </a:lnTo>
                  <a:lnTo>
                    <a:pt x="212" y="10"/>
                  </a:lnTo>
                  <a:lnTo>
                    <a:pt x="218" y="4"/>
                  </a:lnTo>
                  <a:lnTo>
                    <a:pt x="226" y="2"/>
                  </a:lnTo>
                  <a:lnTo>
                    <a:pt x="236" y="0"/>
                  </a:lnTo>
                  <a:lnTo>
                    <a:pt x="236" y="26"/>
                  </a:lnTo>
                  <a:lnTo>
                    <a:pt x="268" y="52"/>
                  </a:lnTo>
                  <a:lnTo>
                    <a:pt x="284" y="58"/>
                  </a:lnTo>
                  <a:lnTo>
                    <a:pt x="300" y="68"/>
                  </a:lnTo>
                  <a:lnTo>
                    <a:pt x="318" y="78"/>
                  </a:lnTo>
                  <a:lnTo>
                    <a:pt x="338" y="88"/>
                  </a:lnTo>
                  <a:lnTo>
                    <a:pt x="372" y="150"/>
                  </a:lnTo>
                  <a:lnTo>
                    <a:pt x="390" y="184"/>
                  </a:lnTo>
                  <a:lnTo>
                    <a:pt x="412" y="218"/>
                  </a:lnTo>
                  <a:lnTo>
                    <a:pt x="414" y="230"/>
                  </a:lnTo>
                  <a:lnTo>
                    <a:pt x="418" y="244"/>
                  </a:lnTo>
                  <a:lnTo>
                    <a:pt x="424" y="258"/>
                  </a:lnTo>
                  <a:lnTo>
                    <a:pt x="432" y="274"/>
                  </a:lnTo>
                  <a:lnTo>
                    <a:pt x="478" y="298"/>
                  </a:lnTo>
                  <a:lnTo>
                    <a:pt x="500" y="312"/>
                  </a:lnTo>
                  <a:lnTo>
                    <a:pt x="526" y="330"/>
                  </a:lnTo>
                  <a:lnTo>
                    <a:pt x="526" y="336"/>
                  </a:lnTo>
                  <a:lnTo>
                    <a:pt x="522" y="340"/>
                  </a:lnTo>
                  <a:lnTo>
                    <a:pt x="514" y="340"/>
                  </a:lnTo>
                  <a:lnTo>
                    <a:pt x="496" y="342"/>
                  </a:lnTo>
                  <a:lnTo>
                    <a:pt x="470" y="340"/>
                  </a:lnTo>
                  <a:lnTo>
                    <a:pt x="470" y="362"/>
                  </a:lnTo>
                  <a:lnTo>
                    <a:pt x="504" y="374"/>
                  </a:lnTo>
                  <a:lnTo>
                    <a:pt x="500" y="380"/>
                  </a:lnTo>
                  <a:lnTo>
                    <a:pt x="498" y="386"/>
                  </a:lnTo>
                  <a:lnTo>
                    <a:pt x="498" y="392"/>
                  </a:lnTo>
                  <a:lnTo>
                    <a:pt x="500" y="400"/>
                  </a:lnTo>
                  <a:lnTo>
                    <a:pt x="540" y="420"/>
                  </a:lnTo>
                  <a:lnTo>
                    <a:pt x="544" y="426"/>
                  </a:lnTo>
                  <a:lnTo>
                    <a:pt x="542" y="434"/>
                  </a:lnTo>
                  <a:lnTo>
                    <a:pt x="540" y="440"/>
                  </a:lnTo>
                  <a:lnTo>
                    <a:pt x="536" y="446"/>
                  </a:lnTo>
                  <a:lnTo>
                    <a:pt x="530" y="450"/>
                  </a:lnTo>
                  <a:lnTo>
                    <a:pt x="516" y="460"/>
                  </a:lnTo>
                  <a:lnTo>
                    <a:pt x="502" y="468"/>
                  </a:lnTo>
                  <a:lnTo>
                    <a:pt x="502" y="472"/>
                  </a:lnTo>
                  <a:lnTo>
                    <a:pt x="498" y="474"/>
                  </a:lnTo>
                  <a:lnTo>
                    <a:pt x="492" y="478"/>
                  </a:lnTo>
                  <a:lnTo>
                    <a:pt x="478" y="490"/>
                  </a:lnTo>
                  <a:lnTo>
                    <a:pt x="452" y="514"/>
                  </a:lnTo>
                  <a:lnTo>
                    <a:pt x="418" y="526"/>
                  </a:lnTo>
                  <a:lnTo>
                    <a:pt x="416" y="530"/>
                  </a:lnTo>
                  <a:lnTo>
                    <a:pt x="366" y="528"/>
                  </a:lnTo>
                  <a:lnTo>
                    <a:pt x="354" y="532"/>
                  </a:lnTo>
                  <a:lnTo>
                    <a:pt x="342" y="538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0" name="Freeform 26"/>
            <p:cNvSpPr/>
            <p:nvPr/>
          </p:nvSpPr>
          <p:spPr bwMode="auto">
            <a:xfrm>
              <a:off x="5727700" y="3489325"/>
              <a:ext cx="889000" cy="860425"/>
            </a:xfrm>
            <a:custGeom>
              <a:avLst/>
              <a:gdLst>
                <a:gd name="T0" fmla="*/ 434 w 560"/>
                <a:gd name="T1" fmla="*/ 536 h 542"/>
                <a:gd name="T2" fmla="*/ 400 w 560"/>
                <a:gd name="T3" fmla="*/ 518 h 542"/>
                <a:gd name="T4" fmla="*/ 346 w 560"/>
                <a:gd name="T5" fmla="*/ 512 h 542"/>
                <a:gd name="T6" fmla="*/ 316 w 560"/>
                <a:gd name="T7" fmla="*/ 476 h 542"/>
                <a:gd name="T8" fmla="*/ 282 w 560"/>
                <a:gd name="T9" fmla="*/ 454 h 542"/>
                <a:gd name="T10" fmla="*/ 116 w 560"/>
                <a:gd name="T11" fmla="*/ 434 h 542"/>
                <a:gd name="T12" fmla="*/ 84 w 560"/>
                <a:gd name="T13" fmla="*/ 412 h 542"/>
                <a:gd name="T14" fmla="*/ 68 w 560"/>
                <a:gd name="T15" fmla="*/ 398 h 542"/>
                <a:gd name="T16" fmla="*/ 58 w 560"/>
                <a:gd name="T17" fmla="*/ 370 h 542"/>
                <a:gd name="T18" fmla="*/ 18 w 560"/>
                <a:gd name="T19" fmla="*/ 292 h 542"/>
                <a:gd name="T20" fmla="*/ 2 w 560"/>
                <a:gd name="T21" fmla="*/ 246 h 542"/>
                <a:gd name="T22" fmla="*/ 14 w 560"/>
                <a:gd name="T23" fmla="*/ 206 h 542"/>
                <a:gd name="T24" fmla="*/ 50 w 560"/>
                <a:gd name="T25" fmla="*/ 182 h 542"/>
                <a:gd name="T26" fmla="*/ 68 w 560"/>
                <a:gd name="T27" fmla="*/ 172 h 542"/>
                <a:gd name="T28" fmla="*/ 104 w 560"/>
                <a:gd name="T29" fmla="*/ 164 h 542"/>
                <a:gd name="T30" fmla="*/ 138 w 560"/>
                <a:gd name="T31" fmla="*/ 144 h 542"/>
                <a:gd name="T32" fmla="*/ 208 w 560"/>
                <a:gd name="T33" fmla="*/ 128 h 542"/>
                <a:gd name="T34" fmla="*/ 234 w 560"/>
                <a:gd name="T35" fmla="*/ 106 h 542"/>
                <a:gd name="T36" fmla="*/ 266 w 560"/>
                <a:gd name="T37" fmla="*/ 74 h 542"/>
                <a:gd name="T38" fmla="*/ 280 w 560"/>
                <a:gd name="T39" fmla="*/ 44 h 542"/>
                <a:gd name="T40" fmla="*/ 284 w 560"/>
                <a:gd name="T41" fmla="*/ 0 h 542"/>
                <a:gd name="T42" fmla="*/ 414 w 560"/>
                <a:gd name="T43" fmla="*/ 12 h 542"/>
                <a:gd name="T44" fmla="*/ 428 w 560"/>
                <a:gd name="T45" fmla="*/ 32 h 542"/>
                <a:gd name="T46" fmla="*/ 444 w 560"/>
                <a:gd name="T47" fmla="*/ 58 h 542"/>
                <a:gd name="T48" fmla="*/ 438 w 560"/>
                <a:gd name="T49" fmla="*/ 82 h 542"/>
                <a:gd name="T50" fmla="*/ 418 w 560"/>
                <a:gd name="T51" fmla="*/ 96 h 542"/>
                <a:gd name="T52" fmla="*/ 408 w 560"/>
                <a:gd name="T53" fmla="*/ 118 h 542"/>
                <a:gd name="T54" fmla="*/ 396 w 560"/>
                <a:gd name="T55" fmla="*/ 122 h 542"/>
                <a:gd name="T56" fmla="*/ 432 w 560"/>
                <a:gd name="T57" fmla="*/ 156 h 542"/>
                <a:gd name="T58" fmla="*/ 434 w 560"/>
                <a:gd name="T59" fmla="*/ 162 h 542"/>
                <a:gd name="T60" fmla="*/ 466 w 560"/>
                <a:gd name="T61" fmla="*/ 186 h 542"/>
                <a:gd name="T62" fmla="*/ 498 w 560"/>
                <a:gd name="T63" fmla="*/ 192 h 542"/>
                <a:gd name="T64" fmla="*/ 516 w 560"/>
                <a:gd name="T65" fmla="*/ 188 h 542"/>
                <a:gd name="T66" fmla="*/ 532 w 560"/>
                <a:gd name="T67" fmla="*/ 204 h 542"/>
                <a:gd name="T68" fmla="*/ 558 w 560"/>
                <a:gd name="T69" fmla="*/ 234 h 542"/>
                <a:gd name="T70" fmla="*/ 554 w 560"/>
                <a:gd name="T71" fmla="*/ 244 h 542"/>
                <a:gd name="T72" fmla="*/ 544 w 560"/>
                <a:gd name="T73" fmla="*/ 282 h 542"/>
                <a:gd name="T74" fmla="*/ 528 w 560"/>
                <a:gd name="T75" fmla="*/ 276 h 542"/>
                <a:gd name="T76" fmla="*/ 500 w 560"/>
                <a:gd name="T77" fmla="*/ 234 h 542"/>
                <a:gd name="T78" fmla="*/ 472 w 560"/>
                <a:gd name="T79" fmla="*/ 232 h 542"/>
                <a:gd name="T80" fmla="*/ 474 w 560"/>
                <a:gd name="T81" fmla="*/ 302 h 542"/>
                <a:gd name="T82" fmla="*/ 442 w 560"/>
                <a:gd name="T83" fmla="*/ 344 h 542"/>
                <a:gd name="T84" fmla="*/ 428 w 560"/>
                <a:gd name="T85" fmla="*/ 376 h 542"/>
                <a:gd name="T86" fmla="*/ 450 w 560"/>
                <a:gd name="T87" fmla="*/ 392 h 542"/>
                <a:gd name="T88" fmla="*/ 460 w 560"/>
                <a:gd name="T89" fmla="*/ 430 h 542"/>
                <a:gd name="T90" fmla="*/ 474 w 560"/>
                <a:gd name="T91" fmla="*/ 444 h 542"/>
                <a:gd name="T92" fmla="*/ 486 w 560"/>
                <a:gd name="T93" fmla="*/ 446 h 542"/>
                <a:gd name="T94" fmla="*/ 504 w 560"/>
                <a:gd name="T95" fmla="*/ 434 h 542"/>
                <a:gd name="T96" fmla="*/ 520 w 560"/>
                <a:gd name="T97" fmla="*/ 448 h 542"/>
                <a:gd name="T98" fmla="*/ 530 w 560"/>
                <a:gd name="T99" fmla="*/ 484 h 542"/>
                <a:gd name="T100" fmla="*/ 526 w 560"/>
                <a:gd name="T101" fmla="*/ 502 h 542"/>
                <a:gd name="T102" fmla="*/ 492 w 560"/>
                <a:gd name="T103" fmla="*/ 522 h 542"/>
                <a:gd name="T104" fmla="*/ 478 w 560"/>
                <a:gd name="T105" fmla="*/ 542 h 54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60" h="542">
                  <a:moveTo>
                    <a:pt x="478" y="542"/>
                  </a:moveTo>
                  <a:lnTo>
                    <a:pt x="478" y="542"/>
                  </a:lnTo>
                  <a:lnTo>
                    <a:pt x="434" y="536"/>
                  </a:lnTo>
                  <a:lnTo>
                    <a:pt x="400" y="518"/>
                  </a:lnTo>
                  <a:lnTo>
                    <a:pt x="376" y="518"/>
                  </a:lnTo>
                  <a:lnTo>
                    <a:pt x="360" y="516"/>
                  </a:lnTo>
                  <a:lnTo>
                    <a:pt x="346" y="512"/>
                  </a:lnTo>
                  <a:lnTo>
                    <a:pt x="334" y="502"/>
                  </a:lnTo>
                  <a:lnTo>
                    <a:pt x="316" y="476"/>
                  </a:lnTo>
                  <a:lnTo>
                    <a:pt x="282" y="454"/>
                  </a:lnTo>
                  <a:lnTo>
                    <a:pt x="162" y="452"/>
                  </a:lnTo>
                  <a:lnTo>
                    <a:pt x="116" y="434"/>
                  </a:lnTo>
                  <a:lnTo>
                    <a:pt x="96" y="424"/>
                  </a:lnTo>
                  <a:lnTo>
                    <a:pt x="90" y="418"/>
                  </a:lnTo>
                  <a:lnTo>
                    <a:pt x="84" y="412"/>
                  </a:lnTo>
                  <a:lnTo>
                    <a:pt x="74" y="406"/>
                  </a:lnTo>
                  <a:lnTo>
                    <a:pt x="68" y="398"/>
                  </a:lnTo>
                  <a:lnTo>
                    <a:pt x="60" y="386"/>
                  </a:lnTo>
                  <a:lnTo>
                    <a:pt x="58" y="370"/>
                  </a:lnTo>
                  <a:lnTo>
                    <a:pt x="54" y="356"/>
                  </a:lnTo>
                  <a:lnTo>
                    <a:pt x="42" y="332"/>
                  </a:lnTo>
                  <a:lnTo>
                    <a:pt x="18" y="292"/>
                  </a:lnTo>
                  <a:lnTo>
                    <a:pt x="2" y="246"/>
                  </a:lnTo>
                  <a:lnTo>
                    <a:pt x="0" y="208"/>
                  </a:lnTo>
                  <a:lnTo>
                    <a:pt x="14" y="206"/>
                  </a:lnTo>
                  <a:lnTo>
                    <a:pt x="26" y="198"/>
                  </a:lnTo>
                  <a:lnTo>
                    <a:pt x="40" y="190"/>
                  </a:lnTo>
                  <a:lnTo>
                    <a:pt x="50" y="182"/>
                  </a:lnTo>
                  <a:lnTo>
                    <a:pt x="58" y="176"/>
                  </a:lnTo>
                  <a:lnTo>
                    <a:pt x="68" y="172"/>
                  </a:lnTo>
                  <a:lnTo>
                    <a:pt x="86" y="170"/>
                  </a:lnTo>
                  <a:lnTo>
                    <a:pt x="104" y="164"/>
                  </a:lnTo>
                  <a:lnTo>
                    <a:pt x="120" y="156"/>
                  </a:lnTo>
                  <a:lnTo>
                    <a:pt x="138" y="144"/>
                  </a:lnTo>
                  <a:lnTo>
                    <a:pt x="154" y="142"/>
                  </a:lnTo>
                  <a:lnTo>
                    <a:pt x="172" y="138"/>
                  </a:lnTo>
                  <a:lnTo>
                    <a:pt x="208" y="128"/>
                  </a:lnTo>
                  <a:lnTo>
                    <a:pt x="222" y="118"/>
                  </a:lnTo>
                  <a:lnTo>
                    <a:pt x="234" y="106"/>
                  </a:lnTo>
                  <a:lnTo>
                    <a:pt x="258" y="82"/>
                  </a:lnTo>
                  <a:lnTo>
                    <a:pt x="266" y="74"/>
                  </a:lnTo>
                  <a:lnTo>
                    <a:pt x="274" y="64"/>
                  </a:lnTo>
                  <a:lnTo>
                    <a:pt x="278" y="54"/>
                  </a:lnTo>
                  <a:lnTo>
                    <a:pt x="280" y="44"/>
                  </a:lnTo>
                  <a:lnTo>
                    <a:pt x="284" y="20"/>
                  </a:lnTo>
                  <a:lnTo>
                    <a:pt x="284" y="0"/>
                  </a:lnTo>
                  <a:lnTo>
                    <a:pt x="338" y="12"/>
                  </a:lnTo>
                  <a:lnTo>
                    <a:pt x="414" y="12"/>
                  </a:lnTo>
                  <a:lnTo>
                    <a:pt x="428" y="32"/>
                  </a:lnTo>
                  <a:lnTo>
                    <a:pt x="436" y="38"/>
                  </a:lnTo>
                  <a:lnTo>
                    <a:pt x="442" y="50"/>
                  </a:lnTo>
                  <a:lnTo>
                    <a:pt x="444" y="58"/>
                  </a:lnTo>
                  <a:lnTo>
                    <a:pt x="444" y="66"/>
                  </a:lnTo>
                  <a:lnTo>
                    <a:pt x="442" y="74"/>
                  </a:lnTo>
                  <a:lnTo>
                    <a:pt x="438" y="82"/>
                  </a:lnTo>
                  <a:lnTo>
                    <a:pt x="426" y="88"/>
                  </a:lnTo>
                  <a:lnTo>
                    <a:pt x="418" y="96"/>
                  </a:lnTo>
                  <a:lnTo>
                    <a:pt x="412" y="104"/>
                  </a:lnTo>
                  <a:lnTo>
                    <a:pt x="408" y="118"/>
                  </a:lnTo>
                  <a:lnTo>
                    <a:pt x="402" y="120"/>
                  </a:lnTo>
                  <a:lnTo>
                    <a:pt x="396" y="122"/>
                  </a:lnTo>
                  <a:lnTo>
                    <a:pt x="396" y="130"/>
                  </a:lnTo>
                  <a:lnTo>
                    <a:pt x="432" y="156"/>
                  </a:lnTo>
                  <a:lnTo>
                    <a:pt x="434" y="162"/>
                  </a:lnTo>
                  <a:lnTo>
                    <a:pt x="448" y="174"/>
                  </a:lnTo>
                  <a:lnTo>
                    <a:pt x="456" y="180"/>
                  </a:lnTo>
                  <a:lnTo>
                    <a:pt x="466" y="186"/>
                  </a:lnTo>
                  <a:lnTo>
                    <a:pt x="476" y="192"/>
                  </a:lnTo>
                  <a:lnTo>
                    <a:pt x="488" y="194"/>
                  </a:lnTo>
                  <a:lnTo>
                    <a:pt x="498" y="192"/>
                  </a:lnTo>
                  <a:lnTo>
                    <a:pt x="510" y="186"/>
                  </a:lnTo>
                  <a:lnTo>
                    <a:pt x="516" y="188"/>
                  </a:lnTo>
                  <a:lnTo>
                    <a:pt x="520" y="192"/>
                  </a:lnTo>
                  <a:lnTo>
                    <a:pt x="532" y="204"/>
                  </a:lnTo>
                  <a:lnTo>
                    <a:pt x="560" y="226"/>
                  </a:lnTo>
                  <a:lnTo>
                    <a:pt x="558" y="234"/>
                  </a:lnTo>
                  <a:lnTo>
                    <a:pt x="556" y="240"/>
                  </a:lnTo>
                  <a:lnTo>
                    <a:pt x="554" y="244"/>
                  </a:lnTo>
                  <a:lnTo>
                    <a:pt x="550" y="256"/>
                  </a:lnTo>
                  <a:lnTo>
                    <a:pt x="548" y="270"/>
                  </a:lnTo>
                  <a:lnTo>
                    <a:pt x="544" y="282"/>
                  </a:lnTo>
                  <a:lnTo>
                    <a:pt x="528" y="276"/>
                  </a:lnTo>
                  <a:lnTo>
                    <a:pt x="514" y="256"/>
                  </a:lnTo>
                  <a:lnTo>
                    <a:pt x="504" y="240"/>
                  </a:lnTo>
                  <a:lnTo>
                    <a:pt x="500" y="234"/>
                  </a:lnTo>
                  <a:lnTo>
                    <a:pt x="492" y="232"/>
                  </a:lnTo>
                  <a:lnTo>
                    <a:pt x="484" y="230"/>
                  </a:lnTo>
                  <a:lnTo>
                    <a:pt x="472" y="232"/>
                  </a:lnTo>
                  <a:lnTo>
                    <a:pt x="474" y="302"/>
                  </a:lnTo>
                  <a:lnTo>
                    <a:pt x="466" y="316"/>
                  </a:lnTo>
                  <a:lnTo>
                    <a:pt x="454" y="330"/>
                  </a:lnTo>
                  <a:lnTo>
                    <a:pt x="442" y="344"/>
                  </a:lnTo>
                  <a:lnTo>
                    <a:pt x="428" y="354"/>
                  </a:lnTo>
                  <a:lnTo>
                    <a:pt x="428" y="376"/>
                  </a:lnTo>
                  <a:lnTo>
                    <a:pt x="436" y="384"/>
                  </a:lnTo>
                  <a:lnTo>
                    <a:pt x="450" y="392"/>
                  </a:lnTo>
                  <a:lnTo>
                    <a:pt x="460" y="430"/>
                  </a:lnTo>
                  <a:lnTo>
                    <a:pt x="462" y="434"/>
                  </a:lnTo>
                  <a:lnTo>
                    <a:pt x="466" y="438"/>
                  </a:lnTo>
                  <a:lnTo>
                    <a:pt x="474" y="444"/>
                  </a:lnTo>
                  <a:lnTo>
                    <a:pt x="480" y="446"/>
                  </a:lnTo>
                  <a:lnTo>
                    <a:pt x="486" y="446"/>
                  </a:lnTo>
                  <a:lnTo>
                    <a:pt x="492" y="440"/>
                  </a:lnTo>
                  <a:lnTo>
                    <a:pt x="498" y="436"/>
                  </a:lnTo>
                  <a:lnTo>
                    <a:pt x="504" y="434"/>
                  </a:lnTo>
                  <a:lnTo>
                    <a:pt x="514" y="436"/>
                  </a:lnTo>
                  <a:lnTo>
                    <a:pt x="520" y="448"/>
                  </a:lnTo>
                  <a:lnTo>
                    <a:pt x="526" y="464"/>
                  </a:lnTo>
                  <a:lnTo>
                    <a:pt x="528" y="474"/>
                  </a:lnTo>
                  <a:lnTo>
                    <a:pt x="530" y="484"/>
                  </a:lnTo>
                  <a:lnTo>
                    <a:pt x="530" y="492"/>
                  </a:lnTo>
                  <a:lnTo>
                    <a:pt x="526" y="502"/>
                  </a:lnTo>
                  <a:lnTo>
                    <a:pt x="516" y="504"/>
                  </a:lnTo>
                  <a:lnTo>
                    <a:pt x="506" y="510"/>
                  </a:lnTo>
                  <a:lnTo>
                    <a:pt x="492" y="522"/>
                  </a:lnTo>
                  <a:lnTo>
                    <a:pt x="478" y="542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1" name="Freeform 27"/>
            <p:cNvSpPr/>
            <p:nvPr/>
          </p:nvSpPr>
          <p:spPr bwMode="auto">
            <a:xfrm>
              <a:off x="5026025" y="2933700"/>
              <a:ext cx="777875" cy="1409700"/>
            </a:xfrm>
            <a:custGeom>
              <a:avLst/>
              <a:gdLst>
                <a:gd name="T0" fmla="*/ 320 w 490"/>
                <a:gd name="T1" fmla="*/ 878 h 888"/>
                <a:gd name="T2" fmla="*/ 252 w 490"/>
                <a:gd name="T3" fmla="*/ 834 h 888"/>
                <a:gd name="T4" fmla="*/ 196 w 490"/>
                <a:gd name="T5" fmla="*/ 838 h 888"/>
                <a:gd name="T6" fmla="*/ 170 w 490"/>
                <a:gd name="T7" fmla="*/ 842 h 888"/>
                <a:gd name="T8" fmla="*/ 136 w 490"/>
                <a:gd name="T9" fmla="*/ 824 h 888"/>
                <a:gd name="T10" fmla="*/ 106 w 490"/>
                <a:gd name="T11" fmla="*/ 804 h 888"/>
                <a:gd name="T12" fmla="*/ 56 w 490"/>
                <a:gd name="T13" fmla="*/ 800 h 888"/>
                <a:gd name="T14" fmla="*/ 12 w 490"/>
                <a:gd name="T15" fmla="*/ 776 h 888"/>
                <a:gd name="T16" fmla="*/ 20 w 490"/>
                <a:gd name="T17" fmla="*/ 744 h 888"/>
                <a:gd name="T18" fmla="*/ 8 w 490"/>
                <a:gd name="T19" fmla="*/ 726 h 888"/>
                <a:gd name="T20" fmla="*/ 0 w 490"/>
                <a:gd name="T21" fmla="*/ 706 h 888"/>
                <a:gd name="T22" fmla="*/ 62 w 490"/>
                <a:gd name="T23" fmla="*/ 696 h 888"/>
                <a:gd name="T24" fmla="*/ 66 w 490"/>
                <a:gd name="T25" fmla="*/ 648 h 888"/>
                <a:gd name="T26" fmla="*/ 52 w 490"/>
                <a:gd name="T27" fmla="*/ 602 h 888"/>
                <a:gd name="T28" fmla="*/ 56 w 490"/>
                <a:gd name="T29" fmla="*/ 536 h 888"/>
                <a:gd name="T30" fmla="*/ 104 w 490"/>
                <a:gd name="T31" fmla="*/ 530 h 888"/>
                <a:gd name="T32" fmla="*/ 168 w 490"/>
                <a:gd name="T33" fmla="*/ 548 h 888"/>
                <a:gd name="T34" fmla="*/ 172 w 490"/>
                <a:gd name="T35" fmla="*/ 504 h 888"/>
                <a:gd name="T36" fmla="*/ 190 w 490"/>
                <a:gd name="T37" fmla="*/ 494 h 888"/>
                <a:gd name="T38" fmla="*/ 214 w 490"/>
                <a:gd name="T39" fmla="*/ 500 h 888"/>
                <a:gd name="T40" fmla="*/ 248 w 490"/>
                <a:gd name="T41" fmla="*/ 478 h 888"/>
                <a:gd name="T42" fmla="*/ 246 w 490"/>
                <a:gd name="T43" fmla="*/ 416 h 888"/>
                <a:gd name="T44" fmla="*/ 256 w 490"/>
                <a:gd name="T45" fmla="*/ 384 h 888"/>
                <a:gd name="T46" fmla="*/ 240 w 490"/>
                <a:gd name="T47" fmla="*/ 362 h 888"/>
                <a:gd name="T48" fmla="*/ 196 w 490"/>
                <a:gd name="T49" fmla="*/ 334 h 888"/>
                <a:gd name="T50" fmla="*/ 152 w 490"/>
                <a:gd name="T51" fmla="*/ 318 h 888"/>
                <a:gd name="T52" fmla="*/ 126 w 490"/>
                <a:gd name="T53" fmla="*/ 296 h 888"/>
                <a:gd name="T54" fmla="*/ 130 w 490"/>
                <a:gd name="T55" fmla="*/ 244 h 888"/>
                <a:gd name="T56" fmla="*/ 148 w 490"/>
                <a:gd name="T57" fmla="*/ 222 h 888"/>
                <a:gd name="T58" fmla="*/ 184 w 490"/>
                <a:gd name="T59" fmla="*/ 226 h 888"/>
                <a:gd name="T60" fmla="*/ 270 w 490"/>
                <a:gd name="T61" fmla="*/ 220 h 888"/>
                <a:gd name="T62" fmla="*/ 278 w 490"/>
                <a:gd name="T63" fmla="*/ 162 h 888"/>
                <a:gd name="T64" fmla="*/ 280 w 490"/>
                <a:gd name="T65" fmla="*/ 130 h 888"/>
                <a:gd name="T66" fmla="*/ 304 w 490"/>
                <a:gd name="T67" fmla="*/ 104 h 888"/>
                <a:gd name="T68" fmla="*/ 364 w 490"/>
                <a:gd name="T69" fmla="*/ 38 h 888"/>
                <a:gd name="T70" fmla="*/ 404 w 490"/>
                <a:gd name="T71" fmla="*/ 28 h 888"/>
                <a:gd name="T72" fmla="*/ 416 w 490"/>
                <a:gd name="T73" fmla="*/ 22 h 888"/>
                <a:gd name="T74" fmla="*/ 440 w 490"/>
                <a:gd name="T75" fmla="*/ 2 h 888"/>
                <a:gd name="T76" fmla="*/ 462 w 490"/>
                <a:gd name="T77" fmla="*/ 20 h 888"/>
                <a:gd name="T78" fmla="*/ 452 w 490"/>
                <a:gd name="T79" fmla="*/ 52 h 888"/>
                <a:gd name="T80" fmla="*/ 438 w 490"/>
                <a:gd name="T81" fmla="*/ 108 h 888"/>
                <a:gd name="T82" fmla="*/ 422 w 490"/>
                <a:gd name="T83" fmla="*/ 138 h 888"/>
                <a:gd name="T84" fmla="*/ 430 w 490"/>
                <a:gd name="T85" fmla="*/ 228 h 888"/>
                <a:gd name="T86" fmla="*/ 408 w 490"/>
                <a:gd name="T87" fmla="*/ 284 h 888"/>
                <a:gd name="T88" fmla="*/ 398 w 490"/>
                <a:gd name="T89" fmla="*/ 384 h 888"/>
                <a:gd name="T90" fmla="*/ 418 w 490"/>
                <a:gd name="T91" fmla="*/ 454 h 888"/>
                <a:gd name="T92" fmla="*/ 412 w 490"/>
                <a:gd name="T93" fmla="*/ 526 h 888"/>
                <a:gd name="T94" fmla="*/ 428 w 490"/>
                <a:gd name="T95" fmla="*/ 556 h 888"/>
                <a:gd name="T96" fmla="*/ 432 w 490"/>
                <a:gd name="T97" fmla="*/ 600 h 888"/>
                <a:gd name="T98" fmla="*/ 476 w 490"/>
                <a:gd name="T99" fmla="*/ 690 h 888"/>
                <a:gd name="T100" fmla="*/ 462 w 490"/>
                <a:gd name="T101" fmla="*/ 726 h 888"/>
                <a:gd name="T102" fmla="*/ 362 w 490"/>
                <a:gd name="T103" fmla="*/ 728 h 888"/>
                <a:gd name="T104" fmla="*/ 354 w 490"/>
                <a:gd name="T105" fmla="*/ 744 h 888"/>
                <a:gd name="T106" fmla="*/ 398 w 490"/>
                <a:gd name="T107" fmla="*/ 792 h 888"/>
                <a:gd name="T108" fmla="*/ 350 w 490"/>
                <a:gd name="T109" fmla="*/ 828 h 888"/>
                <a:gd name="T110" fmla="*/ 344 w 490"/>
                <a:gd name="T111" fmla="*/ 888 h 88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490" h="888">
                  <a:moveTo>
                    <a:pt x="344" y="888"/>
                  </a:moveTo>
                  <a:lnTo>
                    <a:pt x="344" y="888"/>
                  </a:lnTo>
                  <a:lnTo>
                    <a:pt x="330" y="884"/>
                  </a:lnTo>
                  <a:lnTo>
                    <a:pt x="320" y="878"/>
                  </a:lnTo>
                  <a:lnTo>
                    <a:pt x="304" y="866"/>
                  </a:lnTo>
                  <a:lnTo>
                    <a:pt x="278" y="842"/>
                  </a:lnTo>
                  <a:lnTo>
                    <a:pt x="252" y="834"/>
                  </a:lnTo>
                  <a:lnTo>
                    <a:pt x="232" y="834"/>
                  </a:lnTo>
                  <a:lnTo>
                    <a:pt x="214" y="834"/>
                  </a:lnTo>
                  <a:lnTo>
                    <a:pt x="196" y="838"/>
                  </a:lnTo>
                  <a:lnTo>
                    <a:pt x="188" y="840"/>
                  </a:lnTo>
                  <a:lnTo>
                    <a:pt x="180" y="844"/>
                  </a:lnTo>
                  <a:lnTo>
                    <a:pt x="170" y="842"/>
                  </a:lnTo>
                  <a:lnTo>
                    <a:pt x="160" y="836"/>
                  </a:lnTo>
                  <a:lnTo>
                    <a:pt x="146" y="826"/>
                  </a:lnTo>
                  <a:lnTo>
                    <a:pt x="136" y="824"/>
                  </a:lnTo>
                  <a:lnTo>
                    <a:pt x="128" y="822"/>
                  </a:lnTo>
                  <a:lnTo>
                    <a:pt x="120" y="818"/>
                  </a:lnTo>
                  <a:lnTo>
                    <a:pt x="114" y="814"/>
                  </a:lnTo>
                  <a:lnTo>
                    <a:pt x="106" y="804"/>
                  </a:lnTo>
                  <a:lnTo>
                    <a:pt x="102" y="802"/>
                  </a:lnTo>
                  <a:lnTo>
                    <a:pt x="98" y="800"/>
                  </a:lnTo>
                  <a:lnTo>
                    <a:pt x="56" y="800"/>
                  </a:lnTo>
                  <a:lnTo>
                    <a:pt x="12" y="784"/>
                  </a:lnTo>
                  <a:lnTo>
                    <a:pt x="12" y="776"/>
                  </a:lnTo>
                  <a:lnTo>
                    <a:pt x="14" y="770"/>
                  </a:lnTo>
                  <a:lnTo>
                    <a:pt x="20" y="758"/>
                  </a:lnTo>
                  <a:lnTo>
                    <a:pt x="20" y="744"/>
                  </a:lnTo>
                  <a:lnTo>
                    <a:pt x="18" y="734"/>
                  </a:lnTo>
                  <a:lnTo>
                    <a:pt x="14" y="728"/>
                  </a:lnTo>
                  <a:lnTo>
                    <a:pt x="8" y="726"/>
                  </a:lnTo>
                  <a:lnTo>
                    <a:pt x="2" y="718"/>
                  </a:lnTo>
                  <a:lnTo>
                    <a:pt x="0" y="714"/>
                  </a:lnTo>
                  <a:lnTo>
                    <a:pt x="0" y="708"/>
                  </a:lnTo>
                  <a:lnTo>
                    <a:pt x="0" y="706"/>
                  </a:lnTo>
                  <a:lnTo>
                    <a:pt x="58" y="704"/>
                  </a:lnTo>
                  <a:lnTo>
                    <a:pt x="62" y="696"/>
                  </a:lnTo>
                  <a:lnTo>
                    <a:pt x="66" y="686"/>
                  </a:lnTo>
                  <a:lnTo>
                    <a:pt x="66" y="676"/>
                  </a:lnTo>
                  <a:lnTo>
                    <a:pt x="68" y="666"/>
                  </a:lnTo>
                  <a:lnTo>
                    <a:pt x="66" y="648"/>
                  </a:lnTo>
                  <a:lnTo>
                    <a:pt x="64" y="632"/>
                  </a:lnTo>
                  <a:lnTo>
                    <a:pt x="52" y="602"/>
                  </a:lnTo>
                  <a:lnTo>
                    <a:pt x="46" y="564"/>
                  </a:lnTo>
                  <a:lnTo>
                    <a:pt x="46" y="550"/>
                  </a:lnTo>
                  <a:lnTo>
                    <a:pt x="50" y="542"/>
                  </a:lnTo>
                  <a:lnTo>
                    <a:pt x="56" y="536"/>
                  </a:lnTo>
                  <a:lnTo>
                    <a:pt x="68" y="532"/>
                  </a:lnTo>
                  <a:lnTo>
                    <a:pt x="84" y="530"/>
                  </a:lnTo>
                  <a:lnTo>
                    <a:pt x="104" y="530"/>
                  </a:lnTo>
                  <a:lnTo>
                    <a:pt x="150" y="552"/>
                  </a:lnTo>
                  <a:lnTo>
                    <a:pt x="162" y="550"/>
                  </a:lnTo>
                  <a:lnTo>
                    <a:pt x="168" y="548"/>
                  </a:lnTo>
                  <a:lnTo>
                    <a:pt x="172" y="546"/>
                  </a:lnTo>
                  <a:lnTo>
                    <a:pt x="172" y="504"/>
                  </a:lnTo>
                  <a:lnTo>
                    <a:pt x="174" y="500"/>
                  </a:lnTo>
                  <a:lnTo>
                    <a:pt x="178" y="496"/>
                  </a:lnTo>
                  <a:lnTo>
                    <a:pt x="182" y="494"/>
                  </a:lnTo>
                  <a:lnTo>
                    <a:pt x="190" y="494"/>
                  </a:lnTo>
                  <a:lnTo>
                    <a:pt x="204" y="494"/>
                  </a:lnTo>
                  <a:lnTo>
                    <a:pt x="210" y="496"/>
                  </a:lnTo>
                  <a:lnTo>
                    <a:pt x="214" y="500"/>
                  </a:lnTo>
                  <a:lnTo>
                    <a:pt x="242" y="500"/>
                  </a:lnTo>
                  <a:lnTo>
                    <a:pt x="246" y="490"/>
                  </a:lnTo>
                  <a:lnTo>
                    <a:pt x="248" y="478"/>
                  </a:lnTo>
                  <a:lnTo>
                    <a:pt x="250" y="454"/>
                  </a:lnTo>
                  <a:lnTo>
                    <a:pt x="250" y="432"/>
                  </a:lnTo>
                  <a:lnTo>
                    <a:pt x="248" y="424"/>
                  </a:lnTo>
                  <a:lnTo>
                    <a:pt x="246" y="416"/>
                  </a:lnTo>
                  <a:lnTo>
                    <a:pt x="248" y="404"/>
                  </a:lnTo>
                  <a:lnTo>
                    <a:pt x="250" y="396"/>
                  </a:lnTo>
                  <a:lnTo>
                    <a:pt x="256" y="384"/>
                  </a:lnTo>
                  <a:lnTo>
                    <a:pt x="256" y="364"/>
                  </a:lnTo>
                  <a:lnTo>
                    <a:pt x="240" y="362"/>
                  </a:lnTo>
                  <a:lnTo>
                    <a:pt x="224" y="352"/>
                  </a:lnTo>
                  <a:lnTo>
                    <a:pt x="210" y="342"/>
                  </a:lnTo>
                  <a:lnTo>
                    <a:pt x="196" y="334"/>
                  </a:lnTo>
                  <a:lnTo>
                    <a:pt x="188" y="328"/>
                  </a:lnTo>
                  <a:lnTo>
                    <a:pt x="170" y="324"/>
                  </a:lnTo>
                  <a:lnTo>
                    <a:pt x="152" y="318"/>
                  </a:lnTo>
                  <a:lnTo>
                    <a:pt x="136" y="312"/>
                  </a:lnTo>
                  <a:lnTo>
                    <a:pt x="126" y="306"/>
                  </a:lnTo>
                  <a:lnTo>
                    <a:pt x="126" y="296"/>
                  </a:lnTo>
                  <a:lnTo>
                    <a:pt x="128" y="290"/>
                  </a:lnTo>
                  <a:lnTo>
                    <a:pt x="136" y="280"/>
                  </a:lnTo>
                  <a:lnTo>
                    <a:pt x="130" y="244"/>
                  </a:lnTo>
                  <a:lnTo>
                    <a:pt x="134" y="242"/>
                  </a:lnTo>
                  <a:lnTo>
                    <a:pt x="140" y="236"/>
                  </a:lnTo>
                  <a:lnTo>
                    <a:pt x="148" y="222"/>
                  </a:lnTo>
                  <a:lnTo>
                    <a:pt x="162" y="222"/>
                  </a:lnTo>
                  <a:lnTo>
                    <a:pt x="172" y="222"/>
                  </a:lnTo>
                  <a:lnTo>
                    <a:pt x="184" y="226"/>
                  </a:lnTo>
                  <a:lnTo>
                    <a:pt x="264" y="230"/>
                  </a:lnTo>
                  <a:lnTo>
                    <a:pt x="270" y="220"/>
                  </a:lnTo>
                  <a:lnTo>
                    <a:pt x="276" y="210"/>
                  </a:lnTo>
                  <a:lnTo>
                    <a:pt x="278" y="198"/>
                  </a:lnTo>
                  <a:lnTo>
                    <a:pt x="280" y="186"/>
                  </a:lnTo>
                  <a:lnTo>
                    <a:pt x="278" y="162"/>
                  </a:lnTo>
                  <a:lnTo>
                    <a:pt x="278" y="144"/>
                  </a:lnTo>
                  <a:lnTo>
                    <a:pt x="278" y="136"/>
                  </a:lnTo>
                  <a:lnTo>
                    <a:pt x="280" y="130"/>
                  </a:lnTo>
                  <a:lnTo>
                    <a:pt x="282" y="124"/>
                  </a:lnTo>
                  <a:lnTo>
                    <a:pt x="286" y="120"/>
                  </a:lnTo>
                  <a:lnTo>
                    <a:pt x="294" y="114"/>
                  </a:lnTo>
                  <a:lnTo>
                    <a:pt x="304" y="104"/>
                  </a:lnTo>
                  <a:lnTo>
                    <a:pt x="334" y="60"/>
                  </a:lnTo>
                  <a:lnTo>
                    <a:pt x="364" y="38"/>
                  </a:lnTo>
                  <a:lnTo>
                    <a:pt x="382" y="12"/>
                  </a:lnTo>
                  <a:lnTo>
                    <a:pt x="404" y="28"/>
                  </a:lnTo>
                  <a:lnTo>
                    <a:pt x="410" y="28"/>
                  </a:lnTo>
                  <a:lnTo>
                    <a:pt x="416" y="22"/>
                  </a:lnTo>
                  <a:lnTo>
                    <a:pt x="422" y="16"/>
                  </a:lnTo>
                  <a:lnTo>
                    <a:pt x="430" y="0"/>
                  </a:lnTo>
                  <a:lnTo>
                    <a:pt x="440" y="2"/>
                  </a:lnTo>
                  <a:lnTo>
                    <a:pt x="450" y="4"/>
                  </a:lnTo>
                  <a:lnTo>
                    <a:pt x="456" y="8"/>
                  </a:lnTo>
                  <a:lnTo>
                    <a:pt x="460" y="12"/>
                  </a:lnTo>
                  <a:lnTo>
                    <a:pt x="462" y="20"/>
                  </a:lnTo>
                  <a:lnTo>
                    <a:pt x="464" y="28"/>
                  </a:lnTo>
                  <a:lnTo>
                    <a:pt x="452" y="52"/>
                  </a:lnTo>
                  <a:lnTo>
                    <a:pt x="450" y="72"/>
                  </a:lnTo>
                  <a:lnTo>
                    <a:pt x="446" y="90"/>
                  </a:lnTo>
                  <a:lnTo>
                    <a:pt x="444" y="100"/>
                  </a:lnTo>
                  <a:lnTo>
                    <a:pt x="438" y="108"/>
                  </a:lnTo>
                  <a:lnTo>
                    <a:pt x="432" y="118"/>
                  </a:lnTo>
                  <a:lnTo>
                    <a:pt x="424" y="126"/>
                  </a:lnTo>
                  <a:lnTo>
                    <a:pt x="422" y="138"/>
                  </a:lnTo>
                  <a:lnTo>
                    <a:pt x="420" y="150"/>
                  </a:lnTo>
                  <a:lnTo>
                    <a:pt x="422" y="174"/>
                  </a:lnTo>
                  <a:lnTo>
                    <a:pt x="430" y="228"/>
                  </a:lnTo>
                  <a:lnTo>
                    <a:pt x="430" y="238"/>
                  </a:lnTo>
                  <a:lnTo>
                    <a:pt x="428" y="246"/>
                  </a:lnTo>
                  <a:lnTo>
                    <a:pt x="420" y="266"/>
                  </a:lnTo>
                  <a:lnTo>
                    <a:pt x="408" y="284"/>
                  </a:lnTo>
                  <a:lnTo>
                    <a:pt x="398" y="300"/>
                  </a:lnTo>
                  <a:lnTo>
                    <a:pt x="398" y="384"/>
                  </a:lnTo>
                  <a:lnTo>
                    <a:pt x="412" y="416"/>
                  </a:lnTo>
                  <a:lnTo>
                    <a:pt x="416" y="434"/>
                  </a:lnTo>
                  <a:lnTo>
                    <a:pt x="418" y="454"/>
                  </a:lnTo>
                  <a:lnTo>
                    <a:pt x="414" y="472"/>
                  </a:lnTo>
                  <a:lnTo>
                    <a:pt x="410" y="492"/>
                  </a:lnTo>
                  <a:lnTo>
                    <a:pt x="410" y="514"/>
                  </a:lnTo>
                  <a:lnTo>
                    <a:pt x="412" y="526"/>
                  </a:lnTo>
                  <a:lnTo>
                    <a:pt x="414" y="538"/>
                  </a:lnTo>
                  <a:lnTo>
                    <a:pt x="422" y="548"/>
                  </a:lnTo>
                  <a:lnTo>
                    <a:pt x="428" y="556"/>
                  </a:lnTo>
                  <a:lnTo>
                    <a:pt x="434" y="568"/>
                  </a:lnTo>
                  <a:lnTo>
                    <a:pt x="432" y="600"/>
                  </a:lnTo>
                  <a:lnTo>
                    <a:pt x="456" y="660"/>
                  </a:lnTo>
                  <a:lnTo>
                    <a:pt x="466" y="674"/>
                  </a:lnTo>
                  <a:lnTo>
                    <a:pt x="476" y="690"/>
                  </a:lnTo>
                  <a:lnTo>
                    <a:pt x="484" y="710"/>
                  </a:lnTo>
                  <a:lnTo>
                    <a:pt x="490" y="732"/>
                  </a:lnTo>
                  <a:lnTo>
                    <a:pt x="462" y="726"/>
                  </a:lnTo>
                  <a:lnTo>
                    <a:pt x="404" y="726"/>
                  </a:lnTo>
                  <a:lnTo>
                    <a:pt x="372" y="728"/>
                  </a:lnTo>
                  <a:lnTo>
                    <a:pt x="362" y="728"/>
                  </a:lnTo>
                  <a:lnTo>
                    <a:pt x="356" y="732"/>
                  </a:lnTo>
                  <a:lnTo>
                    <a:pt x="354" y="744"/>
                  </a:lnTo>
                  <a:lnTo>
                    <a:pt x="394" y="776"/>
                  </a:lnTo>
                  <a:lnTo>
                    <a:pt x="398" y="792"/>
                  </a:lnTo>
                  <a:lnTo>
                    <a:pt x="382" y="798"/>
                  </a:lnTo>
                  <a:lnTo>
                    <a:pt x="370" y="806"/>
                  </a:lnTo>
                  <a:lnTo>
                    <a:pt x="360" y="816"/>
                  </a:lnTo>
                  <a:lnTo>
                    <a:pt x="350" y="828"/>
                  </a:lnTo>
                  <a:lnTo>
                    <a:pt x="350" y="888"/>
                  </a:lnTo>
                  <a:lnTo>
                    <a:pt x="344" y="888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2" name="Freeform 28"/>
            <p:cNvSpPr/>
            <p:nvPr/>
          </p:nvSpPr>
          <p:spPr bwMode="auto">
            <a:xfrm>
              <a:off x="2622550" y="2911475"/>
              <a:ext cx="1962149" cy="1428750"/>
            </a:xfrm>
            <a:custGeom>
              <a:avLst/>
              <a:gdLst>
                <a:gd name="T0" fmla="*/ 494 w 1236"/>
                <a:gd name="T1" fmla="*/ 798 h 900"/>
                <a:gd name="T2" fmla="*/ 430 w 1236"/>
                <a:gd name="T3" fmla="*/ 762 h 900"/>
                <a:gd name="T4" fmla="*/ 278 w 1236"/>
                <a:gd name="T5" fmla="*/ 748 h 900"/>
                <a:gd name="T6" fmla="*/ 176 w 1236"/>
                <a:gd name="T7" fmla="*/ 704 h 900"/>
                <a:gd name="T8" fmla="*/ 148 w 1236"/>
                <a:gd name="T9" fmla="*/ 670 h 900"/>
                <a:gd name="T10" fmla="*/ 70 w 1236"/>
                <a:gd name="T11" fmla="*/ 640 h 900"/>
                <a:gd name="T12" fmla="*/ 24 w 1236"/>
                <a:gd name="T13" fmla="*/ 596 h 900"/>
                <a:gd name="T14" fmla="*/ 0 w 1236"/>
                <a:gd name="T15" fmla="*/ 412 h 900"/>
                <a:gd name="T16" fmla="*/ 16 w 1236"/>
                <a:gd name="T17" fmla="*/ 340 h 900"/>
                <a:gd name="T18" fmla="*/ 26 w 1236"/>
                <a:gd name="T19" fmla="*/ 328 h 900"/>
                <a:gd name="T20" fmla="*/ 52 w 1236"/>
                <a:gd name="T21" fmla="*/ 314 h 900"/>
                <a:gd name="T22" fmla="*/ 98 w 1236"/>
                <a:gd name="T23" fmla="*/ 336 h 900"/>
                <a:gd name="T24" fmla="*/ 150 w 1236"/>
                <a:gd name="T25" fmla="*/ 336 h 900"/>
                <a:gd name="T26" fmla="*/ 138 w 1236"/>
                <a:gd name="T27" fmla="*/ 274 h 900"/>
                <a:gd name="T28" fmla="*/ 168 w 1236"/>
                <a:gd name="T29" fmla="*/ 236 h 900"/>
                <a:gd name="T30" fmla="*/ 186 w 1236"/>
                <a:gd name="T31" fmla="*/ 192 h 900"/>
                <a:gd name="T32" fmla="*/ 152 w 1236"/>
                <a:gd name="T33" fmla="*/ 150 h 900"/>
                <a:gd name="T34" fmla="*/ 120 w 1236"/>
                <a:gd name="T35" fmla="*/ 120 h 900"/>
                <a:gd name="T36" fmla="*/ 118 w 1236"/>
                <a:gd name="T37" fmla="*/ 92 h 900"/>
                <a:gd name="T38" fmla="*/ 104 w 1236"/>
                <a:gd name="T39" fmla="*/ 58 h 900"/>
                <a:gd name="T40" fmla="*/ 234 w 1236"/>
                <a:gd name="T41" fmla="*/ 42 h 900"/>
                <a:gd name="T42" fmla="*/ 340 w 1236"/>
                <a:gd name="T43" fmla="*/ 4 h 900"/>
                <a:gd name="T44" fmla="*/ 430 w 1236"/>
                <a:gd name="T45" fmla="*/ 8 h 900"/>
                <a:gd name="T46" fmla="*/ 526 w 1236"/>
                <a:gd name="T47" fmla="*/ 22 h 900"/>
                <a:gd name="T48" fmla="*/ 654 w 1236"/>
                <a:gd name="T49" fmla="*/ 114 h 900"/>
                <a:gd name="T50" fmla="*/ 720 w 1236"/>
                <a:gd name="T51" fmla="*/ 110 h 900"/>
                <a:gd name="T52" fmla="*/ 720 w 1236"/>
                <a:gd name="T53" fmla="*/ 56 h 900"/>
                <a:gd name="T54" fmla="*/ 792 w 1236"/>
                <a:gd name="T55" fmla="*/ 72 h 900"/>
                <a:gd name="T56" fmla="*/ 930 w 1236"/>
                <a:gd name="T57" fmla="*/ 128 h 900"/>
                <a:gd name="T58" fmla="*/ 952 w 1236"/>
                <a:gd name="T59" fmla="*/ 142 h 900"/>
                <a:gd name="T60" fmla="*/ 1088 w 1236"/>
                <a:gd name="T61" fmla="*/ 224 h 900"/>
                <a:gd name="T62" fmla="*/ 1174 w 1236"/>
                <a:gd name="T63" fmla="*/ 250 h 900"/>
                <a:gd name="T64" fmla="*/ 1216 w 1236"/>
                <a:gd name="T65" fmla="*/ 368 h 900"/>
                <a:gd name="T66" fmla="*/ 1236 w 1236"/>
                <a:gd name="T67" fmla="*/ 452 h 900"/>
                <a:gd name="T68" fmla="*/ 1184 w 1236"/>
                <a:gd name="T69" fmla="*/ 496 h 900"/>
                <a:gd name="T70" fmla="*/ 1120 w 1236"/>
                <a:gd name="T71" fmla="*/ 584 h 900"/>
                <a:gd name="T72" fmla="*/ 1144 w 1236"/>
                <a:gd name="T73" fmla="*/ 626 h 900"/>
                <a:gd name="T74" fmla="*/ 1086 w 1236"/>
                <a:gd name="T75" fmla="*/ 606 h 900"/>
                <a:gd name="T76" fmla="*/ 1030 w 1236"/>
                <a:gd name="T77" fmla="*/ 642 h 900"/>
                <a:gd name="T78" fmla="*/ 1064 w 1236"/>
                <a:gd name="T79" fmla="*/ 694 h 900"/>
                <a:gd name="T80" fmla="*/ 1076 w 1236"/>
                <a:gd name="T81" fmla="*/ 792 h 900"/>
                <a:gd name="T82" fmla="*/ 1034 w 1236"/>
                <a:gd name="T83" fmla="*/ 804 h 900"/>
                <a:gd name="T84" fmla="*/ 996 w 1236"/>
                <a:gd name="T85" fmla="*/ 806 h 900"/>
                <a:gd name="T86" fmla="*/ 956 w 1236"/>
                <a:gd name="T87" fmla="*/ 788 h 900"/>
                <a:gd name="T88" fmla="*/ 920 w 1236"/>
                <a:gd name="T89" fmla="*/ 800 h 900"/>
                <a:gd name="T90" fmla="*/ 878 w 1236"/>
                <a:gd name="T91" fmla="*/ 780 h 900"/>
                <a:gd name="T92" fmla="*/ 828 w 1236"/>
                <a:gd name="T93" fmla="*/ 698 h 900"/>
                <a:gd name="T94" fmla="*/ 778 w 1236"/>
                <a:gd name="T95" fmla="*/ 654 h 900"/>
                <a:gd name="T96" fmla="*/ 700 w 1236"/>
                <a:gd name="T97" fmla="*/ 662 h 900"/>
                <a:gd name="T98" fmla="*/ 722 w 1236"/>
                <a:gd name="T99" fmla="*/ 746 h 900"/>
                <a:gd name="T100" fmla="*/ 694 w 1236"/>
                <a:gd name="T101" fmla="*/ 796 h 900"/>
                <a:gd name="T102" fmla="*/ 664 w 1236"/>
                <a:gd name="T103" fmla="*/ 862 h 900"/>
                <a:gd name="T104" fmla="*/ 634 w 1236"/>
                <a:gd name="T105" fmla="*/ 886 h 900"/>
                <a:gd name="T106" fmla="*/ 604 w 1236"/>
                <a:gd name="T107" fmla="*/ 884 h 900"/>
                <a:gd name="T108" fmla="*/ 568 w 1236"/>
                <a:gd name="T109" fmla="*/ 880 h 90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236" h="900">
                  <a:moveTo>
                    <a:pt x="552" y="900"/>
                  </a:moveTo>
                  <a:lnTo>
                    <a:pt x="552" y="900"/>
                  </a:lnTo>
                  <a:lnTo>
                    <a:pt x="522" y="874"/>
                  </a:lnTo>
                  <a:lnTo>
                    <a:pt x="510" y="834"/>
                  </a:lnTo>
                  <a:lnTo>
                    <a:pt x="494" y="798"/>
                  </a:lnTo>
                  <a:lnTo>
                    <a:pt x="486" y="790"/>
                  </a:lnTo>
                  <a:lnTo>
                    <a:pt x="478" y="782"/>
                  </a:lnTo>
                  <a:lnTo>
                    <a:pt x="460" y="772"/>
                  </a:lnTo>
                  <a:lnTo>
                    <a:pt x="444" y="766"/>
                  </a:lnTo>
                  <a:lnTo>
                    <a:pt x="430" y="762"/>
                  </a:lnTo>
                  <a:lnTo>
                    <a:pt x="322" y="764"/>
                  </a:lnTo>
                  <a:lnTo>
                    <a:pt x="310" y="762"/>
                  </a:lnTo>
                  <a:lnTo>
                    <a:pt x="298" y="758"/>
                  </a:lnTo>
                  <a:lnTo>
                    <a:pt x="278" y="748"/>
                  </a:lnTo>
                  <a:lnTo>
                    <a:pt x="262" y="736"/>
                  </a:lnTo>
                  <a:lnTo>
                    <a:pt x="248" y="724"/>
                  </a:lnTo>
                  <a:lnTo>
                    <a:pt x="220" y="720"/>
                  </a:lnTo>
                  <a:lnTo>
                    <a:pt x="198" y="712"/>
                  </a:lnTo>
                  <a:lnTo>
                    <a:pt x="176" y="704"/>
                  </a:lnTo>
                  <a:lnTo>
                    <a:pt x="158" y="692"/>
                  </a:lnTo>
                  <a:lnTo>
                    <a:pt x="156" y="686"/>
                  </a:lnTo>
                  <a:lnTo>
                    <a:pt x="154" y="680"/>
                  </a:lnTo>
                  <a:lnTo>
                    <a:pt x="148" y="670"/>
                  </a:lnTo>
                  <a:lnTo>
                    <a:pt x="138" y="662"/>
                  </a:lnTo>
                  <a:lnTo>
                    <a:pt x="118" y="658"/>
                  </a:lnTo>
                  <a:lnTo>
                    <a:pt x="100" y="654"/>
                  </a:lnTo>
                  <a:lnTo>
                    <a:pt x="84" y="648"/>
                  </a:lnTo>
                  <a:lnTo>
                    <a:pt x="70" y="640"/>
                  </a:lnTo>
                  <a:lnTo>
                    <a:pt x="62" y="638"/>
                  </a:lnTo>
                  <a:lnTo>
                    <a:pt x="54" y="634"/>
                  </a:lnTo>
                  <a:lnTo>
                    <a:pt x="42" y="624"/>
                  </a:lnTo>
                  <a:lnTo>
                    <a:pt x="32" y="610"/>
                  </a:lnTo>
                  <a:lnTo>
                    <a:pt x="24" y="596"/>
                  </a:lnTo>
                  <a:lnTo>
                    <a:pt x="18" y="580"/>
                  </a:lnTo>
                  <a:lnTo>
                    <a:pt x="12" y="566"/>
                  </a:lnTo>
                  <a:lnTo>
                    <a:pt x="6" y="542"/>
                  </a:lnTo>
                  <a:lnTo>
                    <a:pt x="0" y="412"/>
                  </a:lnTo>
                  <a:lnTo>
                    <a:pt x="14" y="388"/>
                  </a:lnTo>
                  <a:lnTo>
                    <a:pt x="18" y="376"/>
                  </a:lnTo>
                  <a:lnTo>
                    <a:pt x="22" y="366"/>
                  </a:lnTo>
                  <a:lnTo>
                    <a:pt x="20" y="352"/>
                  </a:lnTo>
                  <a:lnTo>
                    <a:pt x="16" y="340"/>
                  </a:lnTo>
                  <a:lnTo>
                    <a:pt x="12" y="332"/>
                  </a:lnTo>
                  <a:lnTo>
                    <a:pt x="10" y="328"/>
                  </a:lnTo>
                  <a:lnTo>
                    <a:pt x="22" y="326"/>
                  </a:lnTo>
                  <a:lnTo>
                    <a:pt x="26" y="328"/>
                  </a:lnTo>
                  <a:lnTo>
                    <a:pt x="32" y="330"/>
                  </a:lnTo>
                  <a:lnTo>
                    <a:pt x="42" y="330"/>
                  </a:lnTo>
                  <a:lnTo>
                    <a:pt x="50" y="320"/>
                  </a:lnTo>
                  <a:lnTo>
                    <a:pt x="52" y="314"/>
                  </a:lnTo>
                  <a:lnTo>
                    <a:pt x="60" y="312"/>
                  </a:lnTo>
                  <a:lnTo>
                    <a:pt x="66" y="312"/>
                  </a:lnTo>
                  <a:lnTo>
                    <a:pt x="72" y="316"/>
                  </a:lnTo>
                  <a:lnTo>
                    <a:pt x="78" y="320"/>
                  </a:lnTo>
                  <a:lnTo>
                    <a:pt x="90" y="330"/>
                  </a:lnTo>
                  <a:lnTo>
                    <a:pt x="98" y="336"/>
                  </a:lnTo>
                  <a:lnTo>
                    <a:pt x="108" y="342"/>
                  </a:lnTo>
                  <a:lnTo>
                    <a:pt x="128" y="342"/>
                  </a:lnTo>
                  <a:lnTo>
                    <a:pt x="140" y="340"/>
                  </a:lnTo>
                  <a:lnTo>
                    <a:pt x="150" y="336"/>
                  </a:lnTo>
                  <a:lnTo>
                    <a:pt x="158" y="326"/>
                  </a:lnTo>
                  <a:lnTo>
                    <a:pt x="158" y="300"/>
                  </a:lnTo>
                  <a:lnTo>
                    <a:pt x="148" y="286"/>
                  </a:lnTo>
                  <a:lnTo>
                    <a:pt x="138" y="274"/>
                  </a:lnTo>
                  <a:lnTo>
                    <a:pt x="136" y="270"/>
                  </a:lnTo>
                  <a:lnTo>
                    <a:pt x="136" y="264"/>
                  </a:lnTo>
                  <a:lnTo>
                    <a:pt x="136" y="258"/>
                  </a:lnTo>
                  <a:lnTo>
                    <a:pt x="140" y="252"/>
                  </a:lnTo>
                  <a:lnTo>
                    <a:pt x="168" y="236"/>
                  </a:lnTo>
                  <a:lnTo>
                    <a:pt x="180" y="224"/>
                  </a:lnTo>
                  <a:lnTo>
                    <a:pt x="184" y="212"/>
                  </a:lnTo>
                  <a:lnTo>
                    <a:pt x="188" y="200"/>
                  </a:lnTo>
                  <a:lnTo>
                    <a:pt x="186" y="192"/>
                  </a:lnTo>
                  <a:lnTo>
                    <a:pt x="184" y="184"/>
                  </a:lnTo>
                  <a:lnTo>
                    <a:pt x="178" y="178"/>
                  </a:lnTo>
                  <a:lnTo>
                    <a:pt x="172" y="174"/>
                  </a:lnTo>
                  <a:lnTo>
                    <a:pt x="160" y="164"/>
                  </a:lnTo>
                  <a:lnTo>
                    <a:pt x="152" y="150"/>
                  </a:lnTo>
                  <a:lnTo>
                    <a:pt x="142" y="138"/>
                  </a:lnTo>
                  <a:lnTo>
                    <a:pt x="132" y="128"/>
                  </a:lnTo>
                  <a:lnTo>
                    <a:pt x="126" y="126"/>
                  </a:lnTo>
                  <a:lnTo>
                    <a:pt x="122" y="126"/>
                  </a:lnTo>
                  <a:lnTo>
                    <a:pt x="120" y="120"/>
                  </a:lnTo>
                  <a:lnTo>
                    <a:pt x="116" y="114"/>
                  </a:lnTo>
                  <a:lnTo>
                    <a:pt x="114" y="110"/>
                  </a:lnTo>
                  <a:lnTo>
                    <a:pt x="114" y="104"/>
                  </a:lnTo>
                  <a:lnTo>
                    <a:pt x="118" y="98"/>
                  </a:lnTo>
                  <a:lnTo>
                    <a:pt x="118" y="92"/>
                  </a:lnTo>
                  <a:lnTo>
                    <a:pt x="118" y="86"/>
                  </a:lnTo>
                  <a:lnTo>
                    <a:pt x="116" y="80"/>
                  </a:lnTo>
                  <a:lnTo>
                    <a:pt x="110" y="70"/>
                  </a:lnTo>
                  <a:lnTo>
                    <a:pt x="104" y="66"/>
                  </a:lnTo>
                  <a:lnTo>
                    <a:pt x="104" y="58"/>
                  </a:lnTo>
                  <a:lnTo>
                    <a:pt x="120" y="56"/>
                  </a:lnTo>
                  <a:lnTo>
                    <a:pt x="138" y="52"/>
                  </a:lnTo>
                  <a:lnTo>
                    <a:pt x="176" y="50"/>
                  </a:lnTo>
                  <a:lnTo>
                    <a:pt x="214" y="46"/>
                  </a:lnTo>
                  <a:lnTo>
                    <a:pt x="234" y="42"/>
                  </a:lnTo>
                  <a:lnTo>
                    <a:pt x="252" y="38"/>
                  </a:lnTo>
                  <a:lnTo>
                    <a:pt x="280" y="24"/>
                  </a:lnTo>
                  <a:lnTo>
                    <a:pt x="310" y="12"/>
                  </a:lnTo>
                  <a:lnTo>
                    <a:pt x="324" y="6"/>
                  </a:lnTo>
                  <a:lnTo>
                    <a:pt x="340" y="4"/>
                  </a:lnTo>
                  <a:lnTo>
                    <a:pt x="358" y="0"/>
                  </a:lnTo>
                  <a:lnTo>
                    <a:pt x="378" y="0"/>
                  </a:lnTo>
                  <a:lnTo>
                    <a:pt x="400" y="10"/>
                  </a:lnTo>
                  <a:lnTo>
                    <a:pt x="430" y="8"/>
                  </a:lnTo>
                  <a:lnTo>
                    <a:pt x="462" y="10"/>
                  </a:lnTo>
                  <a:lnTo>
                    <a:pt x="478" y="10"/>
                  </a:lnTo>
                  <a:lnTo>
                    <a:pt x="494" y="12"/>
                  </a:lnTo>
                  <a:lnTo>
                    <a:pt x="510" y="16"/>
                  </a:lnTo>
                  <a:lnTo>
                    <a:pt x="526" y="22"/>
                  </a:lnTo>
                  <a:lnTo>
                    <a:pt x="604" y="72"/>
                  </a:lnTo>
                  <a:lnTo>
                    <a:pt x="612" y="84"/>
                  </a:lnTo>
                  <a:lnTo>
                    <a:pt x="638" y="104"/>
                  </a:lnTo>
                  <a:lnTo>
                    <a:pt x="654" y="114"/>
                  </a:lnTo>
                  <a:lnTo>
                    <a:pt x="676" y="122"/>
                  </a:lnTo>
                  <a:lnTo>
                    <a:pt x="706" y="122"/>
                  </a:lnTo>
                  <a:lnTo>
                    <a:pt x="720" y="110"/>
                  </a:lnTo>
                  <a:lnTo>
                    <a:pt x="722" y="94"/>
                  </a:lnTo>
                  <a:lnTo>
                    <a:pt x="720" y="80"/>
                  </a:lnTo>
                  <a:lnTo>
                    <a:pt x="718" y="68"/>
                  </a:lnTo>
                  <a:lnTo>
                    <a:pt x="716" y="58"/>
                  </a:lnTo>
                  <a:lnTo>
                    <a:pt x="720" y="56"/>
                  </a:lnTo>
                  <a:lnTo>
                    <a:pt x="724" y="54"/>
                  </a:lnTo>
                  <a:lnTo>
                    <a:pt x="736" y="52"/>
                  </a:lnTo>
                  <a:lnTo>
                    <a:pt x="762" y="52"/>
                  </a:lnTo>
                  <a:lnTo>
                    <a:pt x="792" y="72"/>
                  </a:lnTo>
                  <a:lnTo>
                    <a:pt x="822" y="80"/>
                  </a:lnTo>
                  <a:lnTo>
                    <a:pt x="858" y="84"/>
                  </a:lnTo>
                  <a:lnTo>
                    <a:pt x="898" y="104"/>
                  </a:lnTo>
                  <a:lnTo>
                    <a:pt x="930" y="128"/>
                  </a:lnTo>
                  <a:lnTo>
                    <a:pt x="930" y="132"/>
                  </a:lnTo>
                  <a:lnTo>
                    <a:pt x="940" y="140"/>
                  </a:lnTo>
                  <a:lnTo>
                    <a:pt x="952" y="142"/>
                  </a:lnTo>
                  <a:lnTo>
                    <a:pt x="964" y="140"/>
                  </a:lnTo>
                  <a:lnTo>
                    <a:pt x="992" y="136"/>
                  </a:lnTo>
                  <a:lnTo>
                    <a:pt x="1032" y="184"/>
                  </a:lnTo>
                  <a:lnTo>
                    <a:pt x="1088" y="224"/>
                  </a:lnTo>
                  <a:lnTo>
                    <a:pt x="1116" y="238"/>
                  </a:lnTo>
                  <a:lnTo>
                    <a:pt x="1166" y="238"/>
                  </a:lnTo>
                  <a:lnTo>
                    <a:pt x="1174" y="250"/>
                  </a:lnTo>
                  <a:lnTo>
                    <a:pt x="1182" y="272"/>
                  </a:lnTo>
                  <a:lnTo>
                    <a:pt x="1188" y="294"/>
                  </a:lnTo>
                  <a:lnTo>
                    <a:pt x="1194" y="316"/>
                  </a:lnTo>
                  <a:lnTo>
                    <a:pt x="1216" y="368"/>
                  </a:lnTo>
                  <a:lnTo>
                    <a:pt x="1220" y="412"/>
                  </a:lnTo>
                  <a:lnTo>
                    <a:pt x="1228" y="422"/>
                  </a:lnTo>
                  <a:lnTo>
                    <a:pt x="1234" y="436"/>
                  </a:lnTo>
                  <a:lnTo>
                    <a:pt x="1236" y="444"/>
                  </a:lnTo>
                  <a:lnTo>
                    <a:pt x="1236" y="452"/>
                  </a:lnTo>
                  <a:lnTo>
                    <a:pt x="1232" y="458"/>
                  </a:lnTo>
                  <a:lnTo>
                    <a:pt x="1226" y="466"/>
                  </a:lnTo>
                  <a:lnTo>
                    <a:pt x="1200" y="482"/>
                  </a:lnTo>
                  <a:lnTo>
                    <a:pt x="1192" y="488"/>
                  </a:lnTo>
                  <a:lnTo>
                    <a:pt x="1184" y="496"/>
                  </a:lnTo>
                  <a:lnTo>
                    <a:pt x="1172" y="514"/>
                  </a:lnTo>
                  <a:lnTo>
                    <a:pt x="1156" y="542"/>
                  </a:lnTo>
                  <a:lnTo>
                    <a:pt x="1120" y="568"/>
                  </a:lnTo>
                  <a:lnTo>
                    <a:pt x="1120" y="584"/>
                  </a:lnTo>
                  <a:lnTo>
                    <a:pt x="1154" y="614"/>
                  </a:lnTo>
                  <a:lnTo>
                    <a:pt x="1152" y="620"/>
                  </a:lnTo>
                  <a:lnTo>
                    <a:pt x="1148" y="624"/>
                  </a:lnTo>
                  <a:lnTo>
                    <a:pt x="1144" y="626"/>
                  </a:lnTo>
                  <a:lnTo>
                    <a:pt x="1138" y="628"/>
                  </a:lnTo>
                  <a:lnTo>
                    <a:pt x="1128" y="628"/>
                  </a:lnTo>
                  <a:lnTo>
                    <a:pt x="1120" y="628"/>
                  </a:lnTo>
                  <a:lnTo>
                    <a:pt x="1086" y="606"/>
                  </a:lnTo>
                  <a:lnTo>
                    <a:pt x="1052" y="604"/>
                  </a:lnTo>
                  <a:lnTo>
                    <a:pt x="1038" y="606"/>
                  </a:lnTo>
                  <a:lnTo>
                    <a:pt x="1030" y="608"/>
                  </a:lnTo>
                  <a:lnTo>
                    <a:pt x="1030" y="632"/>
                  </a:lnTo>
                  <a:lnTo>
                    <a:pt x="1030" y="642"/>
                  </a:lnTo>
                  <a:lnTo>
                    <a:pt x="1032" y="652"/>
                  </a:lnTo>
                  <a:lnTo>
                    <a:pt x="1036" y="662"/>
                  </a:lnTo>
                  <a:lnTo>
                    <a:pt x="1042" y="672"/>
                  </a:lnTo>
                  <a:lnTo>
                    <a:pt x="1052" y="682"/>
                  </a:lnTo>
                  <a:lnTo>
                    <a:pt x="1064" y="694"/>
                  </a:lnTo>
                  <a:lnTo>
                    <a:pt x="1064" y="730"/>
                  </a:lnTo>
                  <a:lnTo>
                    <a:pt x="1080" y="780"/>
                  </a:lnTo>
                  <a:lnTo>
                    <a:pt x="1078" y="788"/>
                  </a:lnTo>
                  <a:lnTo>
                    <a:pt x="1076" y="792"/>
                  </a:lnTo>
                  <a:lnTo>
                    <a:pt x="1074" y="796"/>
                  </a:lnTo>
                  <a:lnTo>
                    <a:pt x="1068" y="798"/>
                  </a:lnTo>
                  <a:lnTo>
                    <a:pt x="1058" y="800"/>
                  </a:lnTo>
                  <a:lnTo>
                    <a:pt x="1046" y="800"/>
                  </a:lnTo>
                  <a:lnTo>
                    <a:pt x="1034" y="804"/>
                  </a:lnTo>
                  <a:lnTo>
                    <a:pt x="1028" y="808"/>
                  </a:lnTo>
                  <a:lnTo>
                    <a:pt x="1014" y="818"/>
                  </a:lnTo>
                  <a:lnTo>
                    <a:pt x="1004" y="818"/>
                  </a:lnTo>
                  <a:lnTo>
                    <a:pt x="996" y="806"/>
                  </a:lnTo>
                  <a:lnTo>
                    <a:pt x="968" y="804"/>
                  </a:lnTo>
                  <a:lnTo>
                    <a:pt x="968" y="798"/>
                  </a:lnTo>
                  <a:lnTo>
                    <a:pt x="964" y="794"/>
                  </a:lnTo>
                  <a:lnTo>
                    <a:pt x="956" y="788"/>
                  </a:lnTo>
                  <a:lnTo>
                    <a:pt x="936" y="786"/>
                  </a:lnTo>
                  <a:lnTo>
                    <a:pt x="934" y="792"/>
                  </a:lnTo>
                  <a:lnTo>
                    <a:pt x="926" y="796"/>
                  </a:lnTo>
                  <a:lnTo>
                    <a:pt x="920" y="800"/>
                  </a:lnTo>
                  <a:lnTo>
                    <a:pt x="914" y="800"/>
                  </a:lnTo>
                  <a:lnTo>
                    <a:pt x="908" y="786"/>
                  </a:lnTo>
                  <a:lnTo>
                    <a:pt x="878" y="780"/>
                  </a:lnTo>
                  <a:lnTo>
                    <a:pt x="836" y="732"/>
                  </a:lnTo>
                  <a:lnTo>
                    <a:pt x="830" y="722"/>
                  </a:lnTo>
                  <a:lnTo>
                    <a:pt x="830" y="710"/>
                  </a:lnTo>
                  <a:lnTo>
                    <a:pt x="828" y="698"/>
                  </a:lnTo>
                  <a:lnTo>
                    <a:pt x="824" y="690"/>
                  </a:lnTo>
                  <a:lnTo>
                    <a:pt x="820" y="682"/>
                  </a:lnTo>
                  <a:lnTo>
                    <a:pt x="808" y="670"/>
                  </a:lnTo>
                  <a:lnTo>
                    <a:pt x="796" y="658"/>
                  </a:lnTo>
                  <a:lnTo>
                    <a:pt x="778" y="654"/>
                  </a:lnTo>
                  <a:lnTo>
                    <a:pt x="758" y="652"/>
                  </a:lnTo>
                  <a:lnTo>
                    <a:pt x="724" y="654"/>
                  </a:lnTo>
                  <a:lnTo>
                    <a:pt x="706" y="656"/>
                  </a:lnTo>
                  <a:lnTo>
                    <a:pt x="702" y="660"/>
                  </a:lnTo>
                  <a:lnTo>
                    <a:pt x="700" y="662"/>
                  </a:lnTo>
                  <a:lnTo>
                    <a:pt x="698" y="674"/>
                  </a:lnTo>
                  <a:lnTo>
                    <a:pt x="698" y="694"/>
                  </a:lnTo>
                  <a:lnTo>
                    <a:pt x="722" y="726"/>
                  </a:lnTo>
                  <a:lnTo>
                    <a:pt x="722" y="746"/>
                  </a:lnTo>
                  <a:lnTo>
                    <a:pt x="712" y="758"/>
                  </a:lnTo>
                  <a:lnTo>
                    <a:pt x="700" y="772"/>
                  </a:lnTo>
                  <a:lnTo>
                    <a:pt x="696" y="778"/>
                  </a:lnTo>
                  <a:lnTo>
                    <a:pt x="694" y="786"/>
                  </a:lnTo>
                  <a:lnTo>
                    <a:pt x="694" y="796"/>
                  </a:lnTo>
                  <a:lnTo>
                    <a:pt x="698" y="804"/>
                  </a:lnTo>
                  <a:lnTo>
                    <a:pt x="698" y="810"/>
                  </a:lnTo>
                  <a:lnTo>
                    <a:pt x="694" y="818"/>
                  </a:lnTo>
                  <a:lnTo>
                    <a:pt x="684" y="834"/>
                  </a:lnTo>
                  <a:lnTo>
                    <a:pt x="664" y="862"/>
                  </a:lnTo>
                  <a:lnTo>
                    <a:pt x="658" y="870"/>
                  </a:lnTo>
                  <a:lnTo>
                    <a:pt x="652" y="878"/>
                  </a:lnTo>
                  <a:lnTo>
                    <a:pt x="644" y="882"/>
                  </a:lnTo>
                  <a:lnTo>
                    <a:pt x="634" y="886"/>
                  </a:lnTo>
                  <a:lnTo>
                    <a:pt x="624" y="898"/>
                  </a:lnTo>
                  <a:lnTo>
                    <a:pt x="618" y="896"/>
                  </a:lnTo>
                  <a:lnTo>
                    <a:pt x="612" y="896"/>
                  </a:lnTo>
                  <a:lnTo>
                    <a:pt x="608" y="890"/>
                  </a:lnTo>
                  <a:lnTo>
                    <a:pt x="604" y="884"/>
                  </a:lnTo>
                  <a:lnTo>
                    <a:pt x="604" y="880"/>
                  </a:lnTo>
                  <a:lnTo>
                    <a:pt x="598" y="878"/>
                  </a:lnTo>
                  <a:lnTo>
                    <a:pt x="594" y="876"/>
                  </a:lnTo>
                  <a:lnTo>
                    <a:pt x="582" y="876"/>
                  </a:lnTo>
                  <a:lnTo>
                    <a:pt x="568" y="880"/>
                  </a:lnTo>
                  <a:lnTo>
                    <a:pt x="560" y="892"/>
                  </a:lnTo>
                  <a:lnTo>
                    <a:pt x="556" y="896"/>
                  </a:lnTo>
                  <a:lnTo>
                    <a:pt x="552" y="90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3" name="Freeform 29"/>
            <p:cNvSpPr/>
            <p:nvPr/>
          </p:nvSpPr>
          <p:spPr bwMode="auto">
            <a:xfrm>
              <a:off x="5676900" y="2717800"/>
              <a:ext cx="539750" cy="1085850"/>
            </a:xfrm>
            <a:custGeom>
              <a:avLst/>
              <a:gdLst>
                <a:gd name="T0" fmla="*/ 24 w 340"/>
                <a:gd name="T1" fmla="*/ 676 h 684"/>
                <a:gd name="T2" fmla="*/ 10 w 340"/>
                <a:gd name="T3" fmla="*/ 654 h 684"/>
                <a:gd name="T4" fmla="*/ 10 w 340"/>
                <a:gd name="T5" fmla="*/ 624 h 684"/>
                <a:gd name="T6" fmla="*/ 18 w 340"/>
                <a:gd name="T7" fmla="*/ 560 h 684"/>
                <a:gd name="T8" fmla="*/ 0 w 340"/>
                <a:gd name="T9" fmla="*/ 514 h 684"/>
                <a:gd name="T10" fmla="*/ 8 w 340"/>
                <a:gd name="T11" fmla="*/ 426 h 684"/>
                <a:gd name="T12" fmla="*/ 30 w 340"/>
                <a:gd name="T13" fmla="*/ 386 h 684"/>
                <a:gd name="T14" fmla="*/ 24 w 340"/>
                <a:gd name="T15" fmla="*/ 326 h 684"/>
                <a:gd name="T16" fmla="*/ 22 w 340"/>
                <a:gd name="T17" fmla="*/ 282 h 684"/>
                <a:gd name="T18" fmla="*/ 44 w 340"/>
                <a:gd name="T19" fmla="*/ 248 h 684"/>
                <a:gd name="T20" fmla="*/ 50 w 340"/>
                <a:gd name="T21" fmla="*/ 218 h 684"/>
                <a:gd name="T22" fmla="*/ 64 w 340"/>
                <a:gd name="T23" fmla="*/ 170 h 684"/>
                <a:gd name="T24" fmla="*/ 70 w 340"/>
                <a:gd name="T25" fmla="*/ 150 h 684"/>
                <a:gd name="T26" fmla="*/ 94 w 340"/>
                <a:gd name="T27" fmla="*/ 122 h 684"/>
                <a:gd name="T28" fmla="*/ 128 w 340"/>
                <a:gd name="T29" fmla="*/ 82 h 684"/>
                <a:gd name="T30" fmla="*/ 152 w 340"/>
                <a:gd name="T31" fmla="*/ 58 h 684"/>
                <a:gd name="T32" fmla="*/ 170 w 340"/>
                <a:gd name="T33" fmla="*/ 40 h 684"/>
                <a:gd name="T34" fmla="*/ 224 w 340"/>
                <a:gd name="T35" fmla="*/ 40 h 684"/>
                <a:gd name="T36" fmla="*/ 238 w 340"/>
                <a:gd name="T37" fmla="*/ 32 h 684"/>
                <a:gd name="T38" fmla="*/ 270 w 340"/>
                <a:gd name="T39" fmla="*/ 20 h 684"/>
                <a:gd name="T40" fmla="*/ 290 w 340"/>
                <a:gd name="T41" fmla="*/ 0 h 684"/>
                <a:gd name="T42" fmla="*/ 308 w 340"/>
                <a:gd name="T43" fmla="*/ 12 h 684"/>
                <a:gd name="T44" fmla="*/ 290 w 340"/>
                <a:gd name="T45" fmla="*/ 34 h 684"/>
                <a:gd name="T46" fmla="*/ 276 w 340"/>
                <a:gd name="T47" fmla="*/ 54 h 684"/>
                <a:gd name="T48" fmla="*/ 286 w 340"/>
                <a:gd name="T49" fmla="*/ 64 h 684"/>
                <a:gd name="T50" fmla="*/ 310 w 340"/>
                <a:gd name="T51" fmla="*/ 82 h 684"/>
                <a:gd name="T52" fmla="*/ 340 w 340"/>
                <a:gd name="T53" fmla="*/ 124 h 684"/>
                <a:gd name="T54" fmla="*/ 328 w 340"/>
                <a:gd name="T55" fmla="*/ 158 h 684"/>
                <a:gd name="T56" fmla="*/ 290 w 340"/>
                <a:gd name="T57" fmla="*/ 186 h 684"/>
                <a:gd name="T58" fmla="*/ 268 w 340"/>
                <a:gd name="T59" fmla="*/ 228 h 684"/>
                <a:gd name="T60" fmla="*/ 274 w 340"/>
                <a:gd name="T61" fmla="*/ 256 h 684"/>
                <a:gd name="T62" fmla="*/ 300 w 340"/>
                <a:gd name="T63" fmla="*/ 278 h 684"/>
                <a:gd name="T64" fmla="*/ 320 w 340"/>
                <a:gd name="T65" fmla="*/ 312 h 684"/>
                <a:gd name="T66" fmla="*/ 328 w 340"/>
                <a:gd name="T67" fmla="*/ 344 h 684"/>
                <a:gd name="T68" fmla="*/ 316 w 340"/>
                <a:gd name="T69" fmla="*/ 384 h 684"/>
                <a:gd name="T70" fmla="*/ 298 w 340"/>
                <a:gd name="T71" fmla="*/ 412 h 684"/>
                <a:gd name="T72" fmla="*/ 276 w 340"/>
                <a:gd name="T73" fmla="*/ 436 h 684"/>
                <a:gd name="T74" fmla="*/ 298 w 340"/>
                <a:gd name="T75" fmla="*/ 474 h 684"/>
                <a:gd name="T76" fmla="*/ 302 w 340"/>
                <a:gd name="T77" fmla="*/ 506 h 684"/>
                <a:gd name="T78" fmla="*/ 296 w 340"/>
                <a:gd name="T79" fmla="*/ 544 h 684"/>
                <a:gd name="T80" fmla="*/ 236 w 340"/>
                <a:gd name="T81" fmla="*/ 602 h 684"/>
                <a:gd name="T82" fmla="*/ 164 w 340"/>
                <a:gd name="T83" fmla="*/ 620 h 684"/>
                <a:gd name="T84" fmla="*/ 112 w 340"/>
                <a:gd name="T85" fmla="*/ 644 h 684"/>
                <a:gd name="T86" fmla="*/ 66 w 340"/>
                <a:gd name="T87" fmla="*/ 664 h 684"/>
                <a:gd name="T88" fmla="*/ 48 w 340"/>
                <a:gd name="T89" fmla="*/ 678 h 68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40" h="684">
                  <a:moveTo>
                    <a:pt x="32" y="684"/>
                  </a:moveTo>
                  <a:lnTo>
                    <a:pt x="32" y="684"/>
                  </a:lnTo>
                  <a:lnTo>
                    <a:pt x="24" y="676"/>
                  </a:lnTo>
                  <a:lnTo>
                    <a:pt x="16" y="668"/>
                  </a:lnTo>
                  <a:lnTo>
                    <a:pt x="12" y="662"/>
                  </a:lnTo>
                  <a:lnTo>
                    <a:pt x="10" y="654"/>
                  </a:lnTo>
                  <a:lnTo>
                    <a:pt x="10" y="638"/>
                  </a:lnTo>
                  <a:lnTo>
                    <a:pt x="10" y="624"/>
                  </a:lnTo>
                  <a:lnTo>
                    <a:pt x="20" y="594"/>
                  </a:lnTo>
                  <a:lnTo>
                    <a:pt x="18" y="560"/>
                  </a:lnTo>
                  <a:lnTo>
                    <a:pt x="0" y="514"/>
                  </a:lnTo>
                  <a:lnTo>
                    <a:pt x="0" y="440"/>
                  </a:lnTo>
                  <a:lnTo>
                    <a:pt x="8" y="426"/>
                  </a:lnTo>
                  <a:lnTo>
                    <a:pt x="16" y="412"/>
                  </a:lnTo>
                  <a:lnTo>
                    <a:pt x="30" y="386"/>
                  </a:lnTo>
                  <a:lnTo>
                    <a:pt x="30" y="358"/>
                  </a:lnTo>
                  <a:lnTo>
                    <a:pt x="24" y="326"/>
                  </a:lnTo>
                  <a:lnTo>
                    <a:pt x="22" y="310"/>
                  </a:lnTo>
                  <a:lnTo>
                    <a:pt x="20" y="296"/>
                  </a:lnTo>
                  <a:lnTo>
                    <a:pt x="22" y="282"/>
                  </a:lnTo>
                  <a:lnTo>
                    <a:pt x="24" y="270"/>
                  </a:lnTo>
                  <a:lnTo>
                    <a:pt x="32" y="258"/>
                  </a:lnTo>
                  <a:lnTo>
                    <a:pt x="44" y="248"/>
                  </a:lnTo>
                  <a:lnTo>
                    <a:pt x="48" y="232"/>
                  </a:lnTo>
                  <a:lnTo>
                    <a:pt x="50" y="218"/>
                  </a:lnTo>
                  <a:lnTo>
                    <a:pt x="52" y="192"/>
                  </a:lnTo>
                  <a:lnTo>
                    <a:pt x="64" y="170"/>
                  </a:lnTo>
                  <a:lnTo>
                    <a:pt x="66" y="158"/>
                  </a:lnTo>
                  <a:lnTo>
                    <a:pt x="70" y="150"/>
                  </a:lnTo>
                  <a:lnTo>
                    <a:pt x="74" y="142"/>
                  </a:lnTo>
                  <a:lnTo>
                    <a:pt x="80" y="134"/>
                  </a:lnTo>
                  <a:lnTo>
                    <a:pt x="94" y="122"/>
                  </a:lnTo>
                  <a:lnTo>
                    <a:pt x="110" y="110"/>
                  </a:lnTo>
                  <a:lnTo>
                    <a:pt x="128" y="82"/>
                  </a:lnTo>
                  <a:lnTo>
                    <a:pt x="140" y="68"/>
                  </a:lnTo>
                  <a:lnTo>
                    <a:pt x="146" y="62"/>
                  </a:lnTo>
                  <a:lnTo>
                    <a:pt x="152" y="58"/>
                  </a:lnTo>
                  <a:lnTo>
                    <a:pt x="170" y="40"/>
                  </a:lnTo>
                  <a:lnTo>
                    <a:pt x="204" y="42"/>
                  </a:lnTo>
                  <a:lnTo>
                    <a:pt x="214" y="42"/>
                  </a:lnTo>
                  <a:lnTo>
                    <a:pt x="224" y="40"/>
                  </a:lnTo>
                  <a:lnTo>
                    <a:pt x="232" y="38"/>
                  </a:lnTo>
                  <a:lnTo>
                    <a:pt x="238" y="32"/>
                  </a:lnTo>
                  <a:lnTo>
                    <a:pt x="250" y="30"/>
                  </a:lnTo>
                  <a:lnTo>
                    <a:pt x="260" y="26"/>
                  </a:lnTo>
                  <a:lnTo>
                    <a:pt x="270" y="20"/>
                  </a:lnTo>
                  <a:lnTo>
                    <a:pt x="282" y="10"/>
                  </a:lnTo>
                  <a:lnTo>
                    <a:pt x="290" y="0"/>
                  </a:lnTo>
                  <a:lnTo>
                    <a:pt x="308" y="12"/>
                  </a:lnTo>
                  <a:lnTo>
                    <a:pt x="306" y="18"/>
                  </a:lnTo>
                  <a:lnTo>
                    <a:pt x="302" y="24"/>
                  </a:lnTo>
                  <a:lnTo>
                    <a:pt x="290" y="34"/>
                  </a:lnTo>
                  <a:lnTo>
                    <a:pt x="284" y="40"/>
                  </a:lnTo>
                  <a:lnTo>
                    <a:pt x="280" y="46"/>
                  </a:lnTo>
                  <a:lnTo>
                    <a:pt x="276" y="54"/>
                  </a:lnTo>
                  <a:lnTo>
                    <a:pt x="278" y="62"/>
                  </a:lnTo>
                  <a:lnTo>
                    <a:pt x="286" y="64"/>
                  </a:lnTo>
                  <a:lnTo>
                    <a:pt x="296" y="68"/>
                  </a:lnTo>
                  <a:lnTo>
                    <a:pt x="302" y="74"/>
                  </a:lnTo>
                  <a:lnTo>
                    <a:pt x="310" y="82"/>
                  </a:lnTo>
                  <a:lnTo>
                    <a:pt x="324" y="100"/>
                  </a:lnTo>
                  <a:lnTo>
                    <a:pt x="340" y="124"/>
                  </a:lnTo>
                  <a:lnTo>
                    <a:pt x="340" y="142"/>
                  </a:lnTo>
                  <a:lnTo>
                    <a:pt x="328" y="158"/>
                  </a:lnTo>
                  <a:lnTo>
                    <a:pt x="318" y="168"/>
                  </a:lnTo>
                  <a:lnTo>
                    <a:pt x="290" y="186"/>
                  </a:lnTo>
                  <a:lnTo>
                    <a:pt x="280" y="202"/>
                  </a:lnTo>
                  <a:lnTo>
                    <a:pt x="272" y="218"/>
                  </a:lnTo>
                  <a:lnTo>
                    <a:pt x="268" y="228"/>
                  </a:lnTo>
                  <a:lnTo>
                    <a:pt x="268" y="238"/>
                  </a:lnTo>
                  <a:lnTo>
                    <a:pt x="268" y="248"/>
                  </a:lnTo>
                  <a:lnTo>
                    <a:pt x="274" y="256"/>
                  </a:lnTo>
                  <a:lnTo>
                    <a:pt x="300" y="278"/>
                  </a:lnTo>
                  <a:lnTo>
                    <a:pt x="308" y="290"/>
                  </a:lnTo>
                  <a:lnTo>
                    <a:pt x="316" y="302"/>
                  </a:lnTo>
                  <a:lnTo>
                    <a:pt x="320" y="312"/>
                  </a:lnTo>
                  <a:lnTo>
                    <a:pt x="324" y="320"/>
                  </a:lnTo>
                  <a:lnTo>
                    <a:pt x="326" y="332"/>
                  </a:lnTo>
                  <a:lnTo>
                    <a:pt x="328" y="344"/>
                  </a:lnTo>
                  <a:lnTo>
                    <a:pt x="322" y="364"/>
                  </a:lnTo>
                  <a:lnTo>
                    <a:pt x="316" y="384"/>
                  </a:lnTo>
                  <a:lnTo>
                    <a:pt x="308" y="398"/>
                  </a:lnTo>
                  <a:lnTo>
                    <a:pt x="298" y="412"/>
                  </a:lnTo>
                  <a:lnTo>
                    <a:pt x="286" y="426"/>
                  </a:lnTo>
                  <a:lnTo>
                    <a:pt x="276" y="436"/>
                  </a:lnTo>
                  <a:lnTo>
                    <a:pt x="274" y="448"/>
                  </a:lnTo>
                  <a:lnTo>
                    <a:pt x="298" y="474"/>
                  </a:lnTo>
                  <a:lnTo>
                    <a:pt x="302" y="488"/>
                  </a:lnTo>
                  <a:lnTo>
                    <a:pt x="302" y="506"/>
                  </a:lnTo>
                  <a:lnTo>
                    <a:pt x="300" y="524"/>
                  </a:lnTo>
                  <a:lnTo>
                    <a:pt x="296" y="544"/>
                  </a:lnTo>
                  <a:lnTo>
                    <a:pt x="282" y="560"/>
                  </a:lnTo>
                  <a:lnTo>
                    <a:pt x="268" y="574"/>
                  </a:lnTo>
                  <a:lnTo>
                    <a:pt x="236" y="602"/>
                  </a:lnTo>
                  <a:lnTo>
                    <a:pt x="164" y="620"/>
                  </a:lnTo>
                  <a:lnTo>
                    <a:pt x="146" y="632"/>
                  </a:lnTo>
                  <a:lnTo>
                    <a:pt x="128" y="640"/>
                  </a:lnTo>
                  <a:lnTo>
                    <a:pt x="112" y="644"/>
                  </a:lnTo>
                  <a:lnTo>
                    <a:pt x="92" y="648"/>
                  </a:lnTo>
                  <a:lnTo>
                    <a:pt x="66" y="664"/>
                  </a:lnTo>
                  <a:lnTo>
                    <a:pt x="56" y="672"/>
                  </a:lnTo>
                  <a:lnTo>
                    <a:pt x="48" y="678"/>
                  </a:lnTo>
                  <a:lnTo>
                    <a:pt x="32" y="684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4" name="Freeform 30"/>
            <p:cNvSpPr/>
            <p:nvPr/>
          </p:nvSpPr>
          <p:spPr bwMode="auto">
            <a:xfrm>
              <a:off x="6384925" y="3101975"/>
              <a:ext cx="1016000" cy="679450"/>
            </a:xfrm>
            <a:custGeom>
              <a:avLst/>
              <a:gdLst>
                <a:gd name="T0" fmla="*/ 42 w 640"/>
                <a:gd name="T1" fmla="*/ 410 h 428"/>
                <a:gd name="T2" fmla="*/ 0 w 640"/>
                <a:gd name="T3" fmla="*/ 372 h 428"/>
                <a:gd name="T4" fmla="*/ 26 w 640"/>
                <a:gd name="T5" fmla="*/ 338 h 428"/>
                <a:gd name="T6" fmla="*/ 38 w 640"/>
                <a:gd name="T7" fmla="*/ 322 h 428"/>
                <a:gd name="T8" fmla="*/ 26 w 640"/>
                <a:gd name="T9" fmla="*/ 244 h 428"/>
                <a:gd name="T10" fmla="*/ 12 w 640"/>
                <a:gd name="T11" fmla="*/ 208 h 428"/>
                <a:gd name="T12" fmla="*/ 20 w 640"/>
                <a:gd name="T13" fmla="*/ 174 h 428"/>
                <a:gd name="T14" fmla="*/ 42 w 640"/>
                <a:gd name="T15" fmla="*/ 144 h 428"/>
                <a:gd name="T16" fmla="*/ 76 w 640"/>
                <a:gd name="T17" fmla="*/ 106 h 428"/>
                <a:gd name="T18" fmla="*/ 104 w 640"/>
                <a:gd name="T19" fmla="*/ 80 h 428"/>
                <a:gd name="T20" fmla="*/ 150 w 640"/>
                <a:gd name="T21" fmla="*/ 52 h 428"/>
                <a:gd name="T22" fmla="*/ 210 w 640"/>
                <a:gd name="T23" fmla="*/ 38 h 428"/>
                <a:gd name="T24" fmla="*/ 236 w 640"/>
                <a:gd name="T25" fmla="*/ 38 h 428"/>
                <a:gd name="T26" fmla="*/ 268 w 640"/>
                <a:gd name="T27" fmla="*/ 16 h 428"/>
                <a:gd name="T28" fmla="*/ 294 w 640"/>
                <a:gd name="T29" fmla="*/ 12 h 428"/>
                <a:gd name="T30" fmla="*/ 308 w 640"/>
                <a:gd name="T31" fmla="*/ 36 h 428"/>
                <a:gd name="T32" fmla="*/ 308 w 640"/>
                <a:gd name="T33" fmla="*/ 80 h 428"/>
                <a:gd name="T34" fmla="*/ 360 w 640"/>
                <a:gd name="T35" fmla="*/ 108 h 428"/>
                <a:gd name="T36" fmla="*/ 384 w 640"/>
                <a:gd name="T37" fmla="*/ 110 h 428"/>
                <a:gd name="T38" fmla="*/ 432 w 640"/>
                <a:gd name="T39" fmla="*/ 38 h 428"/>
                <a:gd name="T40" fmla="*/ 452 w 640"/>
                <a:gd name="T41" fmla="*/ 24 h 428"/>
                <a:gd name="T42" fmla="*/ 492 w 640"/>
                <a:gd name="T43" fmla="*/ 16 h 428"/>
                <a:gd name="T44" fmla="*/ 536 w 640"/>
                <a:gd name="T45" fmla="*/ 34 h 428"/>
                <a:gd name="T46" fmla="*/ 640 w 640"/>
                <a:gd name="T47" fmla="*/ 36 h 428"/>
                <a:gd name="T48" fmla="*/ 636 w 640"/>
                <a:gd name="T49" fmla="*/ 46 h 428"/>
                <a:gd name="T50" fmla="*/ 632 w 640"/>
                <a:gd name="T51" fmla="*/ 76 h 428"/>
                <a:gd name="T52" fmla="*/ 570 w 640"/>
                <a:gd name="T53" fmla="*/ 96 h 428"/>
                <a:gd name="T54" fmla="*/ 514 w 640"/>
                <a:gd name="T55" fmla="*/ 136 h 428"/>
                <a:gd name="T56" fmla="*/ 500 w 640"/>
                <a:gd name="T57" fmla="*/ 160 h 428"/>
                <a:gd name="T58" fmla="*/ 472 w 640"/>
                <a:gd name="T59" fmla="*/ 178 h 428"/>
                <a:gd name="T60" fmla="*/ 446 w 640"/>
                <a:gd name="T61" fmla="*/ 188 h 428"/>
                <a:gd name="T62" fmla="*/ 438 w 640"/>
                <a:gd name="T63" fmla="*/ 228 h 428"/>
                <a:gd name="T64" fmla="*/ 418 w 640"/>
                <a:gd name="T65" fmla="*/ 252 h 428"/>
                <a:gd name="T66" fmla="*/ 400 w 640"/>
                <a:gd name="T67" fmla="*/ 276 h 428"/>
                <a:gd name="T68" fmla="*/ 390 w 640"/>
                <a:gd name="T69" fmla="*/ 324 h 428"/>
                <a:gd name="T70" fmla="*/ 374 w 640"/>
                <a:gd name="T71" fmla="*/ 326 h 428"/>
                <a:gd name="T72" fmla="*/ 350 w 640"/>
                <a:gd name="T73" fmla="*/ 342 h 428"/>
                <a:gd name="T74" fmla="*/ 338 w 640"/>
                <a:gd name="T75" fmla="*/ 366 h 428"/>
                <a:gd name="T76" fmla="*/ 322 w 640"/>
                <a:gd name="T77" fmla="*/ 400 h 428"/>
                <a:gd name="T78" fmla="*/ 314 w 640"/>
                <a:gd name="T79" fmla="*/ 400 h 428"/>
                <a:gd name="T80" fmla="*/ 304 w 640"/>
                <a:gd name="T81" fmla="*/ 392 h 428"/>
                <a:gd name="T82" fmla="*/ 274 w 640"/>
                <a:gd name="T83" fmla="*/ 404 h 428"/>
                <a:gd name="T84" fmla="*/ 250 w 640"/>
                <a:gd name="T85" fmla="*/ 422 h 428"/>
                <a:gd name="T86" fmla="*/ 214 w 640"/>
                <a:gd name="T87" fmla="*/ 416 h 428"/>
                <a:gd name="T88" fmla="*/ 208 w 640"/>
                <a:gd name="T89" fmla="*/ 404 h 428"/>
                <a:gd name="T90" fmla="*/ 142 w 640"/>
                <a:gd name="T91" fmla="*/ 362 h 428"/>
                <a:gd name="T92" fmla="*/ 138 w 640"/>
                <a:gd name="T93" fmla="*/ 380 h 428"/>
                <a:gd name="T94" fmla="*/ 126 w 640"/>
                <a:gd name="T95" fmla="*/ 406 h 428"/>
                <a:gd name="T96" fmla="*/ 108 w 640"/>
                <a:gd name="T97" fmla="*/ 418 h 428"/>
                <a:gd name="T98" fmla="*/ 86 w 640"/>
                <a:gd name="T99" fmla="*/ 422 h 428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40" h="428">
                  <a:moveTo>
                    <a:pt x="70" y="428"/>
                  </a:moveTo>
                  <a:lnTo>
                    <a:pt x="70" y="428"/>
                  </a:lnTo>
                  <a:lnTo>
                    <a:pt x="42" y="410"/>
                  </a:lnTo>
                  <a:lnTo>
                    <a:pt x="0" y="372"/>
                  </a:lnTo>
                  <a:lnTo>
                    <a:pt x="10" y="352"/>
                  </a:lnTo>
                  <a:lnTo>
                    <a:pt x="26" y="338"/>
                  </a:lnTo>
                  <a:lnTo>
                    <a:pt x="32" y="330"/>
                  </a:lnTo>
                  <a:lnTo>
                    <a:pt x="38" y="322"/>
                  </a:lnTo>
                  <a:lnTo>
                    <a:pt x="38" y="288"/>
                  </a:lnTo>
                  <a:lnTo>
                    <a:pt x="26" y="244"/>
                  </a:lnTo>
                  <a:lnTo>
                    <a:pt x="18" y="220"/>
                  </a:lnTo>
                  <a:lnTo>
                    <a:pt x="12" y="208"/>
                  </a:lnTo>
                  <a:lnTo>
                    <a:pt x="12" y="186"/>
                  </a:lnTo>
                  <a:lnTo>
                    <a:pt x="14" y="180"/>
                  </a:lnTo>
                  <a:lnTo>
                    <a:pt x="20" y="174"/>
                  </a:lnTo>
                  <a:lnTo>
                    <a:pt x="30" y="156"/>
                  </a:lnTo>
                  <a:lnTo>
                    <a:pt x="42" y="144"/>
                  </a:lnTo>
                  <a:lnTo>
                    <a:pt x="68" y="118"/>
                  </a:lnTo>
                  <a:lnTo>
                    <a:pt x="76" y="106"/>
                  </a:lnTo>
                  <a:lnTo>
                    <a:pt x="84" y="96"/>
                  </a:lnTo>
                  <a:lnTo>
                    <a:pt x="92" y="88"/>
                  </a:lnTo>
                  <a:lnTo>
                    <a:pt x="104" y="80"/>
                  </a:lnTo>
                  <a:lnTo>
                    <a:pt x="126" y="66"/>
                  </a:lnTo>
                  <a:lnTo>
                    <a:pt x="150" y="52"/>
                  </a:lnTo>
                  <a:lnTo>
                    <a:pt x="202" y="0"/>
                  </a:lnTo>
                  <a:lnTo>
                    <a:pt x="210" y="38"/>
                  </a:lnTo>
                  <a:lnTo>
                    <a:pt x="236" y="38"/>
                  </a:lnTo>
                  <a:lnTo>
                    <a:pt x="248" y="16"/>
                  </a:lnTo>
                  <a:lnTo>
                    <a:pt x="268" y="16"/>
                  </a:lnTo>
                  <a:lnTo>
                    <a:pt x="282" y="16"/>
                  </a:lnTo>
                  <a:lnTo>
                    <a:pt x="294" y="12"/>
                  </a:lnTo>
                  <a:lnTo>
                    <a:pt x="294" y="16"/>
                  </a:lnTo>
                  <a:lnTo>
                    <a:pt x="298" y="22"/>
                  </a:lnTo>
                  <a:lnTo>
                    <a:pt x="308" y="36"/>
                  </a:lnTo>
                  <a:lnTo>
                    <a:pt x="308" y="80"/>
                  </a:lnTo>
                  <a:lnTo>
                    <a:pt x="322" y="90"/>
                  </a:lnTo>
                  <a:lnTo>
                    <a:pt x="340" y="100"/>
                  </a:lnTo>
                  <a:lnTo>
                    <a:pt x="360" y="108"/>
                  </a:lnTo>
                  <a:lnTo>
                    <a:pt x="372" y="110"/>
                  </a:lnTo>
                  <a:lnTo>
                    <a:pt x="384" y="110"/>
                  </a:lnTo>
                  <a:lnTo>
                    <a:pt x="424" y="48"/>
                  </a:lnTo>
                  <a:lnTo>
                    <a:pt x="432" y="38"/>
                  </a:lnTo>
                  <a:lnTo>
                    <a:pt x="440" y="30"/>
                  </a:lnTo>
                  <a:lnTo>
                    <a:pt x="452" y="24"/>
                  </a:lnTo>
                  <a:lnTo>
                    <a:pt x="462" y="18"/>
                  </a:lnTo>
                  <a:lnTo>
                    <a:pt x="476" y="16"/>
                  </a:lnTo>
                  <a:lnTo>
                    <a:pt x="492" y="16"/>
                  </a:lnTo>
                  <a:lnTo>
                    <a:pt x="536" y="34"/>
                  </a:lnTo>
                  <a:lnTo>
                    <a:pt x="632" y="32"/>
                  </a:lnTo>
                  <a:lnTo>
                    <a:pt x="640" y="36"/>
                  </a:lnTo>
                  <a:lnTo>
                    <a:pt x="636" y="40"/>
                  </a:lnTo>
                  <a:lnTo>
                    <a:pt x="636" y="46"/>
                  </a:lnTo>
                  <a:lnTo>
                    <a:pt x="632" y="76"/>
                  </a:lnTo>
                  <a:lnTo>
                    <a:pt x="598" y="80"/>
                  </a:lnTo>
                  <a:lnTo>
                    <a:pt x="570" y="96"/>
                  </a:lnTo>
                  <a:lnTo>
                    <a:pt x="540" y="114"/>
                  </a:lnTo>
                  <a:lnTo>
                    <a:pt x="526" y="124"/>
                  </a:lnTo>
                  <a:lnTo>
                    <a:pt x="514" y="136"/>
                  </a:lnTo>
                  <a:lnTo>
                    <a:pt x="506" y="148"/>
                  </a:lnTo>
                  <a:lnTo>
                    <a:pt x="500" y="160"/>
                  </a:lnTo>
                  <a:lnTo>
                    <a:pt x="478" y="170"/>
                  </a:lnTo>
                  <a:lnTo>
                    <a:pt x="472" y="178"/>
                  </a:lnTo>
                  <a:lnTo>
                    <a:pt x="464" y="182"/>
                  </a:lnTo>
                  <a:lnTo>
                    <a:pt x="446" y="188"/>
                  </a:lnTo>
                  <a:lnTo>
                    <a:pt x="440" y="194"/>
                  </a:lnTo>
                  <a:lnTo>
                    <a:pt x="438" y="228"/>
                  </a:lnTo>
                  <a:lnTo>
                    <a:pt x="430" y="240"/>
                  </a:lnTo>
                  <a:lnTo>
                    <a:pt x="418" y="252"/>
                  </a:lnTo>
                  <a:lnTo>
                    <a:pt x="408" y="264"/>
                  </a:lnTo>
                  <a:lnTo>
                    <a:pt x="400" y="276"/>
                  </a:lnTo>
                  <a:lnTo>
                    <a:pt x="400" y="298"/>
                  </a:lnTo>
                  <a:lnTo>
                    <a:pt x="396" y="312"/>
                  </a:lnTo>
                  <a:lnTo>
                    <a:pt x="390" y="324"/>
                  </a:lnTo>
                  <a:lnTo>
                    <a:pt x="382" y="324"/>
                  </a:lnTo>
                  <a:lnTo>
                    <a:pt x="374" y="326"/>
                  </a:lnTo>
                  <a:lnTo>
                    <a:pt x="366" y="328"/>
                  </a:lnTo>
                  <a:lnTo>
                    <a:pt x="360" y="332"/>
                  </a:lnTo>
                  <a:lnTo>
                    <a:pt x="350" y="342"/>
                  </a:lnTo>
                  <a:lnTo>
                    <a:pt x="342" y="352"/>
                  </a:lnTo>
                  <a:lnTo>
                    <a:pt x="338" y="366"/>
                  </a:lnTo>
                  <a:lnTo>
                    <a:pt x="334" y="380"/>
                  </a:lnTo>
                  <a:lnTo>
                    <a:pt x="326" y="394"/>
                  </a:lnTo>
                  <a:lnTo>
                    <a:pt x="322" y="400"/>
                  </a:lnTo>
                  <a:lnTo>
                    <a:pt x="314" y="404"/>
                  </a:lnTo>
                  <a:lnTo>
                    <a:pt x="314" y="400"/>
                  </a:lnTo>
                  <a:lnTo>
                    <a:pt x="304" y="392"/>
                  </a:lnTo>
                  <a:lnTo>
                    <a:pt x="286" y="390"/>
                  </a:lnTo>
                  <a:lnTo>
                    <a:pt x="274" y="404"/>
                  </a:lnTo>
                  <a:lnTo>
                    <a:pt x="262" y="420"/>
                  </a:lnTo>
                  <a:lnTo>
                    <a:pt x="250" y="422"/>
                  </a:lnTo>
                  <a:lnTo>
                    <a:pt x="236" y="422"/>
                  </a:lnTo>
                  <a:lnTo>
                    <a:pt x="222" y="420"/>
                  </a:lnTo>
                  <a:lnTo>
                    <a:pt x="214" y="416"/>
                  </a:lnTo>
                  <a:lnTo>
                    <a:pt x="208" y="404"/>
                  </a:lnTo>
                  <a:lnTo>
                    <a:pt x="168" y="364"/>
                  </a:lnTo>
                  <a:lnTo>
                    <a:pt x="142" y="362"/>
                  </a:lnTo>
                  <a:lnTo>
                    <a:pt x="140" y="370"/>
                  </a:lnTo>
                  <a:lnTo>
                    <a:pt x="138" y="380"/>
                  </a:lnTo>
                  <a:lnTo>
                    <a:pt x="136" y="404"/>
                  </a:lnTo>
                  <a:lnTo>
                    <a:pt x="126" y="406"/>
                  </a:lnTo>
                  <a:lnTo>
                    <a:pt x="118" y="410"/>
                  </a:lnTo>
                  <a:lnTo>
                    <a:pt x="112" y="414"/>
                  </a:lnTo>
                  <a:lnTo>
                    <a:pt x="108" y="418"/>
                  </a:lnTo>
                  <a:lnTo>
                    <a:pt x="96" y="420"/>
                  </a:lnTo>
                  <a:lnTo>
                    <a:pt x="86" y="422"/>
                  </a:lnTo>
                  <a:lnTo>
                    <a:pt x="70" y="428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5" name="Freeform 31"/>
            <p:cNvSpPr/>
            <p:nvPr/>
          </p:nvSpPr>
          <p:spPr bwMode="auto">
            <a:xfrm>
              <a:off x="4806950" y="3000375"/>
              <a:ext cx="438150" cy="682625"/>
            </a:xfrm>
            <a:custGeom>
              <a:avLst/>
              <a:gdLst>
                <a:gd name="T0" fmla="*/ 106 w 276"/>
                <a:gd name="T1" fmla="*/ 398 h 430"/>
                <a:gd name="T2" fmla="*/ 98 w 276"/>
                <a:gd name="T3" fmla="*/ 364 h 430"/>
                <a:gd name="T4" fmla="*/ 92 w 276"/>
                <a:gd name="T5" fmla="*/ 318 h 430"/>
                <a:gd name="T6" fmla="*/ 86 w 276"/>
                <a:gd name="T7" fmla="*/ 280 h 430"/>
                <a:gd name="T8" fmla="*/ 52 w 276"/>
                <a:gd name="T9" fmla="*/ 240 h 430"/>
                <a:gd name="T10" fmla="*/ 26 w 276"/>
                <a:gd name="T11" fmla="*/ 214 h 430"/>
                <a:gd name="T12" fmla="*/ 0 w 276"/>
                <a:gd name="T13" fmla="*/ 200 h 430"/>
                <a:gd name="T14" fmla="*/ 4 w 276"/>
                <a:gd name="T15" fmla="*/ 196 h 430"/>
                <a:gd name="T16" fmla="*/ 28 w 276"/>
                <a:gd name="T17" fmla="*/ 186 h 430"/>
                <a:gd name="T18" fmla="*/ 68 w 276"/>
                <a:gd name="T19" fmla="*/ 180 h 430"/>
                <a:gd name="T20" fmla="*/ 84 w 276"/>
                <a:gd name="T21" fmla="*/ 166 h 430"/>
                <a:gd name="T22" fmla="*/ 112 w 276"/>
                <a:gd name="T23" fmla="*/ 160 h 430"/>
                <a:gd name="T24" fmla="*/ 130 w 276"/>
                <a:gd name="T25" fmla="*/ 138 h 430"/>
                <a:gd name="T26" fmla="*/ 128 w 276"/>
                <a:gd name="T27" fmla="*/ 98 h 430"/>
                <a:gd name="T28" fmla="*/ 158 w 276"/>
                <a:gd name="T29" fmla="*/ 42 h 430"/>
                <a:gd name="T30" fmla="*/ 162 w 276"/>
                <a:gd name="T31" fmla="*/ 12 h 430"/>
                <a:gd name="T32" fmla="*/ 170 w 276"/>
                <a:gd name="T33" fmla="*/ 10 h 430"/>
                <a:gd name="T34" fmla="*/ 190 w 276"/>
                <a:gd name="T35" fmla="*/ 2 h 430"/>
                <a:gd name="T36" fmla="*/ 204 w 276"/>
                <a:gd name="T37" fmla="*/ 0 h 430"/>
                <a:gd name="T38" fmla="*/ 220 w 276"/>
                <a:gd name="T39" fmla="*/ 6 h 430"/>
                <a:gd name="T40" fmla="*/ 226 w 276"/>
                <a:gd name="T41" fmla="*/ 22 h 430"/>
                <a:gd name="T42" fmla="*/ 218 w 276"/>
                <a:gd name="T43" fmla="*/ 40 h 430"/>
                <a:gd name="T44" fmla="*/ 212 w 276"/>
                <a:gd name="T45" fmla="*/ 58 h 430"/>
                <a:gd name="T46" fmla="*/ 196 w 276"/>
                <a:gd name="T47" fmla="*/ 82 h 430"/>
                <a:gd name="T48" fmla="*/ 192 w 276"/>
                <a:gd name="T49" fmla="*/ 108 h 430"/>
                <a:gd name="T50" fmla="*/ 194 w 276"/>
                <a:gd name="T51" fmla="*/ 132 h 430"/>
                <a:gd name="T52" fmla="*/ 232 w 276"/>
                <a:gd name="T53" fmla="*/ 138 h 430"/>
                <a:gd name="T54" fmla="*/ 248 w 276"/>
                <a:gd name="T55" fmla="*/ 154 h 430"/>
                <a:gd name="T56" fmla="*/ 268 w 276"/>
                <a:gd name="T57" fmla="*/ 168 h 430"/>
                <a:gd name="T58" fmla="*/ 276 w 276"/>
                <a:gd name="T59" fmla="*/ 170 h 430"/>
                <a:gd name="T60" fmla="*/ 270 w 276"/>
                <a:gd name="T61" fmla="*/ 184 h 430"/>
                <a:gd name="T62" fmla="*/ 258 w 276"/>
                <a:gd name="T63" fmla="*/ 198 h 430"/>
                <a:gd name="T64" fmla="*/ 252 w 276"/>
                <a:gd name="T65" fmla="*/ 206 h 430"/>
                <a:gd name="T66" fmla="*/ 228 w 276"/>
                <a:gd name="T67" fmla="*/ 226 h 430"/>
                <a:gd name="T68" fmla="*/ 216 w 276"/>
                <a:gd name="T69" fmla="*/ 228 h 430"/>
                <a:gd name="T70" fmla="*/ 202 w 276"/>
                <a:gd name="T71" fmla="*/ 232 h 430"/>
                <a:gd name="T72" fmla="*/ 202 w 276"/>
                <a:gd name="T73" fmla="*/ 248 h 430"/>
                <a:gd name="T74" fmla="*/ 198 w 276"/>
                <a:gd name="T75" fmla="*/ 270 h 430"/>
                <a:gd name="T76" fmla="*/ 188 w 276"/>
                <a:gd name="T77" fmla="*/ 284 h 430"/>
                <a:gd name="T78" fmla="*/ 180 w 276"/>
                <a:gd name="T79" fmla="*/ 308 h 430"/>
                <a:gd name="T80" fmla="*/ 178 w 276"/>
                <a:gd name="T81" fmla="*/ 332 h 430"/>
                <a:gd name="T82" fmla="*/ 194 w 276"/>
                <a:gd name="T83" fmla="*/ 346 h 430"/>
                <a:gd name="T84" fmla="*/ 214 w 276"/>
                <a:gd name="T85" fmla="*/ 352 h 430"/>
                <a:gd name="T86" fmla="*/ 222 w 276"/>
                <a:gd name="T87" fmla="*/ 364 h 430"/>
                <a:gd name="T88" fmla="*/ 222 w 276"/>
                <a:gd name="T89" fmla="*/ 382 h 430"/>
                <a:gd name="T90" fmla="*/ 216 w 276"/>
                <a:gd name="T91" fmla="*/ 394 h 430"/>
                <a:gd name="T92" fmla="*/ 198 w 276"/>
                <a:gd name="T93" fmla="*/ 400 h 430"/>
                <a:gd name="T94" fmla="*/ 184 w 276"/>
                <a:gd name="T95" fmla="*/ 406 h 430"/>
                <a:gd name="T96" fmla="*/ 154 w 276"/>
                <a:gd name="T97" fmla="*/ 430 h 430"/>
                <a:gd name="T98" fmla="*/ 142 w 276"/>
                <a:gd name="T99" fmla="*/ 428 h 430"/>
                <a:gd name="T100" fmla="*/ 106 w 276"/>
                <a:gd name="T101" fmla="*/ 398 h 43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76" h="430">
                  <a:moveTo>
                    <a:pt x="106" y="398"/>
                  </a:moveTo>
                  <a:lnTo>
                    <a:pt x="106" y="398"/>
                  </a:lnTo>
                  <a:lnTo>
                    <a:pt x="98" y="364"/>
                  </a:lnTo>
                  <a:lnTo>
                    <a:pt x="96" y="340"/>
                  </a:lnTo>
                  <a:lnTo>
                    <a:pt x="92" y="318"/>
                  </a:lnTo>
                  <a:lnTo>
                    <a:pt x="86" y="280"/>
                  </a:lnTo>
                  <a:lnTo>
                    <a:pt x="68" y="258"/>
                  </a:lnTo>
                  <a:lnTo>
                    <a:pt x="52" y="240"/>
                  </a:lnTo>
                  <a:lnTo>
                    <a:pt x="36" y="226"/>
                  </a:lnTo>
                  <a:lnTo>
                    <a:pt x="26" y="214"/>
                  </a:lnTo>
                  <a:lnTo>
                    <a:pt x="0" y="200"/>
                  </a:lnTo>
                  <a:lnTo>
                    <a:pt x="4" y="196"/>
                  </a:lnTo>
                  <a:lnTo>
                    <a:pt x="10" y="192"/>
                  </a:lnTo>
                  <a:lnTo>
                    <a:pt x="28" y="186"/>
                  </a:lnTo>
                  <a:lnTo>
                    <a:pt x="68" y="180"/>
                  </a:lnTo>
                  <a:lnTo>
                    <a:pt x="78" y="170"/>
                  </a:lnTo>
                  <a:lnTo>
                    <a:pt x="84" y="166"/>
                  </a:lnTo>
                  <a:lnTo>
                    <a:pt x="94" y="162"/>
                  </a:lnTo>
                  <a:lnTo>
                    <a:pt x="112" y="160"/>
                  </a:lnTo>
                  <a:lnTo>
                    <a:pt x="130" y="138"/>
                  </a:lnTo>
                  <a:lnTo>
                    <a:pt x="128" y="98"/>
                  </a:lnTo>
                  <a:lnTo>
                    <a:pt x="158" y="42"/>
                  </a:lnTo>
                  <a:lnTo>
                    <a:pt x="162" y="12"/>
                  </a:lnTo>
                  <a:lnTo>
                    <a:pt x="170" y="10"/>
                  </a:lnTo>
                  <a:lnTo>
                    <a:pt x="176" y="8"/>
                  </a:lnTo>
                  <a:lnTo>
                    <a:pt x="190" y="2"/>
                  </a:lnTo>
                  <a:lnTo>
                    <a:pt x="198" y="0"/>
                  </a:lnTo>
                  <a:lnTo>
                    <a:pt x="204" y="0"/>
                  </a:lnTo>
                  <a:lnTo>
                    <a:pt x="212" y="2"/>
                  </a:lnTo>
                  <a:lnTo>
                    <a:pt x="220" y="6"/>
                  </a:lnTo>
                  <a:lnTo>
                    <a:pt x="226" y="22"/>
                  </a:lnTo>
                  <a:lnTo>
                    <a:pt x="218" y="40"/>
                  </a:lnTo>
                  <a:lnTo>
                    <a:pt x="212" y="58"/>
                  </a:lnTo>
                  <a:lnTo>
                    <a:pt x="198" y="74"/>
                  </a:lnTo>
                  <a:lnTo>
                    <a:pt x="196" y="82"/>
                  </a:lnTo>
                  <a:lnTo>
                    <a:pt x="192" y="90"/>
                  </a:lnTo>
                  <a:lnTo>
                    <a:pt x="192" y="108"/>
                  </a:lnTo>
                  <a:lnTo>
                    <a:pt x="194" y="132"/>
                  </a:lnTo>
                  <a:lnTo>
                    <a:pt x="232" y="138"/>
                  </a:lnTo>
                  <a:lnTo>
                    <a:pt x="238" y="146"/>
                  </a:lnTo>
                  <a:lnTo>
                    <a:pt x="248" y="154"/>
                  </a:lnTo>
                  <a:lnTo>
                    <a:pt x="260" y="164"/>
                  </a:lnTo>
                  <a:lnTo>
                    <a:pt x="268" y="168"/>
                  </a:lnTo>
                  <a:lnTo>
                    <a:pt x="276" y="170"/>
                  </a:lnTo>
                  <a:lnTo>
                    <a:pt x="274" y="176"/>
                  </a:lnTo>
                  <a:lnTo>
                    <a:pt x="270" y="184"/>
                  </a:lnTo>
                  <a:lnTo>
                    <a:pt x="264" y="192"/>
                  </a:lnTo>
                  <a:lnTo>
                    <a:pt x="258" y="198"/>
                  </a:lnTo>
                  <a:lnTo>
                    <a:pt x="252" y="206"/>
                  </a:lnTo>
                  <a:lnTo>
                    <a:pt x="244" y="214"/>
                  </a:lnTo>
                  <a:lnTo>
                    <a:pt x="228" y="226"/>
                  </a:lnTo>
                  <a:lnTo>
                    <a:pt x="216" y="228"/>
                  </a:lnTo>
                  <a:lnTo>
                    <a:pt x="206" y="228"/>
                  </a:lnTo>
                  <a:lnTo>
                    <a:pt x="202" y="232"/>
                  </a:lnTo>
                  <a:lnTo>
                    <a:pt x="200" y="236"/>
                  </a:lnTo>
                  <a:lnTo>
                    <a:pt x="202" y="248"/>
                  </a:lnTo>
                  <a:lnTo>
                    <a:pt x="200" y="258"/>
                  </a:lnTo>
                  <a:lnTo>
                    <a:pt x="198" y="270"/>
                  </a:lnTo>
                  <a:lnTo>
                    <a:pt x="188" y="284"/>
                  </a:lnTo>
                  <a:lnTo>
                    <a:pt x="182" y="296"/>
                  </a:lnTo>
                  <a:lnTo>
                    <a:pt x="180" y="308"/>
                  </a:lnTo>
                  <a:lnTo>
                    <a:pt x="178" y="332"/>
                  </a:lnTo>
                  <a:lnTo>
                    <a:pt x="194" y="346"/>
                  </a:lnTo>
                  <a:lnTo>
                    <a:pt x="202" y="348"/>
                  </a:lnTo>
                  <a:lnTo>
                    <a:pt x="214" y="352"/>
                  </a:lnTo>
                  <a:lnTo>
                    <a:pt x="218" y="358"/>
                  </a:lnTo>
                  <a:lnTo>
                    <a:pt x="222" y="364"/>
                  </a:lnTo>
                  <a:lnTo>
                    <a:pt x="224" y="372"/>
                  </a:lnTo>
                  <a:lnTo>
                    <a:pt x="222" y="382"/>
                  </a:lnTo>
                  <a:lnTo>
                    <a:pt x="216" y="394"/>
                  </a:lnTo>
                  <a:lnTo>
                    <a:pt x="198" y="400"/>
                  </a:lnTo>
                  <a:lnTo>
                    <a:pt x="184" y="406"/>
                  </a:lnTo>
                  <a:lnTo>
                    <a:pt x="160" y="426"/>
                  </a:lnTo>
                  <a:lnTo>
                    <a:pt x="154" y="430"/>
                  </a:lnTo>
                  <a:lnTo>
                    <a:pt x="148" y="430"/>
                  </a:lnTo>
                  <a:lnTo>
                    <a:pt x="142" y="428"/>
                  </a:lnTo>
                  <a:lnTo>
                    <a:pt x="134" y="422"/>
                  </a:lnTo>
                  <a:lnTo>
                    <a:pt x="106" y="398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6" name="Freeform 32"/>
            <p:cNvSpPr/>
            <p:nvPr/>
          </p:nvSpPr>
          <p:spPr bwMode="auto">
            <a:xfrm>
              <a:off x="6108700" y="2295525"/>
              <a:ext cx="850900" cy="1219200"/>
            </a:xfrm>
            <a:custGeom>
              <a:avLst/>
              <a:gdLst>
                <a:gd name="T0" fmla="*/ 108 w 536"/>
                <a:gd name="T1" fmla="*/ 754 h 768"/>
                <a:gd name="T2" fmla="*/ 22 w 536"/>
                <a:gd name="T3" fmla="*/ 720 h 768"/>
                <a:gd name="T4" fmla="*/ 52 w 536"/>
                <a:gd name="T5" fmla="*/ 664 h 768"/>
                <a:gd name="T6" fmla="*/ 58 w 536"/>
                <a:gd name="T7" fmla="*/ 572 h 768"/>
                <a:gd name="T8" fmla="*/ 6 w 536"/>
                <a:gd name="T9" fmla="*/ 508 h 768"/>
                <a:gd name="T10" fmla="*/ 32 w 536"/>
                <a:gd name="T11" fmla="*/ 458 h 768"/>
                <a:gd name="T12" fmla="*/ 78 w 536"/>
                <a:gd name="T13" fmla="*/ 412 h 768"/>
                <a:gd name="T14" fmla="*/ 40 w 536"/>
                <a:gd name="T15" fmla="*/ 334 h 768"/>
                <a:gd name="T16" fmla="*/ 18 w 536"/>
                <a:gd name="T17" fmla="*/ 316 h 768"/>
                <a:gd name="T18" fmla="*/ 46 w 536"/>
                <a:gd name="T19" fmla="*/ 282 h 768"/>
                <a:gd name="T20" fmla="*/ 24 w 536"/>
                <a:gd name="T21" fmla="*/ 236 h 768"/>
                <a:gd name="T22" fmla="*/ 0 w 536"/>
                <a:gd name="T23" fmla="*/ 164 h 768"/>
                <a:gd name="T24" fmla="*/ 28 w 536"/>
                <a:gd name="T25" fmla="*/ 142 h 768"/>
                <a:gd name="T26" fmla="*/ 44 w 536"/>
                <a:gd name="T27" fmla="*/ 84 h 768"/>
                <a:gd name="T28" fmla="*/ 70 w 536"/>
                <a:gd name="T29" fmla="*/ 88 h 768"/>
                <a:gd name="T30" fmla="*/ 72 w 536"/>
                <a:gd name="T31" fmla="*/ 118 h 768"/>
                <a:gd name="T32" fmla="*/ 82 w 536"/>
                <a:gd name="T33" fmla="*/ 150 h 768"/>
                <a:gd name="T34" fmla="*/ 124 w 536"/>
                <a:gd name="T35" fmla="*/ 154 h 768"/>
                <a:gd name="T36" fmla="*/ 136 w 536"/>
                <a:gd name="T37" fmla="*/ 134 h 768"/>
                <a:gd name="T38" fmla="*/ 180 w 536"/>
                <a:gd name="T39" fmla="*/ 106 h 768"/>
                <a:gd name="T40" fmla="*/ 252 w 536"/>
                <a:gd name="T41" fmla="*/ 92 h 768"/>
                <a:gd name="T42" fmla="*/ 266 w 536"/>
                <a:gd name="T43" fmla="*/ 22 h 768"/>
                <a:gd name="T44" fmla="*/ 310 w 536"/>
                <a:gd name="T45" fmla="*/ 0 h 768"/>
                <a:gd name="T46" fmla="*/ 332 w 536"/>
                <a:gd name="T47" fmla="*/ 40 h 768"/>
                <a:gd name="T48" fmla="*/ 378 w 536"/>
                <a:gd name="T49" fmla="*/ 128 h 768"/>
                <a:gd name="T50" fmla="*/ 424 w 536"/>
                <a:gd name="T51" fmla="*/ 138 h 768"/>
                <a:gd name="T52" fmla="*/ 444 w 536"/>
                <a:gd name="T53" fmla="*/ 152 h 768"/>
                <a:gd name="T54" fmla="*/ 430 w 536"/>
                <a:gd name="T55" fmla="*/ 188 h 768"/>
                <a:gd name="T56" fmla="*/ 448 w 536"/>
                <a:gd name="T57" fmla="*/ 210 h 768"/>
                <a:gd name="T58" fmla="*/ 520 w 536"/>
                <a:gd name="T59" fmla="*/ 250 h 768"/>
                <a:gd name="T60" fmla="*/ 488 w 536"/>
                <a:gd name="T61" fmla="*/ 330 h 768"/>
                <a:gd name="T62" fmla="*/ 450 w 536"/>
                <a:gd name="T63" fmla="*/ 370 h 768"/>
                <a:gd name="T64" fmla="*/ 398 w 536"/>
                <a:gd name="T65" fmla="*/ 384 h 768"/>
                <a:gd name="T66" fmla="*/ 350 w 536"/>
                <a:gd name="T67" fmla="*/ 340 h 768"/>
                <a:gd name="T68" fmla="*/ 344 w 536"/>
                <a:gd name="T69" fmla="*/ 288 h 768"/>
                <a:gd name="T70" fmla="*/ 310 w 536"/>
                <a:gd name="T71" fmla="*/ 252 h 768"/>
                <a:gd name="T72" fmla="*/ 294 w 536"/>
                <a:gd name="T73" fmla="*/ 200 h 768"/>
                <a:gd name="T74" fmla="*/ 258 w 536"/>
                <a:gd name="T75" fmla="*/ 184 h 768"/>
                <a:gd name="T76" fmla="*/ 226 w 536"/>
                <a:gd name="T77" fmla="*/ 190 h 768"/>
                <a:gd name="T78" fmla="*/ 194 w 536"/>
                <a:gd name="T79" fmla="*/ 228 h 768"/>
                <a:gd name="T80" fmla="*/ 178 w 536"/>
                <a:gd name="T81" fmla="*/ 266 h 768"/>
                <a:gd name="T82" fmla="*/ 172 w 536"/>
                <a:gd name="T83" fmla="*/ 298 h 768"/>
                <a:gd name="T84" fmla="*/ 142 w 536"/>
                <a:gd name="T85" fmla="*/ 314 h 768"/>
                <a:gd name="T86" fmla="*/ 142 w 536"/>
                <a:gd name="T87" fmla="*/ 360 h 768"/>
                <a:gd name="T88" fmla="*/ 222 w 536"/>
                <a:gd name="T89" fmla="*/ 346 h 768"/>
                <a:gd name="T90" fmla="*/ 252 w 536"/>
                <a:gd name="T91" fmla="*/ 342 h 768"/>
                <a:gd name="T92" fmla="*/ 274 w 536"/>
                <a:gd name="T93" fmla="*/ 360 h 768"/>
                <a:gd name="T94" fmla="*/ 300 w 536"/>
                <a:gd name="T95" fmla="*/ 436 h 768"/>
                <a:gd name="T96" fmla="*/ 352 w 536"/>
                <a:gd name="T97" fmla="*/ 468 h 768"/>
                <a:gd name="T98" fmla="*/ 354 w 536"/>
                <a:gd name="T99" fmla="*/ 512 h 768"/>
                <a:gd name="T100" fmla="*/ 328 w 536"/>
                <a:gd name="T101" fmla="*/ 540 h 768"/>
                <a:gd name="T102" fmla="*/ 266 w 536"/>
                <a:gd name="T103" fmla="*/ 582 h 768"/>
                <a:gd name="T104" fmla="*/ 202 w 536"/>
                <a:gd name="T105" fmla="*/ 650 h 768"/>
                <a:gd name="T106" fmla="*/ 180 w 536"/>
                <a:gd name="T107" fmla="*/ 730 h 76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536" h="768">
                  <a:moveTo>
                    <a:pt x="192" y="768"/>
                  </a:moveTo>
                  <a:lnTo>
                    <a:pt x="192" y="768"/>
                  </a:lnTo>
                  <a:lnTo>
                    <a:pt x="178" y="754"/>
                  </a:lnTo>
                  <a:lnTo>
                    <a:pt x="108" y="754"/>
                  </a:lnTo>
                  <a:lnTo>
                    <a:pt x="44" y="740"/>
                  </a:lnTo>
                  <a:lnTo>
                    <a:pt x="32" y="730"/>
                  </a:lnTo>
                  <a:lnTo>
                    <a:pt x="22" y="720"/>
                  </a:lnTo>
                  <a:lnTo>
                    <a:pt x="16" y="712"/>
                  </a:lnTo>
                  <a:lnTo>
                    <a:pt x="14" y="708"/>
                  </a:lnTo>
                  <a:lnTo>
                    <a:pt x="52" y="664"/>
                  </a:lnTo>
                  <a:lnTo>
                    <a:pt x="62" y="630"/>
                  </a:lnTo>
                  <a:lnTo>
                    <a:pt x="66" y="608"/>
                  </a:lnTo>
                  <a:lnTo>
                    <a:pt x="64" y="588"/>
                  </a:lnTo>
                  <a:lnTo>
                    <a:pt x="58" y="572"/>
                  </a:lnTo>
                  <a:lnTo>
                    <a:pt x="50" y="558"/>
                  </a:lnTo>
                  <a:lnTo>
                    <a:pt x="42" y="544"/>
                  </a:lnTo>
                  <a:lnTo>
                    <a:pt x="30" y="532"/>
                  </a:lnTo>
                  <a:lnTo>
                    <a:pt x="6" y="508"/>
                  </a:lnTo>
                  <a:lnTo>
                    <a:pt x="6" y="494"/>
                  </a:lnTo>
                  <a:lnTo>
                    <a:pt x="10" y="482"/>
                  </a:lnTo>
                  <a:lnTo>
                    <a:pt x="16" y="474"/>
                  </a:lnTo>
                  <a:lnTo>
                    <a:pt x="22" y="464"/>
                  </a:lnTo>
                  <a:lnTo>
                    <a:pt x="32" y="458"/>
                  </a:lnTo>
                  <a:lnTo>
                    <a:pt x="40" y="450"/>
                  </a:lnTo>
                  <a:lnTo>
                    <a:pt x="62" y="438"/>
                  </a:lnTo>
                  <a:lnTo>
                    <a:pt x="78" y="412"/>
                  </a:lnTo>
                  <a:lnTo>
                    <a:pt x="78" y="382"/>
                  </a:lnTo>
                  <a:lnTo>
                    <a:pt x="64" y="362"/>
                  </a:lnTo>
                  <a:lnTo>
                    <a:pt x="52" y="346"/>
                  </a:lnTo>
                  <a:lnTo>
                    <a:pt x="40" y="334"/>
                  </a:lnTo>
                  <a:lnTo>
                    <a:pt x="26" y="322"/>
                  </a:lnTo>
                  <a:lnTo>
                    <a:pt x="18" y="320"/>
                  </a:lnTo>
                  <a:lnTo>
                    <a:pt x="18" y="316"/>
                  </a:lnTo>
                  <a:lnTo>
                    <a:pt x="38" y="300"/>
                  </a:lnTo>
                  <a:lnTo>
                    <a:pt x="44" y="288"/>
                  </a:lnTo>
                  <a:lnTo>
                    <a:pt x="46" y="282"/>
                  </a:lnTo>
                  <a:lnTo>
                    <a:pt x="48" y="276"/>
                  </a:lnTo>
                  <a:lnTo>
                    <a:pt x="24" y="256"/>
                  </a:lnTo>
                  <a:lnTo>
                    <a:pt x="24" y="236"/>
                  </a:lnTo>
                  <a:lnTo>
                    <a:pt x="10" y="220"/>
                  </a:lnTo>
                  <a:lnTo>
                    <a:pt x="0" y="208"/>
                  </a:lnTo>
                  <a:lnTo>
                    <a:pt x="0" y="164"/>
                  </a:lnTo>
                  <a:lnTo>
                    <a:pt x="16" y="146"/>
                  </a:lnTo>
                  <a:lnTo>
                    <a:pt x="22" y="144"/>
                  </a:lnTo>
                  <a:lnTo>
                    <a:pt x="28" y="142"/>
                  </a:lnTo>
                  <a:lnTo>
                    <a:pt x="34" y="140"/>
                  </a:lnTo>
                  <a:lnTo>
                    <a:pt x="34" y="94"/>
                  </a:lnTo>
                  <a:lnTo>
                    <a:pt x="44" y="84"/>
                  </a:lnTo>
                  <a:lnTo>
                    <a:pt x="50" y="80"/>
                  </a:lnTo>
                  <a:lnTo>
                    <a:pt x="58" y="78"/>
                  </a:lnTo>
                  <a:lnTo>
                    <a:pt x="64" y="82"/>
                  </a:lnTo>
                  <a:lnTo>
                    <a:pt x="70" y="88"/>
                  </a:lnTo>
                  <a:lnTo>
                    <a:pt x="76" y="98"/>
                  </a:lnTo>
                  <a:lnTo>
                    <a:pt x="78" y="104"/>
                  </a:lnTo>
                  <a:lnTo>
                    <a:pt x="80" y="112"/>
                  </a:lnTo>
                  <a:lnTo>
                    <a:pt x="72" y="118"/>
                  </a:lnTo>
                  <a:lnTo>
                    <a:pt x="68" y="124"/>
                  </a:lnTo>
                  <a:lnTo>
                    <a:pt x="68" y="130"/>
                  </a:lnTo>
                  <a:lnTo>
                    <a:pt x="70" y="136"/>
                  </a:lnTo>
                  <a:lnTo>
                    <a:pt x="76" y="142"/>
                  </a:lnTo>
                  <a:lnTo>
                    <a:pt x="82" y="150"/>
                  </a:lnTo>
                  <a:lnTo>
                    <a:pt x="98" y="164"/>
                  </a:lnTo>
                  <a:lnTo>
                    <a:pt x="108" y="164"/>
                  </a:lnTo>
                  <a:lnTo>
                    <a:pt x="124" y="154"/>
                  </a:lnTo>
                  <a:lnTo>
                    <a:pt x="124" y="148"/>
                  </a:lnTo>
                  <a:lnTo>
                    <a:pt x="128" y="142"/>
                  </a:lnTo>
                  <a:lnTo>
                    <a:pt x="132" y="138"/>
                  </a:lnTo>
                  <a:lnTo>
                    <a:pt x="136" y="134"/>
                  </a:lnTo>
                  <a:lnTo>
                    <a:pt x="148" y="126"/>
                  </a:lnTo>
                  <a:lnTo>
                    <a:pt x="162" y="120"/>
                  </a:lnTo>
                  <a:lnTo>
                    <a:pt x="170" y="110"/>
                  </a:lnTo>
                  <a:lnTo>
                    <a:pt x="180" y="106"/>
                  </a:lnTo>
                  <a:lnTo>
                    <a:pt x="190" y="104"/>
                  </a:lnTo>
                  <a:lnTo>
                    <a:pt x="202" y="102"/>
                  </a:lnTo>
                  <a:lnTo>
                    <a:pt x="228" y="100"/>
                  </a:lnTo>
                  <a:lnTo>
                    <a:pt x="240" y="98"/>
                  </a:lnTo>
                  <a:lnTo>
                    <a:pt x="252" y="92"/>
                  </a:lnTo>
                  <a:lnTo>
                    <a:pt x="250" y="40"/>
                  </a:lnTo>
                  <a:lnTo>
                    <a:pt x="258" y="30"/>
                  </a:lnTo>
                  <a:lnTo>
                    <a:pt x="266" y="22"/>
                  </a:lnTo>
                  <a:lnTo>
                    <a:pt x="288" y="8"/>
                  </a:lnTo>
                  <a:lnTo>
                    <a:pt x="296" y="2"/>
                  </a:lnTo>
                  <a:lnTo>
                    <a:pt x="304" y="0"/>
                  </a:lnTo>
                  <a:lnTo>
                    <a:pt x="310" y="0"/>
                  </a:lnTo>
                  <a:lnTo>
                    <a:pt x="314" y="4"/>
                  </a:lnTo>
                  <a:lnTo>
                    <a:pt x="318" y="10"/>
                  </a:lnTo>
                  <a:lnTo>
                    <a:pt x="322" y="18"/>
                  </a:lnTo>
                  <a:lnTo>
                    <a:pt x="332" y="40"/>
                  </a:lnTo>
                  <a:lnTo>
                    <a:pt x="370" y="100"/>
                  </a:lnTo>
                  <a:lnTo>
                    <a:pt x="372" y="112"/>
                  </a:lnTo>
                  <a:lnTo>
                    <a:pt x="374" y="122"/>
                  </a:lnTo>
                  <a:lnTo>
                    <a:pt x="378" y="128"/>
                  </a:lnTo>
                  <a:lnTo>
                    <a:pt x="382" y="132"/>
                  </a:lnTo>
                  <a:lnTo>
                    <a:pt x="388" y="136"/>
                  </a:lnTo>
                  <a:lnTo>
                    <a:pt x="398" y="140"/>
                  </a:lnTo>
                  <a:lnTo>
                    <a:pt x="424" y="138"/>
                  </a:lnTo>
                  <a:lnTo>
                    <a:pt x="442" y="138"/>
                  </a:lnTo>
                  <a:lnTo>
                    <a:pt x="458" y="140"/>
                  </a:lnTo>
                  <a:lnTo>
                    <a:pt x="450" y="146"/>
                  </a:lnTo>
                  <a:lnTo>
                    <a:pt x="444" y="152"/>
                  </a:lnTo>
                  <a:lnTo>
                    <a:pt x="436" y="158"/>
                  </a:lnTo>
                  <a:lnTo>
                    <a:pt x="430" y="166"/>
                  </a:lnTo>
                  <a:lnTo>
                    <a:pt x="430" y="178"/>
                  </a:lnTo>
                  <a:lnTo>
                    <a:pt x="430" y="188"/>
                  </a:lnTo>
                  <a:lnTo>
                    <a:pt x="432" y="192"/>
                  </a:lnTo>
                  <a:lnTo>
                    <a:pt x="436" y="198"/>
                  </a:lnTo>
                  <a:lnTo>
                    <a:pt x="440" y="204"/>
                  </a:lnTo>
                  <a:lnTo>
                    <a:pt x="448" y="210"/>
                  </a:lnTo>
                  <a:lnTo>
                    <a:pt x="458" y="212"/>
                  </a:lnTo>
                  <a:lnTo>
                    <a:pt x="466" y="216"/>
                  </a:lnTo>
                  <a:lnTo>
                    <a:pt x="482" y="226"/>
                  </a:lnTo>
                  <a:lnTo>
                    <a:pt x="500" y="238"/>
                  </a:lnTo>
                  <a:lnTo>
                    <a:pt x="520" y="250"/>
                  </a:lnTo>
                  <a:lnTo>
                    <a:pt x="536" y="264"/>
                  </a:lnTo>
                  <a:lnTo>
                    <a:pt x="488" y="330"/>
                  </a:lnTo>
                  <a:lnTo>
                    <a:pt x="486" y="336"/>
                  </a:lnTo>
                  <a:lnTo>
                    <a:pt x="482" y="344"/>
                  </a:lnTo>
                  <a:lnTo>
                    <a:pt x="476" y="352"/>
                  </a:lnTo>
                  <a:lnTo>
                    <a:pt x="468" y="358"/>
                  </a:lnTo>
                  <a:lnTo>
                    <a:pt x="450" y="370"/>
                  </a:lnTo>
                  <a:lnTo>
                    <a:pt x="436" y="376"/>
                  </a:lnTo>
                  <a:lnTo>
                    <a:pt x="416" y="380"/>
                  </a:lnTo>
                  <a:lnTo>
                    <a:pt x="398" y="384"/>
                  </a:lnTo>
                  <a:lnTo>
                    <a:pt x="382" y="372"/>
                  </a:lnTo>
                  <a:lnTo>
                    <a:pt x="370" y="360"/>
                  </a:lnTo>
                  <a:lnTo>
                    <a:pt x="360" y="348"/>
                  </a:lnTo>
                  <a:lnTo>
                    <a:pt x="350" y="340"/>
                  </a:lnTo>
                  <a:lnTo>
                    <a:pt x="346" y="332"/>
                  </a:lnTo>
                  <a:lnTo>
                    <a:pt x="346" y="324"/>
                  </a:lnTo>
                  <a:lnTo>
                    <a:pt x="346" y="308"/>
                  </a:lnTo>
                  <a:lnTo>
                    <a:pt x="344" y="294"/>
                  </a:lnTo>
                  <a:lnTo>
                    <a:pt x="344" y="288"/>
                  </a:lnTo>
                  <a:lnTo>
                    <a:pt x="342" y="284"/>
                  </a:lnTo>
                  <a:lnTo>
                    <a:pt x="310" y="272"/>
                  </a:lnTo>
                  <a:lnTo>
                    <a:pt x="310" y="252"/>
                  </a:lnTo>
                  <a:lnTo>
                    <a:pt x="312" y="232"/>
                  </a:lnTo>
                  <a:lnTo>
                    <a:pt x="314" y="214"/>
                  </a:lnTo>
                  <a:lnTo>
                    <a:pt x="314" y="202"/>
                  </a:lnTo>
                  <a:lnTo>
                    <a:pt x="294" y="200"/>
                  </a:lnTo>
                  <a:lnTo>
                    <a:pt x="278" y="198"/>
                  </a:lnTo>
                  <a:lnTo>
                    <a:pt x="270" y="196"/>
                  </a:lnTo>
                  <a:lnTo>
                    <a:pt x="264" y="192"/>
                  </a:lnTo>
                  <a:lnTo>
                    <a:pt x="260" y="188"/>
                  </a:lnTo>
                  <a:lnTo>
                    <a:pt x="258" y="184"/>
                  </a:lnTo>
                  <a:lnTo>
                    <a:pt x="238" y="184"/>
                  </a:lnTo>
                  <a:lnTo>
                    <a:pt x="232" y="184"/>
                  </a:lnTo>
                  <a:lnTo>
                    <a:pt x="228" y="186"/>
                  </a:lnTo>
                  <a:lnTo>
                    <a:pt x="226" y="190"/>
                  </a:lnTo>
                  <a:lnTo>
                    <a:pt x="224" y="196"/>
                  </a:lnTo>
                  <a:lnTo>
                    <a:pt x="220" y="214"/>
                  </a:lnTo>
                  <a:lnTo>
                    <a:pt x="206" y="220"/>
                  </a:lnTo>
                  <a:lnTo>
                    <a:pt x="194" y="228"/>
                  </a:lnTo>
                  <a:lnTo>
                    <a:pt x="172" y="244"/>
                  </a:lnTo>
                  <a:lnTo>
                    <a:pt x="172" y="250"/>
                  </a:lnTo>
                  <a:lnTo>
                    <a:pt x="174" y="258"/>
                  </a:lnTo>
                  <a:lnTo>
                    <a:pt x="178" y="266"/>
                  </a:lnTo>
                  <a:lnTo>
                    <a:pt x="184" y="278"/>
                  </a:lnTo>
                  <a:lnTo>
                    <a:pt x="182" y="286"/>
                  </a:lnTo>
                  <a:lnTo>
                    <a:pt x="176" y="292"/>
                  </a:lnTo>
                  <a:lnTo>
                    <a:pt x="172" y="298"/>
                  </a:lnTo>
                  <a:lnTo>
                    <a:pt x="164" y="300"/>
                  </a:lnTo>
                  <a:lnTo>
                    <a:pt x="152" y="306"/>
                  </a:lnTo>
                  <a:lnTo>
                    <a:pt x="146" y="310"/>
                  </a:lnTo>
                  <a:lnTo>
                    <a:pt x="142" y="314"/>
                  </a:lnTo>
                  <a:lnTo>
                    <a:pt x="142" y="326"/>
                  </a:lnTo>
                  <a:lnTo>
                    <a:pt x="140" y="338"/>
                  </a:lnTo>
                  <a:lnTo>
                    <a:pt x="138" y="350"/>
                  </a:lnTo>
                  <a:lnTo>
                    <a:pt x="140" y="356"/>
                  </a:lnTo>
                  <a:lnTo>
                    <a:pt x="142" y="360"/>
                  </a:lnTo>
                  <a:lnTo>
                    <a:pt x="206" y="360"/>
                  </a:lnTo>
                  <a:lnTo>
                    <a:pt x="214" y="352"/>
                  </a:lnTo>
                  <a:lnTo>
                    <a:pt x="222" y="346"/>
                  </a:lnTo>
                  <a:lnTo>
                    <a:pt x="228" y="342"/>
                  </a:lnTo>
                  <a:lnTo>
                    <a:pt x="234" y="342"/>
                  </a:lnTo>
                  <a:lnTo>
                    <a:pt x="242" y="340"/>
                  </a:lnTo>
                  <a:lnTo>
                    <a:pt x="252" y="342"/>
                  </a:lnTo>
                  <a:lnTo>
                    <a:pt x="256" y="348"/>
                  </a:lnTo>
                  <a:lnTo>
                    <a:pt x="260" y="350"/>
                  </a:lnTo>
                  <a:lnTo>
                    <a:pt x="266" y="356"/>
                  </a:lnTo>
                  <a:lnTo>
                    <a:pt x="274" y="360"/>
                  </a:lnTo>
                  <a:lnTo>
                    <a:pt x="282" y="378"/>
                  </a:lnTo>
                  <a:lnTo>
                    <a:pt x="290" y="422"/>
                  </a:lnTo>
                  <a:lnTo>
                    <a:pt x="300" y="436"/>
                  </a:lnTo>
                  <a:lnTo>
                    <a:pt x="314" y="448"/>
                  </a:lnTo>
                  <a:lnTo>
                    <a:pt x="330" y="460"/>
                  </a:lnTo>
                  <a:lnTo>
                    <a:pt x="340" y="464"/>
                  </a:lnTo>
                  <a:lnTo>
                    <a:pt x="352" y="468"/>
                  </a:lnTo>
                  <a:lnTo>
                    <a:pt x="372" y="502"/>
                  </a:lnTo>
                  <a:lnTo>
                    <a:pt x="368" y="502"/>
                  </a:lnTo>
                  <a:lnTo>
                    <a:pt x="362" y="504"/>
                  </a:lnTo>
                  <a:lnTo>
                    <a:pt x="354" y="512"/>
                  </a:lnTo>
                  <a:lnTo>
                    <a:pt x="346" y="520"/>
                  </a:lnTo>
                  <a:lnTo>
                    <a:pt x="340" y="526"/>
                  </a:lnTo>
                  <a:lnTo>
                    <a:pt x="336" y="534"/>
                  </a:lnTo>
                  <a:lnTo>
                    <a:pt x="328" y="540"/>
                  </a:lnTo>
                  <a:lnTo>
                    <a:pt x="312" y="554"/>
                  </a:lnTo>
                  <a:lnTo>
                    <a:pt x="296" y="564"/>
                  </a:lnTo>
                  <a:lnTo>
                    <a:pt x="280" y="570"/>
                  </a:lnTo>
                  <a:lnTo>
                    <a:pt x="266" y="582"/>
                  </a:lnTo>
                  <a:lnTo>
                    <a:pt x="254" y="592"/>
                  </a:lnTo>
                  <a:lnTo>
                    <a:pt x="244" y="606"/>
                  </a:lnTo>
                  <a:lnTo>
                    <a:pt x="234" y="620"/>
                  </a:lnTo>
                  <a:lnTo>
                    <a:pt x="202" y="650"/>
                  </a:lnTo>
                  <a:lnTo>
                    <a:pt x="190" y="662"/>
                  </a:lnTo>
                  <a:lnTo>
                    <a:pt x="182" y="676"/>
                  </a:lnTo>
                  <a:lnTo>
                    <a:pt x="176" y="690"/>
                  </a:lnTo>
                  <a:lnTo>
                    <a:pt x="176" y="708"/>
                  </a:lnTo>
                  <a:lnTo>
                    <a:pt x="180" y="730"/>
                  </a:lnTo>
                  <a:lnTo>
                    <a:pt x="190" y="756"/>
                  </a:lnTo>
                  <a:lnTo>
                    <a:pt x="192" y="768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7" name="Freeform 33"/>
            <p:cNvSpPr/>
            <p:nvPr/>
          </p:nvSpPr>
          <p:spPr bwMode="auto">
            <a:xfrm>
              <a:off x="555625" y="1035050"/>
              <a:ext cx="3143250" cy="2406650"/>
            </a:xfrm>
            <a:custGeom>
              <a:avLst/>
              <a:gdLst>
                <a:gd name="T0" fmla="*/ 1348 w 1980"/>
                <a:gd name="T1" fmla="*/ 1486 h 1516"/>
                <a:gd name="T2" fmla="*/ 1296 w 1980"/>
                <a:gd name="T3" fmla="*/ 1480 h 1516"/>
                <a:gd name="T4" fmla="*/ 1206 w 1980"/>
                <a:gd name="T5" fmla="*/ 1418 h 1516"/>
                <a:gd name="T6" fmla="*/ 1068 w 1980"/>
                <a:gd name="T7" fmla="*/ 1416 h 1516"/>
                <a:gd name="T8" fmla="*/ 938 w 1980"/>
                <a:gd name="T9" fmla="*/ 1464 h 1516"/>
                <a:gd name="T10" fmla="*/ 842 w 1980"/>
                <a:gd name="T11" fmla="*/ 1464 h 1516"/>
                <a:gd name="T12" fmla="*/ 720 w 1980"/>
                <a:gd name="T13" fmla="*/ 1458 h 1516"/>
                <a:gd name="T14" fmla="*/ 664 w 1980"/>
                <a:gd name="T15" fmla="*/ 1408 h 1516"/>
                <a:gd name="T16" fmla="*/ 580 w 1980"/>
                <a:gd name="T17" fmla="*/ 1446 h 1516"/>
                <a:gd name="T18" fmla="*/ 528 w 1980"/>
                <a:gd name="T19" fmla="*/ 1412 h 1516"/>
                <a:gd name="T20" fmla="*/ 420 w 1980"/>
                <a:gd name="T21" fmla="*/ 1446 h 1516"/>
                <a:gd name="T22" fmla="*/ 332 w 1980"/>
                <a:gd name="T23" fmla="*/ 1490 h 1516"/>
                <a:gd name="T24" fmla="*/ 278 w 1980"/>
                <a:gd name="T25" fmla="*/ 1444 h 1516"/>
                <a:gd name="T26" fmla="*/ 256 w 1980"/>
                <a:gd name="T27" fmla="*/ 1350 h 1516"/>
                <a:gd name="T28" fmla="*/ 190 w 1980"/>
                <a:gd name="T29" fmla="*/ 1318 h 1516"/>
                <a:gd name="T30" fmla="*/ 112 w 1980"/>
                <a:gd name="T31" fmla="*/ 1224 h 1516"/>
                <a:gd name="T32" fmla="*/ 98 w 1980"/>
                <a:gd name="T33" fmla="*/ 1128 h 1516"/>
                <a:gd name="T34" fmla="*/ 36 w 1980"/>
                <a:gd name="T35" fmla="*/ 1054 h 1516"/>
                <a:gd name="T36" fmla="*/ 86 w 1980"/>
                <a:gd name="T37" fmla="*/ 920 h 1516"/>
                <a:gd name="T38" fmla="*/ 20 w 1980"/>
                <a:gd name="T39" fmla="*/ 884 h 1516"/>
                <a:gd name="T40" fmla="*/ 0 w 1980"/>
                <a:gd name="T41" fmla="*/ 864 h 1516"/>
                <a:gd name="T42" fmla="*/ 8 w 1980"/>
                <a:gd name="T43" fmla="*/ 798 h 1516"/>
                <a:gd name="T44" fmla="*/ 106 w 1980"/>
                <a:gd name="T45" fmla="*/ 726 h 1516"/>
                <a:gd name="T46" fmla="*/ 236 w 1980"/>
                <a:gd name="T47" fmla="*/ 732 h 1516"/>
                <a:gd name="T48" fmla="*/ 308 w 1980"/>
                <a:gd name="T49" fmla="*/ 746 h 1516"/>
                <a:gd name="T50" fmla="*/ 418 w 1980"/>
                <a:gd name="T51" fmla="*/ 684 h 1516"/>
                <a:gd name="T52" fmla="*/ 510 w 1980"/>
                <a:gd name="T53" fmla="*/ 688 h 1516"/>
                <a:gd name="T54" fmla="*/ 638 w 1980"/>
                <a:gd name="T55" fmla="*/ 620 h 1516"/>
                <a:gd name="T56" fmla="*/ 708 w 1980"/>
                <a:gd name="T57" fmla="*/ 536 h 1516"/>
                <a:gd name="T58" fmla="*/ 728 w 1980"/>
                <a:gd name="T59" fmla="*/ 392 h 1516"/>
                <a:gd name="T60" fmla="*/ 772 w 1980"/>
                <a:gd name="T61" fmla="*/ 326 h 1516"/>
                <a:gd name="T62" fmla="*/ 904 w 1980"/>
                <a:gd name="T63" fmla="*/ 356 h 1516"/>
                <a:gd name="T64" fmla="*/ 926 w 1980"/>
                <a:gd name="T65" fmla="*/ 302 h 1516"/>
                <a:gd name="T66" fmla="*/ 1008 w 1980"/>
                <a:gd name="T67" fmla="*/ 172 h 1516"/>
                <a:gd name="T68" fmla="*/ 1092 w 1980"/>
                <a:gd name="T69" fmla="*/ 186 h 1516"/>
                <a:gd name="T70" fmla="*/ 1196 w 1980"/>
                <a:gd name="T71" fmla="*/ 202 h 1516"/>
                <a:gd name="T72" fmla="*/ 1246 w 1980"/>
                <a:gd name="T73" fmla="*/ 76 h 1516"/>
                <a:gd name="T74" fmla="*/ 1352 w 1980"/>
                <a:gd name="T75" fmla="*/ 36 h 1516"/>
                <a:gd name="T76" fmla="*/ 1426 w 1980"/>
                <a:gd name="T77" fmla="*/ 22 h 1516"/>
                <a:gd name="T78" fmla="*/ 1568 w 1980"/>
                <a:gd name="T79" fmla="*/ 164 h 1516"/>
                <a:gd name="T80" fmla="*/ 1612 w 1980"/>
                <a:gd name="T81" fmla="*/ 320 h 1516"/>
                <a:gd name="T82" fmla="*/ 1568 w 1980"/>
                <a:gd name="T83" fmla="*/ 390 h 1516"/>
                <a:gd name="T84" fmla="*/ 1614 w 1980"/>
                <a:gd name="T85" fmla="*/ 488 h 1516"/>
                <a:gd name="T86" fmla="*/ 1778 w 1980"/>
                <a:gd name="T87" fmla="*/ 526 h 1516"/>
                <a:gd name="T88" fmla="*/ 1918 w 1980"/>
                <a:gd name="T89" fmla="*/ 628 h 1516"/>
                <a:gd name="T90" fmla="*/ 1974 w 1980"/>
                <a:gd name="T91" fmla="*/ 736 h 1516"/>
                <a:gd name="T92" fmla="*/ 1952 w 1980"/>
                <a:gd name="T93" fmla="*/ 832 h 1516"/>
                <a:gd name="T94" fmla="*/ 1878 w 1980"/>
                <a:gd name="T95" fmla="*/ 908 h 1516"/>
                <a:gd name="T96" fmla="*/ 1774 w 1980"/>
                <a:gd name="T97" fmla="*/ 980 h 1516"/>
                <a:gd name="T98" fmla="*/ 1672 w 1980"/>
                <a:gd name="T99" fmla="*/ 1034 h 1516"/>
                <a:gd name="T100" fmla="*/ 1646 w 1980"/>
                <a:gd name="T101" fmla="*/ 1106 h 1516"/>
                <a:gd name="T102" fmla="*/ 1580 w 1980"/>
                <a:gd name="T103" fmla="*/ 1194 h 1516"/>
                <a:gd name="T104" fmla="*/ 1396 w 1980"/>
                <a:gd name="T105" fmla="*/ 1236 h 1516"/>
                <a:gd name="T106" fmla="*/ 1404 w 1980"/>
                <a:gd name="T107" fmla="*/ 1294 h 1516"/>
                <a:gd name="T108" fmla="*/ 1474 w 1980"/>
                <a:gd name="T109" fmla="*/ 1370 h 1516"/>
                <a:gd name="T110" fmla="*/ 1434 w 1980"/>
                <a:gd name="T111" fmla="*/ 1426 h 1516"/>
                <a:gd name="T112" fmla="*/ 1450 w 1980"/>
                <a:gd name="T113" fmla="*/ 1504 h 151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980" h="1516">
                  <a:moveTo>
                    <a:pt x="1416" y="1516"/>
                  </a:moveTo>
                  <a:lnTo>
                    <a:pt x="1416" y="1516"/>
                  </a:lnTo>
                  <a:lnTo>
                    <a:pt x="1402" y="1508"/>
                  </a:lnTo>
                  <a:lnTo>
                    <a:pt x="1378" y="1484"/>
                  </a:lnTo>
                  <a:lnTo>
                    <a:pt x="1362" y="1484"/>
                  </a:lnTo>
                  <a:lnTo>
                    <a:pt x="1352" y="1484"/>
                  </a:lnTo>
                  <a:lnTo>
                    <a:pt x="1348" y="1486"/>
                  </a:lnTo>
                  <a:lnTo>
                    <a:pt x="1346" y="1488"/>
                  </a:lnTo>
                  <a:lnTo>
                    <a:pt x="1340" y="1502"/>
                  </a:lnTo>
                  <a:lnTo>
                    <a:pt x="1330" y="1498"/>
                  </a:lnTo>
                  <a:lnTo>
                    <a:pt x="1304" y="1500"/>
                  </a:lnTo>
                  <a:lnTo>
                    <a:pt x="1298" y="1490"/>
                  </a:lnTo>
                  <a:lnTo>
                    <a:pt x="1296" y="1480"/>
                  </a:lnTo>
                  <a:lnTo>
                    <a:pt x="1294" y="1466"/>
                  </a:lnTo>
                  <a:lnTo>
                    <a:pt x="1276" y="1458"/>
                  </a:lnTo>
                  <a:lnTo>
                    <a:pt x="1252" y="1438"/>
                  </a:lnTo>
                  <a:lnTo>
                    <a:pt x="1242" y="1430"/>
                  </a:lnTo>
                  <a:lnTo>
                    <a:pt x="1230" y="1424"/>
                  </a:lnTo>
                  <a:lnTo>
                    <a:pt x="1218" y="1420"/>
                  </a:lnTo>
                  <a:lnTo>
                    <a:pt x="1206" y="1418"/>
                  </a:lnTo>
                  <a:lnTo>
                    <a:pt x="1194" y="1418"/>
                  </a:lnTo>
                  <a:lnTo>
                    <a:pt x="1180" y="1422"/>
                  </a:lnTo>
                  <a:lnTo>
                    <a:pt x="1142" y="1428"/>
                  </a:lnTo>
                  <a:lnTo>
                    <a:pt x="1122" y="1428"/>
                  </a:lnTo>
                  <a:lnTo>
                    <a:pt x="1104" y="1428"/>
                  </a:lnTo>
                  <a:lnTo>
                    <a:pt x="1068" y="1416"/>
                  </a:lnTo>
                  <a:lnTo>
                    <a:pt x="1038" y="1416"/>
                  </a:lnTo>
                  <a:lnTo>
                    <a:pt x="1018" y="1426"/>
                  </a:lnTo>
                  <a:lnTo>
                    <a:pt x="1000" y="1436"/>
                  </a:lnTo>
                  <a:lnTo>
                    <a:pt x="984" y="1450"/>
                  </a:lnTo>
                  <a:lnTo>
                    <a:pt x="978" y="1458"/>
                  </a:lnTo>
                  <a:lnTo>
                    <a:pt x="972" y="1466"/>
                  </a:lnTo>
                  <a:lnTo>
                    <a:pt x="938" y="1464"/>
                  </a:lnTo>
                  <a:lnTo>
                    <a:pt x="906" y="1450"/>
                  </a:lnTo>
                  <a:lnTo>
                    <a:pt x="884" y="1450"/>
                  </a:lnTo>
                  <a:lnTo>
                    <a:pt x="876" y="1452"/>
                  </a:lnTo>
                  <a:lnTo>
                    <a:pt x="870" y="1458"/>
                  </a:lnTo>
                  <a:lnTo>
                    <a:pt x="842" y="1464"/>
                  </a:lnTo>
                  <a:lnTo>
                    <a:pt x="826" y="1466"/>
                  </a:lnTo>
                  <a:lnTo>
                    <a:pt x="814" y="1470"/>
                  </a:lnTo>
                  <a:lnTo>
                    <a:pt x="802" y="1476"/>
                  </a:lnTo>
                  <a:lnTo>
                    <a:pt x="788" y="1480"/>
                  </a:lnTo>
                  <a:lnTo>
                    <a:pt x="776" y="1480"/>
                  </a:lnTo>
                  <a:lnTo>
                    <a:pt x="764" y="1476"/>
                  </a:lnTo>
                  <a:lnTo>
                    <a:pt x="740" y="1468"/>
                  </a:lnTo>
                  <a:lnTo>
                    <a:pt x="720" y="1458"/>
                  </a:lnTo>
                  <a:lnTo>
                    <a:pt x="708" y="1448"/>
                  </a:lnTo>
                  <a:lnTo>
                    <a:pt x="706" y="1428"/>
                  </a:lnTo>
                  <a:lnTo>
                    <a:pt x="704" y="1424"/>
                  </a:lnTo>
                  <a:lnTo>
                    <a:pt x="702" y="1420"/>
                  </a:lnTo>
                  <a:lnTo>
                    <a:pt x="694" y="1414"/>
                  </a:lnTo>
                  <a:lnTo>
                    <a:pt x="684" y="1406"/>
                  </a:lnTo>
                  <a:lnTo>
                    <a:pt x="664" y="1408"/>
                  </a:lnTo>
                  <a:lnTo>
                    <a:pt x="658" y="1408"/>
                  </a:lnTo>
                  <a:lnTo>
                    <a:pt x="654" y="1410"/>
                  </a:lnTo>
                  <a:lnTo>
                    <a:pt x="646" y="1418"/>
                  </a:lnTo>
                  <a:lnTo>
                    <a:pt x="634" y="1434"/>
                  </a:lnTo>
                  <a:lnTo>
                    <a:pt x="618" y="1438"/>
                  </a:lnTo>
                  <a:lnTo>
                    <a:pt x="602" y="1440"/>
                  </a:lnTo>
                  <a:lnTo>
                    <a:pt x="586" y="1442"/>
                  </a:lnTo>
                  <a:lnTo>
                    <a:pt x="580" y="1446"/>
                  </a:lnTo>
                  <a:lnTo>
                    <a:pt x="572" y="1448"/>
                  </a:lnTo>
                  <a:lnTo>
                    <a:pt x="566" y="1448"/>
                  </a:lnTo>
                  <a:lnTo>
                    <a:pt x="562" y="1438"/>
                  </a:lnTo>
                  <a:lnTo>
                    <a:pt x="550" y="1428"/>
                  </a:lnTo>
                  <a:lnTo>
                    <a:pt x="540" y="1420"/>
                  </a:lnTo>
                  <a:lnTo>
                    <a:pt x="528" y="1412"/>
                  </a:lnTo>
                  <a:lnTo>
                    <a:pt x="516" y="1406"/>
                  </a:lnTo>
                  <a:lnTo>
                    <a:pt x="504" y="1400"/>
                  </a:lnTo>
                  <a:lnTo>
                    <a:pt x="492" y="1398"/>
                  </a:lnTo>
                  <a:lnTo>
                    <a:pt x="482" y="1396"/>
                  </a:lnTo>
                  <a:lnTo>
                    <a:pt x="470" y="1398"/>
                  </a:lnTo>
                  <a:lnTo>
                    <a:pt x="448" y="1414"/>
                  </a:lnTo>
                  <a:lnTo>
                    <a:pt x="432" y="1428"/>
                  </a:lnTo>
                  <a:lnTo>
                    <a:pt x="420" y="1446"/>
                  </a:lnTo>
                  <a:lnTo>
                    <a:pt x="408" y="1468"/>
                  </a:lnTo>
                  <a:lnTo>
                    <a:pt x="398" y="1480"/>
                  </a:lnTo>
                  <a:lnTo>
                    <a:pt x="388" y="1488"/>
                  </a:lnTo>
                  <a:lnTo>
                    <a:pt x="376" y="1494"/>
                  </a:lnTo>
                  <a:lnTo>
                    <a:pt x="362" y="1498"/>
                  </a:lnTo>
                  <a:lnTo>
                    <a:pt x="332" y="1490"/>
                  </a:lnTo>
                  <a:lnTo>
                    <a:pt x="322" y="1484"/>
                  </a:lnTo>
                  <a:lnTo>
                    <a:pt x="318" y="1482"/>
                  </a:lnTo>
                  <a:lnTo>
                    <a:pt x="312" y="1482"/>
                  </a:lnTo>
                  <a:lnTo>
                    <a:pt x="308" y="1472"/>
                  </a:lnTo>
                  <a:lnTo>
                    <a:pt x="304" y="1464"/>
                  </a:lnTo>
                  <a:lnTo>
                    <a:pt x="298" y="1456"/>
                  </a:lnTo>
                  <a:lnTo>
                    <a:pt x="292" y="1452"/>
                  </a:lnTo>
                  <a:lnTo>
                    <a:pt x="278" y="1444"/>
                  </a:lnTo>
                  <a:lnTo>
                    <a:pt x="264" y="1438"/>
                  </a:lnTo>
                  <a:lnTo>
                    <a:pt x="252" y="1420"/>
                  </a:lnTo>
                  <a:lnTo>
                    <a:pt x="252" y="1378"/>
                  </a:lnTo>
                  <a:lnTo>
                    <a:pt x="256" y="1372"/>
                  </a:lnTo>
                  <a:lnTo>
                    <a:pt x="256" y="1364"/>
                  </a:lnTo>
                  <a:lnTo>
                    <a:pt x="256" y="1350"/>
                  </a:lnTo>
                  <a:lnTo>
                    <a:pt x="250" y="1340"/>
                  </a:lnTo>
                  <a:lnTo>
                    <a:pt x="244" y="1332"/>
                  </a:lnTo>
                  <a:lnTo>
                    <a:pt x="234" y="1326"/>
                  </a:lnTo>
                  <a:lnTo>
                    <a:pt x="226" y="1324"/>
                  </a:lnTo>
                  <a:lnTo>
                    <a:pt x="206" y="1322"/>
                  </a:lnTo>
                  <a:lnTo>
                    <a:pt x="198" y="1320"/>
                  </a:lnTo>
                  <a:lnTo>
                    <a:pt x="190" y="1318"/>
                  </a:lnTo>
                  <a:lnTo>
                    <a:pt x="174" y="1302"/>
                  </a:lnTo>
                  <a:lnTo>
                    <a:pt x="150" y="1258"/>
                  </a:lnTo>
                  <a:lnTo>
                    <a:pt x="114" y="1250"/>
                  </a:lnTo>
                  <a:lnTo>
                    <a:pt x="112" y="1242"/>
                  </a:lnTo>
                  <a:lnTo>
                    <a:pt x="112" y="1232"/>
                  </a:lnTo>
                  <a:lnTo>
                    <a:pt x="112" y="1224"/>
                  </a:lnTo>
                  <a:lnTo>
                    <a:pt x="114" y="1216"/>
                  </a:lnTo>
                  <a:lnTo>
                    <a:pt x="120" y="1200"/>
                  </a:lnTo>
                  <a:lnTo>
                    <a:pt x="126" y="1186"/>
                  </a:lnTo>
                  <a:lnTo>
                    <a:pt x="124" y="1174"/>
                  </a:lnTo>
                  <a:lnTo>
                    <a:pt x="122" y="1162"/>
                  </a:lnTo>
                  <a:lnTo>
                    <a:pt x="118" y="1152"/>
                  </a:lnTo>
                  <a:lnTo>
                    <a:pt x="112" y="1144"/>
                  </a:lnTo>
                  <a:lnTo>
                    <a:pt x="98" y="1128"/>
                  </a:lnTo>
                  <a:lnTo>
                    <a:pt x="84" y="1114"/>
                  </a:lnTo>
                  <a:lnTo>
                    <a:pt x="38" y="1092"/>
                  </a:lnTo>
                  <a:lnTo>
                    <a:pt x="32" y="1084"/>
                  </a:lnTo>
                  <a:lnTo>
                    <a:pt x="32" y="1062"/>
                  </a:lnTo>
                  <a:lnTo>
                    <a:pt x="32" y="1056"/>
                  </a:lnTo>
                  <a:lnTo>
                    <a:pt x="36" y="1054"/>
                  </a:lnTo>
                  <a:lnTo>
                    <a:pt x="40" y="1050"/>
                  </a:lnTo>
                  <a:lnTo>
                    <a:pt x="46" y="1048"/>
                  </a:lnTo>
                  <a:lnTo>
                    <a:pt x="66" y="1038"/>
                  </a:lnTo>
                  <a:lnTo>
                    <a:pt x="78" y="1028"/>
                  </a:lnTo>
                  <a:lnTo>
                    <a:pt x="82" y="1024"/>
                  </a:lnTo>
                  <a:lnTo>
                    <a:pt x="86" y="1018"/>
                  </a:lnTo>
                  <a:lnTo>
                    <a:pt x="86" y="920"/>
                  </a:lnTo>
                  <a:lnTo>
                    <a:pt x="82" y="904"/>
                  </a:lnTo>
                  <a:lnTo>
                    <a:pt x="76" y="894"/>
                  </a:lnTo>
                  <a:lnTo>
                    <a:pt x="68" y="888"/>
                  </a:lnTo>
                  <a:lnTo>
                    <a:pt x="60" y="886"/>
                  </a:lnTo>
                  <a:lnTo>
                    <a:pt x="50" y="884"/>
                  </a:lnTo>
                  <a:lnTo>
                    <a:pt x="40" y="884"/>
                  </a:lnTo>
                  <a:lnTo>
                    <a:pt x="20" y="884"/>
                  </a:lnTo>
                  <a:lnTo>
                    <a:pt x="14" y="888"/>
                  </a:lnTo>
                  <a:lnTo>
                    <a:pt x="10" y="894"/>
                  </a:lnTo>
                  <a:lnTo>
                    <a:pt x="8" y="894"/>
                  </a:lnTo>
                  <a:lnTo>
                    <a:pt x="8" y="898"/>
                  </a:lnTo>
                  <a:lnTo>
                    <a:pt x="2" y="882"/>
                  </a:lnTo>
                  <a:lnTo>
                    <a:pt x="0" y="872"/>
                  </a:lnTo>
                  <a:lnTo>
                    <a:pt x="0" y="864"/>
                  </a:lnTo>
                  <a:lnTo>
                    <a:pt x="2" y="856"/>
                  </a:lnTo>
                  <a:lnTo>
                    <a:pt x="26" y="844"/>
                  </a:lnTo>
                  <a:lnTo>
                    <a:pt x="26" y="820"/>
                  </a:lnTo>
                  <a:lnTo>
                    <a:pt x="18" y="808"/>
                  </a:lnTo>
                  <a:lnTo>
                    <a:pt x="12" y="802"/>
                  </a:lnTo>
                  <a:lnTo>
                    <a:pt x="8" y="798"/>
                  </a:lnTo>
                  <a:lnTo>
                    <a:pt x="8" y="796"/>
                  </a:lnTo>
                  <a:lnTo>
                    <a:pt x="16" y="792"/>
                  </a:lnTo>
                  <a:lnTo>
                    <a:pt x="26" y="786"/>
                  </a:lnTo>
                  <a:lnTo>
                    <a:pt x="40" y="778"/>
                  </a:lnTo>
                  <a:lnTo>
                    <a:pt x="64" y="742"/>
                  </a:lnTo>
                  <a:lnTo>
                    <a:pt x="106" y="726"/>
                  </a:lnTo>
                  <a:lnTo>
                    <a:pt x="136" y="724"/>
                  </a:lnTo>
                  <a:lnTo>
                    <a:pt x="160" y="722"/>
                  </a:lnTo>
                  <a:lnTo>
                    <a:pt x="186" y="716"/>
                  </a:lnTo>
                  <a:lnTo>
                    <a:pt x="214" y="704"/>
                  </a:lnTo>
                  <a:lnTo>
                    <a:pt x="232" y="704"/>
                  </a:lnTo>
                  <a:lnTo>
                    <a:pt x="232" y="716"/>
                  </a:lnTo>
                  <a:lnTo>
                    <a:pt x="236" y="732"/>
                  </a:lnTo>
                  <a:lnTo>
                    <a:pt x="240" y="738"/>
                  </a:lnTo>
                  <a:lnTo>
                    <a:pt x="246" y="746"/>
                  </a:lnTo>
                  <a:lnTo>
                    <a:pt x="254" y="752"/>
                  </a:lnTo>
                  <a:lnTo>
                    <a:pt x="262" y="756"/>
                  </a:lnTo>
                  <a:lnTo>
                    <a:pt x="274" y="756"/>
                  </a:lnTo>
                  <a:lnTo>
                    <a:pt x="284" y="754"/>
                  </a:lnTo>
                  <a:lnTo>
                    <a:pt x="296" y="752"/>
                  </a:lnTo>
                  <a:lnTo>
                    <a:pt x="308" y="746"/>
                  </a:lnTo>
                  <a:lnTo>
                    <a:pt x="338" y="706"/>
                  </a:lnTo>
                  <a:lnTo>
                    <a:pt x="362" y="708"/>
                  </a:lnTo>
                  <a:lnTo>
                    <a:pt x="374" y="708"/>
                  </a:lnTo>
                  <a:lnTo>
                    <a:pt x="388" y="706"/>
                  </a:lnTo>
                  <a:lnTo>
                    <a:pt x="402" y="694"/>
                  </a:lnTo>
                  <a:lnTo>
                    <a:pt x="418" y="684"/>
                  </a:lnTo>
                  <a:lnTo>
                    <a:pt x="436" y="682"/>
                  </a:lnTo>
                  <a:lnTo>
                    <a:pt x="458" y="690"/>
                  </a:lnTo>
                  <a:lnTo>
                    <a:pt x="472" y="694"/>
                  </a:lnTo>
                  <a:lnTo>
                    <a:pt x="488" y="696"/>
                  </a:lnTo>
                  <a:lnTo>
                    <a:pt x="498" y="692"/>
                  </a:lnTo>
                  <a:lnTo>
                    <a:pt x="510" y="688"/>
                  </a:lnTo>
                  <a:lnTo>
                    <a:pt x="536" y="686"/>
                  </a:lnTo>
                  <a:lnTo>
                    <a:pt x="562" y="682"/>
                  </a:lnTo>
                  <a:lnTo>
                    <a:pt x="576" y="678"/>
                  </a:lnTo>
                  <a:lnTo>
                    <a:pt x="588" y="674"/>
                  </a:lnTo>
                  <a:lnTo>
                    <a:pt x="628" y="650"/>
                  </a:lnTo>
                  <a:lnTo>
                    <a:pt x="638" y="620"/>
                  </a:lnTo>
                  <a:lnTo>
                    <a:pt x="648" y="616"/>
                  </a:lnTo>
                  <a:lnTo>
                    <a:pt x="656" y="608"/>
                  </a:lnTo>
                  <a:lnTo>
                    <a:pt x="662" y="600"/>
                  </a:lnTo>
                  <a:lnTo>
                    <a:pt x="668" y="590"/>
                  </a:lnTo>
                  <a:lnTo>
                    <a:pt x="676" y="568"/>
                  </a:lnTo>
                  <a:lnTo>
                    <a:pt x="682" y="550"/>
                  </a:lnTo>
                  <a:lnTo>
                    <a:pt x="700" y="542"/>
                  </a:lnTo>
                  <a:lnTo>
                    <a:pt x="708" y="536"/>
                  </a:lnTo>
                  <a:lnTo>
                    <a:pt x="716" y="528"/>
                  </a:lnTo>
                  <a:lnTo>
                    <a:pt x="730" y="496"/>
                  </a:lnTo>
                  <a:lnTo>
                    <a:pt x="732" y="438"/>
                  </a:lnTo>
                  <a:lnTo>
                    <a:pt x="726" y="414"/>
                  </a:lnTo>
                  <a:lnTo>
                    <a:pt x="728" y="392"/>
                  </a:lnTo>
                  <a:lnTo>
                    <a:pt x="732" y="370"/>
                  </a:lnTo>
                  <a:lnTo>
                    <a:pt x="732" y="358"/>
                  </a:lnTo>
                  <a:lnTo>
                    <a:pt x="732" y="350"/>
                  </a:lnTo>
                  <a:lnTo>
                    <a:pt x="730" y="342"/>
                  </a:lnTo>
                  <a:lnTo>
                    <a:pt x="726" y="334"/>
                  </a:lnTo>
                  <a:lnTo>
                    <a:pt x="722" y="324"/>
                  </a:lnTo>
                  <a:lnTo>
                    <a:pt x="772" y="326"/>
                  </a:lnTo>
                  <a:lnTo>
                    <a:pt x="798" y="328"/>
                  </a:lnTo>
                  <a:lnTo>
                    <a:pt x="824" y="332"/>
                  </a:lnTo>
                  <a:lnTo>
                    <a:pt x="834" y="334"/>
                  </a:lnTo>
                  <a:lnTo>
                    <a:pt x="842" y="338"/>
                  </a:lnTo>
                  <a:lnTo>
                    <a:pt x="860" y="340"/>
                  </a:lnTo>
                  <a:lnTo>
                    <a:pt x="882" y="344"/>
                  </a:lnTo>
                  <a:lnTo>
                    <a:pt x="892" y="350"/>
                  </a:lnTo>
                  <a:lnTo>
                    <a:pt x="904" y="356"/>
                  </a:lnTo>
                  <a:lnTo>
                    <a:pt x="918" y="356"/>
                  </a:lnTo>
                  <a:lnTo>
                    <a:pt x="932" y="342"/>
                  </a:lnTo>
                  <a:lnTo>
                    <a:pt x="932" y="328"/>
                  </a:lnTo>
                  <a:lnTo>
                    <a:pt x="928" y="314"/>
                  </a:lnTo>
                  <a:lnTo>
                    <a:pt x="926" y="302"/>
                  </a:lnTo>
                  <a:lnTo>
                    <a:pt x="930" y="290"/>
                  </a:lnTo>
                  <a:lnTo>
                    <a:pt x="934" y="280"/>
                  </a:lnTo>
                  <a:lnTo>
                    <a:pt x="972" y="234"/>
                  </a:lnTo>
                  <a:lnTo>
                    <a:pt x="978" y="214"/>
                  </a:lnTo>
                  <a:lnTo>
                    <a:pt x="984" y="200"/>
                  </a:lnTo>
                  <a:lnTo>
                    <a:pt x="994" y="186"/>
                  </a:lnTo>
                  <a:lnTo>
                    <a:pt x="1008" y="172"/>
                  </a:lnTo>
                  <a:lnTo>
                    <a:pt x="1012" y="160"/>
                  </a:lnTo>
                  <a:lnTo>
                    <a:pt x="1016" y="154"/>
                  </a:lnTo>
                  <a:lnTo>
                    <a:pt x="1018" y="152"/>
                  </a:lnTo>
                  <a:lnTo>
                    <a:pt x="1022" y="150"/>
                  </a:lnTo>
                  <a:lnTo>
                    <a:pt x="1034" y="150"/>
                  </a:lnTo>
                  <a:lnTo>
                    <a:pt x="1092" y="186"/>
                  </a:lnTo>
                  <a:lnTo>
                    <a:pt x="1104" y="188"/>
                  </a:lnTo>
                  <a:lnTo>
                    <a:pt x="1118" y="190"/>
                  </a:lnTo>
                  <a:lnTo>
                    <a:pt x="1134" y="194"/>
                  </a:lnTo>
                  <a:lnTo>
                    <a:pt x="1142" y="198"/>
                  </a:lnTo>
                  <a:lnTo>
                    <a:pt x="1150" y="204"/>
                  </a:lnTo>
                  <a:lnTo>
                    <a:pt x="1172" y="204"/>
                  </a:lnTo>
                  <a:lnTo>
                    <a:pt x="1184" y="204"/>
                  </a:lnTo>
                  <a:lnTo>
                    <a:pt x="1196" y="202"/>
                  </a:lnTo>
                  <a:lnTo>
                    <a:pt x="1208" y="198"/>
                  </a:lnTo>
                  <a:lnTo>
                    <a:pt x="1218" y="194"/>
                  </a:lnTo>
                  <a:lnTo>
                    <a:pt x="1226" y="186"/>
                  </a:lnTo>
                  <a:lnTo>
                    <a:pt x="1232" y="174"/>
                  </a:lnTo>
                  <a:lnTo>
                    <a:pt x="1226" y="106"/>
                  </a:lnTo>
                  <a:lnTo>
                    <a:pt x="1236" y="88"/>
                  </a:lnTo>
                  <a:lnTo>
                    <a:pt x="1246" y="76"/>
                  </a:lnTo>
                  <a:lnTo>
                    <a:pt x="1258" y="68"/>
                  </a:lnTo>
                  <a:lnTo>
                    <a:pt x="1270" y="62"/>
                  </a:lnTo>
                  <a:lnTo>
                    <a:pt x="1284" y="58"/>
                  </a:lnTo>
                  <a:lnTo>
                    <a:pt x="1298" y="56"/>
                  </a:lnTo>
                  <a:lnTo>
                    <a:pt x="1336" y="52"/>
                  </a:lnTo>
                  <a:lnTo>
                    <a:pt x="1340" y="50"/>
                  </a:lnTo>
                  <a:lnTo>
                    <a:pt x="1344" y="46"/>
                  </a:lnTo>
                  <a:lnTo>
                    <a:pt x="1352" y="36"/>
                  </a:lnTo>
                  <a:lnTo>
                    <a:pt x="1360" y="14"/>
                  </a:lnTo>
                  <a:lnTo>
                    <a:pt x="1374" y="0"/>
                  </a:lnTo>
                  <a:lnTo>
                    <a:pt x="1418" y="0"/>
                  </a:lnTo>
                  <a:lnTo>
                    <a:pt x="1420" y="2"/>
                  </a:lnTo>
                  <a:lnTo>
                    <a:pt x="1424" y="8"/>
                  </a:lnTo>
                  <a:lnTo>
                    <a:pt x="1426" y="22"/>
                  </a:lnTo>
                  <a:lnTo>
                    <a:pt x="1430" y="40"/>
                  </a:lnTo>
                  <a:lnTo>
                    <a:pt x="1436" y="58"/>
                  </a:lnTo>
                  <a:lnTo>
                    <a:pt x="1480" y="124"/>
                  </a:lnTo>
                  <a:lnTo>
                    <a:pt x="1504" y="134"/>
                  </a:lnTo>
                  <a:lnTo>
                    <a:pt x="1538" y="144"/>
                  </a:lnTo>
                  <a:lnTo>
                    <a:pt x="1568" y="164"/>
                  </a:lnTo>
                  <a:lnTo>
                    <a:pt x="1584" y="190"/>
                  </a:lnTo>
                  <a:lnTo>
                    <a:pt x="1590" y="242"/>
                  </a:lnTo>
                  <a:lnTo>
                    <a:pt x="1610" y="280"/>
                  </a:lnTo>
                  <a:lnTo>
                    <a:pt x="1612" y="298"/>
                  </a:lnTo>
                  <a:lnTo>
                    <a:pt x="1612" y="320"/>
                  </a:lnTo>
                  <a:lnTo>
                    <a:pt x="1612" y="332"/>
                  </a:lnTo>
                  <a:lnTo>
                    <a:pt x="1610" y="342"/>
                  </a:lnTo>
                  <a:lnTo>
                    <a:pt x="1606" y="354"/>
                  </a:lnTo>
                  <a:lnTo>
                    <a:pt x="1602" y="364"/>
                  </a:lnTo>
                  <a:lnTo>
                    <a:pt x="1580" y="378"/>
                  </a:lnTo>
                  <a:lnTo>
                    <a:pt x="1574" y="382"/>
                  </a:lnTo>
                  <a:lnTo>
                    <a:pt x="1572" y="386"/>
                  </a:lnTo>
                  <a:lnTo>
                    <a:pt x="1568" y="390"/>
                  </a:lnTo>
                  <a:lnTo>
                    <a:pt x="1568" y="396"/>
                  </a:lnTo>
                  <a:lnTo>
                    <a:pt x="1566" y="420"/>
                  </a:lnTo>
                  <a:lnTo>
                    <a:pt x="1570" y="440"/>
                  </a:lnTo>
                  <a:lnTo>
                    <a:pt x="1574" y="452"/>
                  </a:lnTo>
                  <a:lnTo>
                    <a:pt x="1582" y="466"/>
                  </a:lnTo>
                  <a:lnTo>
                    <a:pt x="1614" y="488"/>
                  </a:lnTo>
                  <a:lnTo>
                    <a:pt x="1662" y="500"/>
                  </a:lnTo>
                  <a:lnTo>
                    <a:pt x="1674" y="506"/>
                  </a:lnTo>
                  <a:lnTo>
                    <a:pt x="1688" y="512"/>
                  </a:lnTo>
                  <a:lnTo>
                    <a:pt x="1700" y="516"/>
                  </a:lnTo>
                  <a:lnTo>
                    <a:pt x="1714" y="520"/>
                  </a:lnTo>
                  <a:lnTo>
                    <a:pt x="1744" y="524"/>
                  </a:lnTo>
                  <a:lnTo>
                    <a:pt x="1778" y="526"/>
                  </a:lnTo>
                  <a:lnTo>
                    <a:pt x="1790" y="534"/>
                  </a:lnTo>
                  <a:lnTo>
                    <a:pt x="1806" y="546"/>
                  </a:lnTo>
                  <a:lnTo>
                    <a:pt x="1836" y="576"/>
                  </a:lnTo>
                  <a:lnTo>
                    <a:pt x="1882" y="614"/>
                  </a:lnTo>
                  <a:lnTo>
                    <a:pt x="1894" y="616"/>
                  </a:lnTo>
                  <a:lnTo>
                    <a:pt x="1906" y="620"/>
                  </a:lnTo>
                  <a:lnTo>
                    <a:pt x="1918" y="628"/>
                  </a:lnTo>
                  <a:lnTo>
                    <a:pt x="1930" y="640"/>
                  </a:lnTo>
                  <a:lnTo>
                    <a:pt x="1938" y="672"/>
                  </a:lnTo>
                  <a:lnTo>
                    <a:pt x="1944" y="690"/>
                  </a:lnTo>
                  <a:lnTo>
                    <a:pt x="1952" y="710"/>
                  </a:lnTo>
                  <a:lnTo>
                    <a:pt x="1964" y="718"/>
                  </a:lnTo>
                  <a:lnTo>
                    <a:pt x="1968" y="724"/>
                  </a:lnTo>
                  <a:lnTo>
                    <a:pt x="1974" y="736"/>
                  </a:lnTo>
                  <a:lnTo>
                    <a:pt x="1972" y="766"/>
                  </a:lnTo>
                  <a:lnTo>
                    <a:pt x="1980" y="788"/>
                  </a:lnTo>
                  <a:lnTo>
                    <a:pt x="1968" y="796"/>
                  </a:lnTo>
                  <a:lnTo>
                    <a:pt x="1960" y="804"/>
                  </a:lnTo>
                  <a:lnTo>
                    <a:pt x="1956" y="814"/>
                  </a:lnTo>
                  <a:lnTo>
                    <a:pt x="1952" y="832"/>
                  </a:lnTo>
                  <a:lnTo>
                    <a:pt x="1952" y="864"/>
                  </a:lnTo>
                  <a:lnTo>
                    <a:pt x="1958" y="902"/>
                  </a:lnTo>
                  <a:lnTo>
                    <a:pt x="1952" y="906"/>
                  </a:lnTo>
                  <a:lnTo>
                    <a:pt x="1878" y="908"/>
                  </a:lnTo>
                  <a:lnTo>
                    <a:pt x="1844" y="914"/>
                  </a:lnTo>
                  <a:lnTo>
                    <a:pt x="1830" y="918"/>
                  </a:lnTo>
                  <a:lnTo>
                    <a:pt x="1818" y="922"/>
                  </a:lnTo>
                  <a:lnTo>
                    <a:pt x="1808" y="930"/>
                  </a:lnTo>
                  <a:lnTo>
                    <a:pt x="1798" y="940"/>
                  </a:lnTo>
                  <a:lnTo>
                    <a:pt x="1792" y="952"/>
                  </a:lnTo>
                  <a:lnTo>
                    <a:pt x="1786" y="968"/>
                  </a:lnTo>
                  <a:lnTo>
                    <a:pt x="1774" y="980"/>
                  </a:lnTo>
                  <a:lnTo>
                    <a:pt x="1766" y="990"/>
                  </a:lnTo>
                  <a:lnTo>
                    <a:pt x="1760" y="1002"/>
                  </a:lnTo>
                  <a:lnTo>
                    <a:pt x="1754" y="1018"/>
                  </a:lnTo>
                  <a:lnTo>
                    <a:pt x="1744" y="1024"/>
                  </a:lnTo>
                  <a:lnTo>
                    <a:pt x="1732" y="1028"/>
                  </a:lnTo>
                  <a:lnTo>
                    <a:pt x="1710" y="1032"/>
                  </a:lnTo>
                  <a:lnTo>
                    <a:pt x="1690" y="1034"/>
                  </a:lnTo>
                  <a:lnTo>
                    <a:pt x="1672" y="1034"/>
                  </a:lnTo>
                  <a:lnTo>
                    <a:pt x="1670" y="1044"/>
                  </a:lnTo>
                  <a:lnTo>
                    <a:pt x="1664" y="1056"/>
                  </a:lnTo>
                  <a:lnTo>
                    <a:pt x="1656" y="1066"/>
                  </a:lnTo>
                  <a:lnTo>
                    <a:pt x="1648" y="1074"/>
                  </a:lnTo>
                  <a:lnTo>
                    <a:pt x="1644" y="1082"/>
                  </a:lnTo>
                  <a:lnTo>
                    <a:pt x="1644" y="1090"/>
                  </a:lnTo>
                  <a:lnTo>
                    <a:pt x="1646" y="1106"/>
                  </a:lnTo>
                  <a:lnTo>
                    <a:pt x="1652" y="1124"/>
                  </a:lnTo>
                  <a:lnTo>
                    <a:pt x="1658" y="1146"/>
                  </a:lnTo>
                  <a:lnTo>
                    <a:pt x="1660" y="1170"/>
                  </a:lnTo>
                  <a:lnTo>
                    <a:pt x="1604" y="1182"/>
                  </a:lnTo>
                  <a:lnTo>
                    <a:pt x="1592" y="1188"/>
                  </a:lnTo>
                  <a:lnTo>
                    <a:pt x="1580" y="1194"/>
                  </a:lnTo>
                  <a:lnTo>
                    <a:pt x="1560" y="1206"/>
                  </a:lnTo>
                  <a:lnTo>
                    <a:pt x="1526" y="1214"/>
                  </a:lnTo>
                  <a:lnTo>
                    <a:pt x="1490" y="1220"/>
                  </a:lnTo>
                  <a:lnTo>
                    <a:pt x="1458" y="1224"/>
                  </a:lnTo>
                  <a:lnTo>
                    <a:pt x="1426" y="1224"/>
                  </a:lnTo>
                  <a:lnTo>
                    <a:pt x="1408" y="1228"/>
                  </a:lnTo>
                  <a:lnTo>
                    <a:pt x="1396" y="1236"/>
                  </a:lnTo>
                  <a:lnTo>
                    <a:pt x="1396" y="1244"/>
                  </a:lnTo>
                  <a:lnTo>
                    <a:pt x="1398" y="1250"/>
                  </a:lnTo>
                  <a:lnTo>
                    <a:pt x="1402" y="1258"/>
                  </a:lnTo>
                  <a:lnTo>
                    <a:pt x="1412" y="1272"/>
                  </a:lnTo>
                  <a:lnTo>
                    <a:pt x="1406" y="1280"/>
                  </a:lnTo>
                  <a:lnTo>
                    <a:pt x="1404" y="1288"/>
                  </a:lnTo>
                  <a:lnTo>
                    <a:pt x="1404" y="1294"/>
                  </a:lnTo>
                  <a:lnTo>
                    <a:pt x="1408" y="1302"/>
                  </a:lnTo>
                  <a:lnTo>
                    <a:pt x="1412" y="1308"/>
                  </a:lnTo>
                  <a:lnTo>
                    <a:pt x="1420" y="1314"/>
                  </a:lnTo>
                  <a:lnTo>
                    <a:pt x="1438" y="1328"/>
                  </a:lnTo>
                  <a:lnTo>
                    <a:pt x="1460" y="1360"/>
                  </a:lnTo>
                  <a:lnTo>
                    <a:pt x="1468" y="1364"/>
                  </a:lnTo>
                  <a:lnTo>
                    <a:pt x="1474" y="1370"/>
                  </a:lnTo>
                  <a:lnTo>
                    <a:pt x="1476" y="1374"/>
                  </a:lnTo>
                  <a:lnTo>
                    <a:pt x="1476" y="1380"/>
                  </a:lnTo>
                  <a:lnTo>
                    <a:pt x="1476" y="1396"/>
                  </a:lnTo>
                  <a:lnTo>
                    <a:pt x="1464" y="1408"/>
                  </a:lnTo>
                  <a:lnTo>
                    <a:pt x="1444" y="1418"/>
                  </a:lnTo>
                  <a:lnTo>
                    <a:pt x="1438" y="1422"/>
                  </a:lnTo>
                  <a:lnTo>
                    <a:pt x="1434" y="1426"/>
                  </a:lnTo>
                  <a:lnTo>
                    <a:pt x="1430" y="1432"/>
                  </a:lnTo>
                  <a:lnTo>
                    <a:pt x="1428" y="1438"/>
                  </a:lnTo>
                  <a:lnTo>
                    <a:pt x="1428" y="1460"/>
                  </a:lnTo>
                  <a:lnTo>
                    <a:pt x="1434" y="1466"/>
                  </a:lnTo>
                  <a:lnTo>
                    <a:pt x="1442" y="1476"/>
                  </a:lnTo>
                  <a:lnTo>
                    <a:pt x="1448" y="1488"/>
                  </a:lnTo>
                  <a:lnTo>
                    <a:pt x="1450" y="1496"/>
                  </a:lnTo>
                  <a:lnTo>
                    <a:pt x="1450" y="1504"/>
                  </a:lnTo>
                  <a:lnTo>
                    <a:pt x="1440" y="1510"/>
                  </a:lnTo>
                  <a:lnTo>
                    <a:pt x="1430" y="1512"/>
                  </a:lnTo>
                  <a:lnTo>
                    <a:pt x="1416" y="1516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8" name="Freeform 34"/>
            <p:cNvSpPr/>
            <p:nvPr/>
          </p:nvSpPr>
          <p:spPr bwMode="auto">
            <a:xfrm>
              <a:off x="3883025" y="361950"/>
              <a:ext cx="3463925" cy="2965450"/>
            </a:xfrm>
            <a:custGeom>
              <a:avLst/>
              <a:gdLst>
                <a:gd name="T0" fmla="*/ 538 w 2182"/>
                <a:gd name="T1" fmla="*/ 1714 h 1868"/>
                <a:gd name="T2" fmla="*/ 526 w 2182"/>
                <a:gd name="T3" fmla="*/ 1632 h 1868"/>
                <a:gd name="T4" fmla="*/ 362 w 2182"/>
                <a:gd name="T5" fmla="*/ 1664 h 1868"/>
                <a:gd name="T6" fmla="*/ 286 w 2182"/>
                <a:gd name="T7" fmla="*/ 1690 h 1868"/>
                <a:gd name="T8" fmla="*/ 168 w 2182"/>
                <a:gd name="T9" fmla="*/ 1576 h 1868"/>
                <a:gd name="T10" fmla="*/ 220 w 2182"/>
                <a:gd name="T11" fmla="*/ 1468 h 1868"/>
                <a:gd name="T12" fmla="*/ 66 w 2182"/>
                <a:gd name="T13" fmla="*/ 1450 h 1868"/>
                <a:gd name="T14" fmla="*/ 20 w 2182"/>
                <a:gd name="T15" fmla="*/ 1304 h 1868"/>
                <a:gd name="T16" fmla="*/ 400 w 2182"/>
                <a:gd name="T17" fmla="*/ 1336 h 1868"/>
                <a:gd name="T18" fmla="*/ 594 w 2182"/>
                <a:gd name="T19" fmla="*/ 1418 h 1868"/>
                <a:gd name="T20" fmla="*/ 724 w 2182"/>
                <a:gd name="T21" fmla="*/ 1354 h 1868"/>
                <a:gd name="T22" fmla="*/ 828 w 2182"/>
                <a:gd name="T23" fmla="*/ 1308 h 1868"/>
                <a:gd name="T24" fmla="*/ 1006 w 2182"/>
                <a:gd name="T25" fmla="*/ 1300 h 1868"/>
                <a:gd name="T26" fmla="*/ 1170 w 2182"/>
                <a:gd name="T27" fmla="*/ 1170 h 1868"/>
                <a:gd name="T28" fmla="*/ 1178 w 2182"/>
                <a:gd name="T29" fmla="*/ 1032 h 1868"/>
                <a:gd name="T30" fmla="*/ 1260 w 2182"/>
                <a:gd name="T31" fmla="*/ 1006 h 1868"/>
                <a:gd name="T32" fmla="*/ 1410 w 2182"/>
                <a:gd name="T33" fmla="*/ 924 h 1868"/>
                <a:gd name="T34" fmla="*/ 1524 w 2182"/>
                <a:gd name="T35" fmla="*/ 876 h 1868"/>
                <a:gd name="T36" fmla="*/ 1632 w 2182"/>
                <a:gd name="T37" fmla="*/ 776 h 1868"/>
                <a:gd name="T38" fmla="*/ 1798 w 2182"/>
                <a:gd name="T39" fmla="*/ 740 h 1868"/>
                <a:gd name="T40" fmla="*/ 1712 w 2182"/>
                <a:gd name="T41" fmla="*/ 614 h 1868"/>
                <a:gd name="T42" fmla="*/ 1586 w 2182"/>
                <a:gd name="T43" fmla="*/ 646 h 1868"/>
                <a:gd name="T44" fmla="*/ 1456 w 2182"/>
                <a:gd name="T45" fmla="*/ 650 h 1868"/>
                <a:gd name="T46" fmla="*/ 1480 w 2182"/>
                <a:gd name="T47" fmla="*/ 512 h 1868"/>
                <a:gd name="T48" fmla="*/ 1602 w 2182"/>
                <a:gd name="T49" fmla="*/ 428 h 1868"/>
                <a:gd name="T50" fmla="*/ 1698 w 2182"/>
                <a:gd name="T51" fmla="*/ 250 h 1868"/>
                <a:gd name="T52" fmla="*/ 1738 w 2182"/>
                <a:gd name="T53" fmla="*/ 108 h 1868"/>
                <a:gd name="T54" fmla="*/ 1736 w 2182"/>
                <a:gd name="T55" fmla="*/ 20 h 1868"/>
                <a:gd name="T56" fmla="*/ 1800 w 2182"/>
                <a:gd name="T57" fmla="*/ 42 h 1868"/>
                <a:gd name="T58" fmla="*/ 1848 w 2182"/>
                <a:gd name="T59" fmla="*/ 80 h 1868"/>
                <a:gd name="T60" fmla="*/ 1926 w 2182"/>
                <a:gd name="T61" fmla="*/ 178 h 1868"/>
                <a:gd name="T62" fmla="*/ 2052 w 2182"/>
                <a:gd name="T63" fmla="*/ 152 h 1868"/>
                <a:gd name="T64" fmla="*/ 2136 w 2182"/>
                <a:gd name="T65" fmla="*/ 246 h 1868"/>
                <a:gd name="T66" fmla="*/ 2136 w 2182"/>
                <a:gd name="T67" fmla="*/ 440 h 1868"/>
                <a:gd name="T68" fmla="*/ 2118 w 2182"/>
                <a:gd name="T69" fmla="*/ 476 h 1868"/>
                <a:gd name="T70" fmla="*/ 2064 w 2182"/>
                <a:gd name="T71" fmla="*/ 514 h 1868"/>
                <a:gd name="T72" fmla="*/ 2020 w 2182"/>
                <a:gd name="T73" fmla="*/ 674 h 1868"/>
                <a:gd name="T74" fmla="*/ 2068 w 2182"/>
                <a:gd name="T75" fmla="*/ 716 h 1868"/>
                <a:gd name="T76" fmla="*/ 2026 w 2182"/>
                <a:gd name="T77" fmla="*/ 796 h 1868"/>
                <a:gd name="T78" fmla="*/ 1968 w 2182"/>
                <a:gd name="T79" fmla="*/ 828 h 1868"/>
                <a:gd name="T80" fmla="*/ 2054 w 2182"/>
                <a:gd name="T81" fmla="*/ 986 h 1868"/>
                <a:gd name="T82" fmla="*/ 2154 w 2182"/>
                <a:gd name="T83" fmla="*/ 1034 h 1868"/>
                <a:gd name="T84" fmla="*/ 2156 w 2182"/>
                <a:gd name="T85" fmla="*/ 1130 h 1868"/>
                <a:gd name="T86" fmla="*/ 2054 w 2182"/>
                <a:gd name="T87" fmla="*/ 1170 h 1868"/>
                <a:gd name="T88" fmla="*/ 1920 w 2182"/>
                <a:gd name="T89" fmla="*/ 1272 h 1868"/>
                <a:gd name="T90" fmla="*/ 1850 w 2182"/>
                <a:gd name="T91" fmla="*/ 1260 h 1868"/>
                <a:gd name="T92" fmla="*/ 1786 w 2182"/>
                <a:gd name="T93" fmla="*/ 1338 h 1868"/>
                <a:gd name="T94" fmla="*/ 1696 w 2182"/>
                <a:gd name="T95" fmla="*/ 1206 h 1868"/>
                <a:gd name="T96" fmla="*/ 1524 w 2182"/>
                <a:gd name="T97" fmla="*/ 1346 h 1868"/>
                <a:gd name="T98" fmla="*/ 1494 w 2182"/>
                <a:gd name="T99" fmla="*/ 1334 h 1868"/>
                <a:gd name="T100" fmla="*/ 1424 w 2182"/>
                <a:gd name="T101" fmla="*/ 1310 h 1868"/>
                <a:gd name="T102" fmla="*/ 1392 w 2182"/>
                <a:gd name="T103" fmla="*/ 1430 h 1868"/>
                <a:gd name="T104" fmla="*/ 1288 w 2182"/>
                <a:gd name="T105" fmla="*/ 1520 h 1868"/>
                <a:gd name="T106" fmla="*/ 1140 w 2182"/>
                <a:gd name="T107" fmla="*/ 1612 h 1868"/>
                <a:gd name="T108" fmla="*/ 1076 w 2182"/>
                <a:gd name="T109" fmla="*/ 1650 h 1868"/>
                <a:gd name="T110" fmla="*/ 988 w 2182"/>
                <a:gd name="T111" fmla="*/ 1790 h 1868"/>
                <a:gd name="T112" fmla="*/ 838 w 2182"/>
                <a:gd name="T113" fmla="*/ 1810 h 1868"/>
                <a:gd name="T114" fmla="*/ 814 w 2182"/>
                <a:gd name="T115" fmla="*/ 1666 h 1868"/>
                <a:gd name="T116" fmla="*/ 732 w 2182"/>
                <a:gd name="T117" fmla="*/ 1678 h 1868"/>
                <a:gd name="T118" fmla="*/ 662 w 2182"/>
                <a:gd name="T119" fmla="*/ 1816 h 186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2182" h="1868">
                  <a:moveTo>
                    <a:pt x="556" y="1868"/>
                  </a:moveTo>
                  <a:lnTo>
                    <a:pt x="556" y="1868"/>
                  </a:lnTo>
                  <a:lnTo>
                    <a:pt x="518" y="1832"/>
                  </a:lnTo>
                  <a:lnTo>
                    <a:pt x="498" y="1792"/>
                  </a:lnTo>
                  <a:lnTo>
                    <a:pt x="500" y="1764"/>
                  </a:lnTo>
                  <a:lnTo>
                    <a:pt x="502" y="1754"/>
                  </a:lnTo>
                  <a:lnTo>
                    <a:pt x="506" y="1744"/>
                  </a:lnTo>
                  <a:lnTo>
                    <a:pt x="512" y="1736"/>
                  </a:lnTo>
                  <a:lnTo>
                    <a:pt x="518" y="1728"/>
                  </a:lnTo>
                  <a:lnTo>
                    <a:pt x="528" y="1720"/>
                  </a:lnTo>
                  <a:lnTo>
                    <a:pt x="538" y="1714"/>
                  </a:lnTo>
                  <a:lnTo>
                    <a:pt x="556" y="1698"/>
                  </a:lnTo>
                  <a:lnTo>
                    <a:pt x="572" y="1674"/>
                  </a:lnTo>
                  <a:lnTo>
                    <a:pt x="570" y="1658"/>
                  </a:lnTo>
                  <a:lnTo>
                    <a:pt x="562" y="1646"/>
                  </a:lnTo>
                  <a:lnTo>
                    <a:pt x="556" y="1638"/>
                  </a:lnTo>
                  <a:lnTo>
                    <a:pt x="548" y="1634"/>
                  </a:lnTo>
                  <a:lnTo>
                    <a:pt x="542" y="1632"/>
                  </a:lnTo>
                  <a:lnTo>
                    <a:pt x="534" y="1630"/>
                  </a:lnTo>
                  <a:lnTo>
                    <a:pt x="526" y="1632"/>
                  </a:lnTo>
                  <a:lnTo>
                    <a:pt x="506" y="1638"/>
                  </a:lnTo>
                  <a:lnTo>
                    <a:pt x="482" y="1658"/>
                  </a:lnTo>
                  <a:lnTo>
                    <a:pt x="448" y="1674"/>
                  </a:lnTo>
                  <a:lnTo>
                    <a:pt x="442" y="1668"/>
                  </a:lnTo>
                  <a:lnTo>
                    <a:pt x="436" y="1664"/>
                  </a:lnTo>
                  <a:lnTo>
                    <a:pt x="426" y="1658"/>
                  </a:lnTo>
                  <a:lnTo>
                    <a:pt x="384" y="1658"/>
                  </a:lnTo>
                  <a:lnTo>
                    <a:pt x="370" y="1660"/>
                  </a:lnTo>
                  <a:lnTo>
                    <a:pt x="362" y="1664"/>
                  </a:lnTo>
                  <a:lnTo>
                    <a:pt x="356" y="1672"/>
                  </a:lnTo>
                  <a:lnTo>
                    <a:pt x="352" y="1682"/>
                  </a:lnTo>
                  <a:lnTo>
                    <a:pt x="350" y="1700"/>
                  </a:lnTo>
                  <a:lnTo>
                    <a:pt x="348" y="1722"/>
                  </a:lnTo>
                  <a:lnTo>
                    <a:pt x="342" y="1726"/>
                  </a:lnTo>
                  <a:lnTo>
                    <a:pt x="336" y="1726"/>
                  </a:lnTo>
                  <a:lnTo>
                    <a:pt x="330" y="1726"/>
                  </a:lnTo>
                  <a:lnTo>
                    <a:pt x="324" y="1724"/>
                  </a:lnTo>
                  <a:lnTo>
                    <a:pt x="314" y="1718"/>
                  </a:lnTo>
                  <a:lnTo>
                    <a:pt x="306" y="1716"/>
                  </a:lnTo>
                  <a:lnTo>
                    <a:pt x="286" y="1690"/>
                  </a:lnTo>
                  <a:lnTo>
                    <a:pt x="270" y="1674"/>
                  </a:lnTo>
                  <a:lnTo>
                    <a:pt x="262" y="1654"/>
                  </a:lnTo>
                  <a:lnTo>
                    <a:pt x="252" y="1638"/>
                  </a:lnTo>
                  <a:lnTo>
                    <a:pt x="248" y="1632"/>
                  </a:lnTo>
                  <a:lnTo>
                    <a:pt x="242" y="1626"/>
                  </a:lnTo>
                  <a:lnTo>
                    <a:pt x="234" y="1624"/>
                  </a:lnTo>
                  <a:lnTo>
                    <a:pt x="226" y="1620"/>
                  </a:lnTo>
                  <a:lnTo>
                    <a:pt x="190" y="1582"/>
                  </a:lnTo>
                  <a:lnTo>
                    <a:pt x="168" y="1576"/>
                  </a:lnTo>
                  <a:lnTo>
                    <a:pt x="170" y="1568"/>
                  </a:lnTo>
                  <a:lnTo>
                    <a:pt x="172" y="1560"/>
                  </a:lnTo>
                  <a:lnTo>
                    <a:pt x="178" y="1554"/>
                  </a:lnTo>
                  <a:lnTo>
                    <a:pt x="184" y="1548"/>
                  </a:lnTo>
                  <a:lnTo>
                    <a:pt x="198" y="1538"/>
                  </a:lnTo>
                  <a:lnTo>
                    <a:pt x="206" y="1532"/>
                  </a:lnTo>
                  <a:lnTo>
                    <a:pt x="212" y="1526"/>
                  </a:lnTo>
                  <a:lnTo>
                    <a:pt x="226" y="1496"/>
                  </a:lnTo>
                  <a:lnTo>
                    <a:pt x="226" y="1484"/>
                  </a:lnTo>
                  <a:lnTo>
                    <a:pt x="224" y="1474"/>
                  </a:lnTo>
                  <a:lnTo>
                    <a:pt x="220" y="1468"/>
                  </a:lnTo>
                  <a:lnTo>
                    <a:pt x="216" y="1464"/>
                  </a:lnTo>
                  <a:lnTo>
                    <a:pt x="182" y="1464"/>
                  </a:lnTo>
                  <a:lnTo>
                    <a:pt x="150" y="1468"/>
                  </a:lnTo>
                  <a:lnTo>
                    <a:pt x="120" y="1474"/>
                  </a:lnTo>
                  <a:lnTo>
                    <a:pt x="92" y="1484"/>
                  </a:lnTo>
                  <a:lnTo>
                    <a:pt x="84" y="1490"/>
                  </a:lnTo>
                  <a:lnTo>
                    <a:pt x="76" y="1492"/>
                  </a:lnTo>
                  <a:lnTo>
                    <a:pt x="70" y="1492"/>
                  </a:lnTo>
                  <a:lnTo>
                    <a:pt x="64" y="1492"/>
                  </a:lnTo>
                  <a:lnTo>
                    <a:pt x="66" y="1450"/>
                  </a:lnTo>
                  <a:lnTo>
                    <a:pt x="50" y="1428"/>
                  </a:lnTo>
                  <a:lnTo>
                    <a:pt x="14" y="1398"/>
                  </a:lnTo>
                  <a:lnTo>
                    <a:pt x="14" y="1386"/>
                  </a:lnTo>
                  <a:lnTo>
                    <a:pt x="18" y="1376"/>
                  </a:lnTo>
                  <a:lnTo>
                    <a:pt x="26" y="1358"/>
                  </a:lnTo>
                  <a:lnTo>
                    <a:pt x="24" y="1328"/>
                  </a:lnTo>
                  <a:lnTo>
                    <a:pt x="24" y="1316"/>
                  </a:lnTo>
                  <a:lnTo>
                    <a:pt x="20" y="1304"/>
                  </a:lnTo>
                  <a:lnTo>
                    <a:pt x="0" y="1278"/>
                  </a:lnTo>
                  <a:lnTo>
                    <a:pt x="0" y="1244"/>
                  </a:lnTo>
                  <a:lnTo>
                    <a:pt x="100" y="1268"/>
                  </a:lnTo>
                  <a:lnTo>
                    <a:pt x="274" y="1270"/>
                  </a:lnTo>
                  <a:lnTo>
                    <a:pt x="306" y="1278"/>
                  </a:lnTo>
                  <a:lnTo>
                    <a:pt x="326" y="1284"/>
                  </a:lnTo>
                  <a:lnTo>
                    <a:pt x="344" y="1290"/>
                  </a:lnTo>
                  <a:lnTo>
                    <a:pt x="400" y="1336"/>
                  </a:lnTo>
                  <a:lnTo>
                    <a:pt x="414" y="1342"/>
                  </a:lnTo>
                  <a:lnTo>
                    <a:pt x="466" y="1350"/>
                  </a:lnTo>
                  <a:lnTo>
                    <a:pt x="490" y="1366"/>
                  </a:lnTo>
                  <a:lnTo>
                    <a:pt x="556" y="1388"/>
                  </a:lnTo>
                  <a:lnTo>
                    <a:pt x="562" y="1392"/>
                  </a:lnTo>
                  <a:lnTo>
                    <a:pt x="568" y="1398"/>
                  </a:lnTo>
                  <a:lnTo>
                    <a:pt x="584" y="1412"/>
                  </a:lnTo>
                  <a:lnTo>
                    <a:pt x="594" y="1418"/>
                  </a:lnTo>
                  <a:lnTo>
                    <a:pt x="604" y="1420"/>
                  </a:lnTo>
                  <a:lnTo>
                    <a:pt x="614" y="1418"/>
                  </a:lnTo>
                  <a:lnTo>
                    <a:pt x="628" y="1412"/>
                  </a:lnTo>
                  <a:lnTo>
                    <a:pt x="632" y="1406"/>
                  </a:lnTo>
                  <a:lnTo>
                    <a:pt x="638" y="1400"/>
                  </a:lnTo>
                  <a:lnTo>
                    <a:pt x="650" y="1392"/>
                  </a:lnTo>
                  <a:lnTo>
                    <a:pt x="666" y="1386"/>
                  </a:lnTo>
                  <a:lnTo>
                    <a:pt x="680" y="1380"/>
                  </a:lnTo>
                  <a:lnTo>
                    <a:pt x="696" y="1368"/>
                  </a:lnTo>
                  <a:lnTo>
                    <a:pt x="708" y="1360"/>
                  </a:lnTo>
                  <a:lnTo>
                    <a:pt x="724" y="1354"/>
                  </a:lnTo>
                  <a:lnTo>
                    <a:pt x="746" y="1350"/>
                  </a:lnTo>
                  <a:lnTo>
                    <a:pt x="746" y="1346"/>
                  </a:lnTo>
                  <a:lnTo>
                    <a:pt x="750" y="1344"/>
                  </a:lnTo>
                  <a:lnTo>
                    <a:pt x="758" y="1340"/>
                  </a:lnTo>
                  <a:lnTo>
                    <a:pt x="768" y="1336"/>
                  </a:lnTo>
                  <a:lnTo>
                    <a:pt x="778" y="1332"/>
                  </a:lnTo>
                  <a:lnTo>
                    <a:pt x="784" y="1332"/>
                  </a:lnTo>
                  <a:lnTo>
                    <a:pt x="792" y="1328"/>
                  </a:lnTo>
                  <a:lnTo>
                    <a:pt x="806" y="1320"/>
                  </a:lnTo>
                  <a:lnTo>
                    <a:pt x="820" y="1310"/>
                  </a:lnTo>
                  <a:lnTo>
                    <a:pt x="828" y="1308"/>
                  </a:lnTo>
                  <a:lnTo>
                    <a:pt x="836" y="1306"/>
                  </a:lnTo>
                  <a:lnTo>
                    <a:pt x="848" y="1300"/>
                  </a:lnTo>
                  <a:lnTo>
                    <a:pt x="862" y="1296"/>
                  </a:lnTo>
                  <a:lnTo>
                    <a:pt x="876" y="1296"/>
                  </a:lnTo>
                  <a:lnTo>
                    <a:pt x="894" y="1296"/>
                  </a:lnTo>
                  <a:lnTo>
                    <a:pt x="918" y="1302"/>
                  </a:lnTo>
                  <a:lnTo>
                    <a:pt x="952" y="1306"/>
                  </a:lnTo>
                  <a:lnTo>
                    <a:pt x="970" y="1306"/>
                  </a:lnTo>
                  <a:lnTo>
                    <a:pt x="986" y="1306"/>
                  </a:lnTo>
                  <a:lnTo>
                    <a:pt x="1000" y="1302"/>
                  </a:lnTo>
                  <a:lnTo>
                    <a:pt x="1006" y="1300"/>
                  </a:lnTo>
                  <a:lnTo>
                    <a:pt x="1010" y="1296"/>
                  </a:lnTo>
                  <a:lnTo>
                    <a:pt x="1028" y="1294"/>
                  </a:lnTo>
                  <a:lnTo>
                    <a:pt x="1044" y="1286"/>
                  </a:lnTo>
                  <a:lnTo>
                    <a:pt x="1060" y="1278"/>
                  </a:lnTo>
                  <a:lnTo>
                    <a:pt x="1074" y="1266"/>
                  </a:lnTo>
                  <a:lnTo>
                    <a:pt x="1086" y="1254"/>
                  </a:lnTo>
                  <a:lnTo>
                    <a:pt x="1100" y="1240"/>
                  </a:lnTo>
                  <a:lnTo>
                    <a:pt x="1122" y="1212"/>
                  </a:lnTo>
                  <a:lnTo>
                    <a:pt x="1156" y="1182"/>
                  </a:lnTo>
                  <a:lnTo>
                    <a:pt x="1170" y="1170"/>
                  </a:lnTo>
                  <a:lnTo>
                    <a:pt x="1186" y="1158"/>
                  </a:lnTo>
                  <a:lnTo>
                    <a:pt x="1202" y="1150"/>
                  </a:lnTo>
                  <a:lnTo>
                    <a:pt x="1210" y="1146"/>
                  </a:lnTo>
                  <a:lnTo>
                    <a:pt x="1218" y="1138"/>
                  </a:lnTo>
                  <a:lnTo>
                    <a:pt x="1216" y="1112"/>
                  </a:lnTo>
                  <a:lnTo>
                    <a:pt x="1182" y="1080"/>
                  </a:lnTo>
                  <a:lnTo>
                    <a:pt x="1176" y="1058"/>
                  </a:lnTo>
                  <a:lnTo>
                    <a:pt x="1178" y="1032"/>
                  </a:lnTo>
                  <a:lnTo>
                    <a:pt x="1180" y="1020"/>
                  </a:lnTo>
                  <a:lnTo>
                    <a:pt x="1182" y="1010"/>
                  </a:lnTo>
                  <a:lnTo>
                    <a:pt x="1186" y="1002"/>
                  </a:lnTo>
                  <a:lnTo>
                    <a:pt x="1192" y="994"/>
                  </a:lnTo>
                  <a:lnTo>
                    <a:pt x="1200" y="986"/>
                  </a:lnTo>
                  <a:lnTo>
                    <a:pt x="1212" y="982"/>
                  </a:lnTo>
                  <a:lnTo>
                    <a:pt x="1214" y="978"/>
                  </a:lnTo>
                  <a:lnTo>
                    <a:pt x="1216" y="976"/>
                  </a:lnTo>
                  <a:lnTo>
                    <a:pt x="1220" y="978"/>
                  </a:lnTo>
                  <a:lnTo>
                    <a:pt x="1226" y="982"/>
                  </a:lnTo>
                  <a:lnTo>
                    <a:pt x="1260" y="1006"/>
                  </a:lnTo>
                  <a:lnTo>
                    <a:pt x="1286" y="1014"/>
                  </a:lnTo>
                  <a:lnTo>
                    <a:pt x="1314" y="1014"/>
                  </a:lnTo>
                  <a:lnTo>
                    <a:pt x="1326" y="1010"/>
                  </a:lnTo>
                  <a:lnTo>
                    <a:pt x="1336" y="1002"/>
                  </a:lnTo>
                  <a:lnTo>
                    <a:pt x="1348" y="992"/>
                  </a:lnTo>
                  <a:lnTo>
                    <a:pt x="1358" y="980"/>
                  </a:lnTo>
                  <a:lnTo>
                    <a:pt x="1380" y="956"/>
                  </a:lnTo>
                  <a:lnTo>
                    <a:pt x="1398" y="932"/>
                  </a:lnTo>
                  <a:lnTo>
                    <a:pt x="1404" y="928"/>
                  </a:lnTo>
                  <a:lnTo>
                    <a:pt x="1410" y="924"/>
                  </a:lnTo>
                  <a:lnTo>
                    <a:pt x="1416" y="924"/>
                  </a:lnTo>
                  <a:lnTo>
                    <a:pt x="1424" y="922"/>
                  </a:lnTo>
                  <a:lnTo>
                    <a:pt x="1438" y="924"/>
                  </a:lnTo>
                  <a:lnTo>
                    <a:pt x="1454" y="926"/>
                  </a:lnTo>
                  <a:lnTo>
                    <a:pt x="1464" y="918"/>
                  </a:lnTo>
                  <a:lnTo>
                    <a:pt x="1472" y="914"/>
                  </a:lnTo>
                  <a:lnTo>
                    <a:pt x="1492" y="906"/>
                  </a:lnTo>
                  <a:lnTo>
                    <a:pt x="1518" y="882"/>
                  </a:lnTo>
                  <a:lnTo>
                    <a:pt x="1522" y="880"/>
                  </a:lnTo>
                  <a:lnTo>
                    <a:pt x="1524" y="876"/>
                  </a:lnTo>
                  <a:lnTo>
                    <a:pt x="1530" y="866"/>
                  </a:lnTo>
                  <a:lnTo>
                    <a:pt x="1534" y="848"/>
                  </a:lnTo>
                  <a:lnTo>
                    <a:pt x="1540" y="832"/>
                  </a:lnTo>
                  <a:lnTo>
                    <a:pt x="1546" y="822"/>
                  </a:lnTo>
                  <a:lnTo>
                    <a:pt x="1554" y="816"/>
                  </a:lnTo>
                  <a:lnTo>
                    <a:pt x="1562" y="812"/>
                  </a:lnTo>
                  <a:lnTo>
                    <a:pt x="1580" y="806"/>
                  </a:lnTo>
                  <a:lnTo>
                    <a:pt x="1594" y="804"/>
                  </a:lnTo>
                  <a:lnTo>
                    <a:pt x="1610" y="798"/>
                  </a:lnTo>
                  <a:lnTo>
                    <a:pt x="1620" y="786"/>
                  </a:lnTo>
                  <a:lnTo>
                    <a:pt x="1632" y="776"/>
                  </a:lnTo>
                  <a:lnTo>
                    <a:pt x="1646" y="768"/>
                  </a:lnTo>
                  <a:lnTo>
                    <a:pt x="1660" y="760"/>
                  </a:lnTo>
                  <a:lnTo>
                    <a:pt x="1670" y="754"/>
                  </a:lnTo>
                  <a:lnTo>
                    <a:pt x="1680" y="752"/>
                  </a:lnTo>
                  <a:lnTo>
                    <a:pt x="1696" y="750"/>
                  </a:lnTo>
                  <a:lnTo>
                    <a:pt x="1712" y="750"/>
                  </a:lnTo>
                  <a:lnTo>
                    <a:pt x="1746" y="752"/>
                  </a:lnTo>
                  <a:lnTo>
                    <a:pt x="1776" y="756"/>
                  </a:lnTo>
                  <a:lnTo>
                    <a:pt x="1792" y="748"/>
                  </a:lnTo>
                  <a:lnTo>
                    <a:pt x="1798" y="740"/>
                  </a:lnTo>
                  <a:lnTo>
                    <a:pt x="1802" y="730"/>
                  </a:lnTo>
                  <a:lnTo>
                    <a:pt x="1804" y="720"/>
                  </a:lnTo>
                  <a:lnTo>
                    <a:pt x="1804" y="712"/>
                  </a:lnTo>
                  <a:lnTo>
                    <a:pt x="1802" y="702"/>
                  </a:lnTo>
                  <a:lnTo>
                    <a:pt x="1798" y="694"/>
                  </a:lnTo>
                  <a:lnTo>
                    <a:pt x="1790" y="680"/>
                  </a:lnTo>
                  <a:lnTo>
                    <a:pt x="1764" y="656"/>
                  </a:lnTo>
                  <a:lnTo>
                    <a:pt x="1718" y="628"/>
                  </a:lnTo>
                  <a:lnTo>
                    <a:pt x="1716" y="622"/>
                  </a:lnTo>
                  <a:lnTo>
                    <a:pt x="1712" y="614"/>
                  </a:lnTo>
                  <a:lnTo>
                    <a:pt x="1702" y="604"/>
                  </a:lnTo>
                  <a:lnTo>
                    <a:pt x="1688" y="590"/>
                  </a:lnTo>
                  <a:lnTo>
                    <a:pt x="1656" y="590"/>
                  </a:lnTo>
                  <a:lnTo>
                    <a:pt x="1640" y="608"/>
                  </a:lnTo>
                  <a:lnTo>
                    <a:pt x="1610" y="608"/>
                  </a:lnTo>
                  <a:lnTo>
                    <a:pt x="1604" y="644"/>
                  </a:lnTo>
                  <a:lnTo>
                    <a:pt x="1596" y="646"/>
                  </a:lnTo>
                  <a:lnTo>
                    <a:pt x="1586" y="646"/>
                  </a:lnTo>
                  <a:lnTo>
                    <a:pt x="1578" y="644"/>
                  </a:lnTo>
                  <a:lnTo>
                    <a:pt x="1570" y="642"/>
                  </a:lnTo>
                  <a:lnTo>
                    <a:pt x="1554" y="634"/>
                  </a:lnTo>
                  <a:lnTo>
                    <a:pt x="1544" y="630"/>
                  </a:lnTo>
                  <a:lnTo>
                    <a:pt x="1516" y="630"/>
                  </a:lnTo>
                  <a:lnTo>
                    <a:pt x="1504" y="634"/>
                  </a:lnTo>
                  <a:lnTo>
                    <a:pt x="1494" y="640"/>
                  </a:lnTo>
                  <a:lnTo>
                    <a:pt x="1476" y="654"/>
                  </a:lnTo>
                  <a:lnTo>
                    <a:pt x="1466" y="654"/>
                  </a:lnTo>
                  <a:lnTo>
                    <a:pt x="1456" y="650"/>
                  </a:lnTo>
                  <a:lnTo>
                    <a:pt x="1450" y="646"/>
                  </a:lnTo>
                  <a:lnTo>
                    <a:pt x="1446" y="640"/>
                  </a:lnTo>
                  <a:lnTo>
                    <a:pt x="1442" y="634"/>
                  </a:lnTo>
                  <a:lnTo>
                    <a:pt x="1440" y="628"/>
                  </a:lnTo>
                  <a:lnTo>
                    <a:pt x="1440" y="616"/>
                  </a:lnTo>
                  <a:lnTo>
                    <a:pt x="1470" y="588"/>
                  </a:lnTo>
                  <a:lnTo>
                    <a:pt x="1468" y="556"/>
                  </a:lnTo>
                  <a:lnTo>
                    <a:pt x="1470" y="544"/>
                  </a:lnTo>
                  <a:lnTo>
                    <a:pt x="1470" y="532"/>
                  </a:lnTo>
                  <a:lnTo>
                    <a:pt x="1480" y="512"/>
                  </a:lnTo>
                  <a:lnTo>
                    <a:pt x="1488" y="494"/>
                  </a:lnTo>
                  <a:lnTo>
                    <a:pt x="1488" y="472"/>
                  </a:lnTo>
                  <a:lnTo>
                    <a:pt x="1490" y="456"/>
                  </a:lnTo>
                  <a:lnTo>
                    <a:pt x="1494" y="440"/>
                  </a:lnTo>
                  <a:lnTo>
                    <a:pt x="1502" y="426"/>
                  </a:lnTo>
                  <a:lnTo>
                    <a:pt x="1522" y="426"/>
                  </a:lnTo>
                  <a:lnTo>
                    <a:pt x="1546" y="430"/>
                  </a:lnTo>
                  <a:lnTo>
                    <a:pt x="1574" y="432"/>
                  </a:lnTo>
                  <a:lnTo>
                    <a:pt x="1588" y="430"/>
                  </a:lnTo>
                  <a:lnTo>
                    <a:pt x="1602" y="428"/>
                  </a:lnTo>
                  <a:lnTo>
                    <a:pt x="1616" y="424"/>
                  </a:lnTo>
                  <a:lnTo>
                    <a:pt x="1628" y="416"/>
                  </a:lnTo>
                  <a:lnTo>
                    <a:pt x="1642" y="404"/>
                  </a:lnTo>
                  <a:lnTo>
                    <a:pt x="1658" y="390"/>
                  </a:lnTo>
                  <a:lnTo>
                    <a:pt x="1672" y="376"/>
                  </a:lnTo>
                  <a:lnTo>
                    <a:pt x="1684" y="362"/>
                  </a:lnTo>
                  <a:lnTo>
                    <a:pt x="1684" y="332"/>
                  </a:lnTo>
                  <a:lnTo>
                    <a:pt x="1686" y="296"/>
                  </a:lnTo>
                  <a:lnTo>
                    <a:pt x="1688" y="278"/>
                  </a:lnTo>
                  <a:lnTo>
                    <a:pt x="1692" y="262"/>
                  </a:lnTo>
                  <a:lnTo>
                    <a:pt x="1698" y="250"/>
                  </a:lnTo>
                  <a:lnTo>
                    <a:pt x="1702" y="246"/>
                  </a:lnTo>
                  <a:lnTo>
                    <a:pt x="1708" y="242"/>
                  </a:lnTo>
                  <a:lnTo>
                    <a:pt x="1714" y="232"/>
                  </a:lnTo>
                  <a:lnTo>
                    <a:pt x="1720" y="220"/>
                  </a:lnTo>
                  <a:lnTo>
                    <a:pt x="1724" y="198"/>
                  </a:lnTo>
                  <a:lnTo>
                    <a:pt x="1730" y="176"/>
                  </a:lnTo>
                  <a:lnTo>
                    <a:pt x="1736" y="166"/>
                  </a:lnTo>
                  <a:lnTo>
                    <a:pt x="1742" y="158"/>
                  </a:lnTo>
                  <a:lnTo>
                    <a:pt x="1742" y="116"/>
                  </a:lnTo>
                  <a:lnTo>
                    <a:pt x="1738" y="108"/>
                  </a:lnTo>
                  <a:lnTo>
                    <a:pt x="1716" y="82"/>
                  </a:lnTo>
                  <a:lnTo>
                    <a:pt x="1696" y="72"/>
                  </a:lnTo>
                  <a:lnTo>
                    <a:pt x="1696" y="62"/>
                  </a:lnTo>
                  <a:lnTo>
                    <a:pt x="1698" y="54"/>
                  </a:lnTo>
                  <a:lnTo>
                    <a:pt x="1702" y="46"/>
                  </a:lnTo>
                  <a:lnTo>
                    <a:pt x="1706" y="40"/>
                  </a:lnTo>
                  <a:lnTo>
                    <a:pt x="1712" y="34"/>
                  </a:lnTo>
                  <a:lnTo>
                    <a:pt x="1720" y="28"/>
                  </a:lnTo>
                  <a:lnTo>
                    <a:pt x="1736" y="20"/>
                  </a:lnTo>
                  <a:lnTo>
                    <a:pt x="1744" y="20"/>
                  </a:lnTo>
                  <a:lnTo>
                    <a:pt x="1750" y="16"/>
                  </a:lnTo>
                  <a:lnTo>
                    <a:pt x="1764" y="10"/>
                  </a:lnTo>
                  <a:lnTo>
                    <a:pt x="1778" y="4"/>
                  </a:lnTo>
                  <a:lnTo>
                    <a:pt x="1784" y="2"/>
                  </a:lnTo>
                  <a:lnTo>
                    <a:pt x="1794" y="0"/>
                  </a:lnTo>
                  <a:lnTo>
                    <a:pt x="1794" y="6"/>
                  </a:lnTo>
                  <a:lnTo>
                    <a:pt x="1796" y="8"/>
                  </a:lnTo>
                  <a:lnTo>
                    <a:pt x="1804" y="16"/>
                  </a:lnTo>
                  <a:lnTo>
                    <a:pt x="1800" y="42"/>
                  </a:lnTo>
                  <a:lnTo>
                    <a:pt x="1792" y="52"/>
                  </a:lnTo>
                  <a:lnTo>
                    <a:pt x="1786" y="58"/>
                  </a:lnTo>
                  <a:lnTo>
                    <a:pt x="1782" y="66"/>
                  </a:lnTo>
                  <a:lnTo>
                    <a:pt x="1780" y="78"/>
                  </a:lnTo>
                  <a:lnTo>
                    <a:pt x="1804" y="96"/>
                  </a:lnTo>
                  <a:lnTo>
                    <a:pt x="1810" y="104"/>
                  </a:lnTo>
                  <a:lnTo>
                    <a:pt x="1816" y="110"/>
                  </a:lnTo>
                  <a:lnTo>
                    <a:pt x="1826" y="114"/>
                  </a:lnTo>
                  <a:lnTo>
                    <a:pt x="1842" y="116"/>
                  </a:lnTo>
                  <a:lnTo>
                    <a:pt x="1848" y="80"/>
                  </a:lnTo>
                  <a:lnTo>
                    <a:pt x="1856" y="80"/>
                  </a:lnTo>
                  <a:lnTo>
                    <a:pt x="1866" y="80"/>
                  </a:lnTo>
                  <a:lnTo>
                    <a:pt x="1878" y="84"/>
                  </a:lnTo>
                  <a:lnTo>
                    <a:pt x="1892" y="92"/>
                  </a:lnTo>
                  <a:lnTo>
                    <a:pt x="1900" y="104"/>
                  </a:lnTo>
                  <a:lnTo>
                    <a:pt x="1904" y="122"/>
                  </a:lnTo>
                  <a:lnTo>
                    <a:pt x="1908" y="140"/>
                  </a:lnTo>
                  <a:lnTo>
                    <a:pt x="1914" y="160"/>
                  </a:lnTo>
                  <a:lnTo>
                    <a:pt x="1920" y="168"/>
                  </a:lnTo>
                  <a:lnTo>
                    <a:pt x="1926" y="178"/>
                  </a:lnTo>
                  <a:lnTo>
                    <a:pt x="1938" y="184"/>
                  </a:lnTo>
                  <a:lnTo>
                    <a:pt x="1968" y="182"/>
                  </a:lnTo>
                  <a:lnTo>
                    <a:pt x="1978" y="178"/>
                  </a:lnTo>
                  <a:lnTo>
                    <a:pt x="1988" y="174"/>
                  </a:lnTo>
                  <a:lnTo>
                    <a:pt x="2010" y="172"/>
                  </a:lnTo>
                  <a:lnTo>
                    <a:pt x="2022" y="168"/>
                  </a:lnTo>
                  <a:lnTo>
                    <a:pt x="2032" y="166"/>
                  </a:lnTo>
                  <a:lnTo>
                    <a:pt x="2042" y="160"/>
                  </a:lnTo>
                  <a:lnTo>
                    <a:pt x="2052" y="152"/>
                  </a:lnTo>
                  <a:lnTo>
                    <a:pt x="2060" y="138"/>
                  </a:lnTo>
                  <a:lnTo>
                    <a:pt x="2068" y="128"/>
                  </a:lnTo>
                  <a:lnTo>
                    <a:pt x="2076" y="122"/>
                  </a:lnTo>
                  <a:lnTo>
                    <a:pt x="2084" y="118"/>
                  </a:lnTo>
                  <a:lnTo>
                    <a:pt x="2094" y="120"/>
                  </a:lnTo>
                  <a:lnTo>
                    <a:pt x="2104" y="124"/>
                  </a:lnTo>
                  <a:lnTo>
                    <a:pt x="2114" y="132"/>
                  </a:lnTo>
                  <a:lnTo>
                    <a:pt x="2126" y="146"/>
                  </a:lnTo>
                  <a:lnTo>
                    <a:pt x="2146" y="200"/>
                  </a:lnTo>
                  <a:lnTo>
                    <a:pt x="2142" y="220"/>
                  </a:lnTo>
                  <a:lnTo>
                    <a:pt x="2136" y="246"/>
                  </a:lnTo>
                  <a:lnTo>
                    <a:pt x="2128" y="274"/>
                  </a:lnTo>
                  <a:lnTo>
                    <a:pt x="2118" y="296"/>
                  </a:lnTo>
                  <a:lnTo>
                    <a:pt x="2118" y="320"/>
                  </a:lnTo>
                  <a:lnTo>
                    <a:pt x="2142" y="366"/>
                  </a:lnTo>
                  <a:lnTo>
                    <a:pt x="2140" y="374"/>
                  </a:lnTo>
                  <a:lnTo>
                    <a:pt x="2138" y="384"/>
                  </a:lnTo>
                  <a:lnTo>
                    <a:pt x="2130" y="406"/>
                  </a:lnTo>
                  <a:lnTo>
                    <a:pt x="2128" y="418"/>
                  </a:lnTo>
                  <a:lnTo>
                    <a:pt x="2130" y="428"/>
                  </a:lnTo>
                  <a:lnTo>
                    <a:pt x="2136" y="440"/>
                  </a:lnTo>
                  <a:lnTo>
                    <a:pt x="2140" y="444"/>
                  </a:lnTo>
                  <a:lnTo>
                    <a:pt x="2148" y="450"/>
                  </a:lnTo>
                  <a:lnTo>
                    <a:pt x="2150" y="462"/>
                  </a:lnTo>
                  <a:lnTo>
                    <a:pt x="2150" y="476"/>
                  </a:lnTo>
                  <a:lnTo>
                    <a:pt x="2148" y="510"/>
                  </a:lnTo>
                  <a:lnTo>
                    <a:pt x="2126" y="514"/>
                  </a:lnTo>
                  <a:lnTo>
                    <a:pt x="2122" y="508"/>
                  </a:lnTo>
                  <a:lnTo>
                    <a:pt x="2118" y="502"/>
                  </a:lnTo>
                  <a:lnTo>
                    <a:pt x="2116" y="492"/>
                  </a:lnTo>
                  <a:lnTo>
                    <a:pt x="2118" y="476"/>
                  </a:lnTo>
                  <a:lnTo>
                    <a:pt x="2114" y="466"/>
                  </a:lnTo>
                  <a:lnTo>
                    <a:pt x="2108" y="458"/>
                  </a:lnTo>
                  <a:lnTo>
                    <a:pt x="2094" y="460"/>
                  </a:lnTo>
                  <a:lnTo>
                    <a:pt x="2086" y="462"/>
                  </a:lnTo>
                  <a:lnTo>
                    <a:pt x="2084" y="466"/>
                  </a:lnTo>
                  <a:lnTo>
                    <a:pt x="2082" y="470"/>
                  </a:lnTo>
                  <a:lnTo>
                    <a:pt x="2084" y="484"/>
                  </a:lnTo>
                  <a:lnTo>
                    <a:pt x="2082" y="492"/>
                  </a:lnTo>
                  <a:lnTo>
                    <a:pt x="2078" y="500"/>
                  </a:lnTo>
                  <a:lnTo>
                    <a:pt x="2064" y="514"/>
                  </a:lnTo>
                  <a:lnTo>
                    <a:pt x="2054" y="528"/>
                  </a:lnTo>
                  <a:lnTo>
                    <a:pt x="2046" y="544"/>
                  </a:lnTo>
                  <a:lnTo>
                    <a:pt x="2042" y="564"/>
                  </a:lnTo>
                  <a:lnTo>
                    <a:pt x="2034" y="576"/>
                  </a:lnTo>
                  <a:lnTo>
                    <a:pt x="2024" y="586"/>
                  </a:lnTo>
                  <a:lnTo>
                    <a:pt x="2012" y="598"/>
                  </a:lnTo>
                  <a:lnTo>
                    <a:pt x="2002" y="606"/>
                  </a:lnTo>
                  <a:lnTo>
                    <a:pt x="2000" y="642"/>
                  </a:lnTo>
                  <a:lnTo>
                    <a:pt x="2008" y="654"/>
                  </a:lnTo>
                  <a:lnTo>
                    <a:pt x="2020" y="674"/>
                  </a:lnTo>
                  <a:lnTo>
                    <a:pt x="2054" y="694"/>
                  </a:lnTo>
                  <a:lnTo>
                    <a:pt x="2078" y="692"/>
                  </a:lnTo>
                  <a:lnTo>
                    <a:pt x="2094" y="668"/>
                  </a:lnTo>
                  <a:lnTo>
                    <a:pt x="2100" y="680"/>
                  </a:lnTo>
                  <a:lnTo>
                    <a:pt x="2104" y="690"/>
                  </a:lnTo>
                  <a:lnTo>
                    <a:pt x="2106" y="702"/>
                  </a:lnTo>
                  <a:lnTo>
                    <a:pt x="2086" y="708"/>
                  </a:lnTo>
                  <a:lnTo>
                    <a:pt x="2068" y="716"/>
                  </a:lnTo>
                  <a:lnTo>
                    <a:pt x="2068" y="724"/>
                  </a:lnTo>
                  <a:lnTo>
                    <a:pt x="2070" y="732"/>
                  </a:lnTo>
                  <a:lnTo>
                    <a:pt x="2070" y="738"/>
                  </a:lnTo>
                  <a:lnTo>
                    <a:pt x="2074" y="742"/>
                  </a:lnTo>
                  <a:lnTo>
                    <a:pt x="2078" y="748"/>
                  </a:lnTo>
                  <a:lnTo>
                    <a:pt x="2084" y="750"/>
                  </a:lnTo>
                  <a:lnTo>
                    <a:pt x="2064" y="778"/>
                  </a:lnTo>
                  <a:lnTo>
                    <a:pt x="2052" y="790"/>
                  </a:lnTo>
                  <a:lnTo>
                    <a:pt x="2040" y="800"/>
                  </a:lnTo>
                  <a:lnTo>
                    <a:pt x="2026" y="796"/>
                  </a:lnTo>
                  <a:lnTo>
                    <a:pt x="1986" y="770"/>
                  </a:lnTo>
                  <a:lnTo>
                    <a:pt x="1968" y="770"/>
                  </a:lnTo>
                  <a:lnTo>
                    <a:pt x="1960" y="780"/>
                  </a:lnTo>
                  <a:lnTo>
                    <a:pt x="1958" y="786"/>
                  </a:lnTo>
                  <a:lnTo>
                    <a:pt x="1956" y="792"/>
                  </a:lnTo>
                  <a:lnTo>
                    <a:pt x="1958" y="818"/>
                  </a:lnTo>
                  <a:lnTo>
                    <a:pt x="1962" y="824"/>
                  </a:lnTo>
                  <a:lnTo>
                    <a:pt x="1968" y="828"/>
                  </a:lnTo>
                  <a:lnTo>
                    <a:pt x="1982" y="838"/>
                  </a:lnTo>
                  <a:lnTo>
                    <a:pt x="2000" y="852"/>
                  </a:lnTo>
                  <a:lnTo>
                    <a:pt x="2008" y="860"/>
                  </a:lnTo>
                  <a:lnTo>
                    <a:pt x="2016" y="870"/>
                  </a:lnTo>
                  <a:lnTo>
                    <a:pt x="2016" y="908"/>
                  </a:lnTo>
                  <a:lnTo>
                    <a:pt x="2024" y="920"/>
                  </a:lnTo>
                  <a:lnTo>
                    <a:pt x="2032" y="938"/>
                  </a:lnTo>
                  <a:lnTo>
                    <a:pt x="2046" y="976"/>
                  </a:lnTo>
                  <a:lnTo>
                    <a:pt x="2054" y="986"/>
                  </a:lnTo>
                  <a:lnTo>
                    <a:pt x="2070" y="986"/>
                  </a:lnTo>
                  <a:lnTo>
                    <a:pt x="2084" y="958"/>
                  </a:lnTo>
                  <a:lnTo>
                    <a:pt x="2110" y="940"/>
                  </a:lnTo>
                  <a:lnTo>
                    <a:pt x="2124" y="962"/>
                  </a:lnTo>
                  <a:lnTo>
                    <a:pt x="2134" y="976"/>
                  </a:lnTo>
                  <a:lnTo>
                    <a:pt x="2142" y="994"/>
                  </a:lnTo>
                  <a:lnTo>
                    <a:pt x="2144" y="1010"/>
                  </a:lnTo>
                  <a:lnTo>
                    <a:pt x="2150" y="1026"/>
                  </a:lnTo>
                  <a:lnTo>
                    <a:pt x="2154" y="1034"/>
                  </a:lnTo>
                  <a:lnTo>
                    <a:pt x="2160" y="1040"/>
                  </a:lnTo>
                  <a:lnTo>
                    <a:pt x="2168" y="1048"/>
                  </a:lnTo>
                  <a:lnTo>
                    <a:pt x="2178" y="1054"/>
                  </a:lnTo>
                  <a:lnTo>
                    <a:pt x="2182" y="1062"/>
                  </a:lnTo>
                  <a:lnTo>
                    <a:pt x="2180" y="1074"/>
                  </a:lnTo>
                  <a:lnTo>
                    <a:pt x="2180" y="1088"/>
                  </a:lnTo>
                  <a:lnTo>
                    <a:pt x="2180" y="1120"/>
                  </a:lnTo>
                  <a:lnTo>
                    <a:pt x="2168" y="1132"/>
                  </a:lnTo>
                  <a:lnTo>
                    <a:pt x="2156" y="1130"/>
                  </a:lnTo>
                  <a:lnTo>
                    <a:pt x="2150" y="1126"/>
                  </a:lnTo>
                  <a:lnTo>
                    <a:pt x="2138" y="1120"/>
                  </a:lnTo>
                  <a:lnTo>
                    <a:pt x="2108" y="1122"/>
                  </a:lnTo>
                  <a:lnTo>
                    <a:pt x="2096" y="1124"/>
                  </a:lnTo>
                  <a:lnTo>
                    <a:pt x="2088" y="1128"/>
                  </a:lnTo>
                  <a:lnTo>
                    <a:pt x="2080" y="1134"/>
                  </a:lnTo>
                  <a:lnTo>
                    <a:pt x="2074" y="1140"/>
                  </a:lnTo>
                  <a:lnTo>
                    <a:pt x="2062" y="1162"/>
                  </a:lnTo>
                  <a:lnTo>
                    <a:pt x="2058" y="1166"/>
                  </a:lnTo>
                  <a:lnTo>
                    <a:pt x="2054" y="1170"/>
                  </a:lnTo>
                  <a:lnTo>
                    <a:pt x="2052" y="1176"/>
                  </a:lnTo>
                  <a:lnTo>
                    <a:pt x="2046" y="1182"/>
                  </a:lnTo>
                  <a:lnTo>
                    <a:pt x="2028" y="1196"/>
                  </a:lnTo>
                  <a:lnTo>
                    <a:pt x="1994" y="1218"/>
                  </a:lnTo>
                  <a:lnTo>
                    <a:pt x="1988" y="1228"/>
                  </a:lnTo>
                  <a:lnTo>
                    <a:pt x="1974" y="1238"/>
                  </a:lnTo>
                  <a:lnTo>
                    <a:pt x="1948" y="1256"/>
                  </a:lnTo>
                  <a:lnTo>
                    <a:pt x="1938" y="1268"/>
                  </a:lnTo>
                  <a:lnTo>
                    <a:pt x="1920" y="1272"/>
                  </a:lnTo>
                  <a:lnTo>
                    <a:pt x="1902" y="1254"/>
                  </a:lnTo>
                  <a:lnTo>
                    <a:pt x="1894" y="1236"/>
                  </a:lnTo>
                  <a:lnTo>
                    <a:pt x="1890" y="1230"/>
                  </a:lnTo>
                  <a:lnTo>
                    <a:pt x="1884" y="1226"/>
                  </a:lnTo>
                  <a:lnTo>
                    <a:pt x="1880" y="1222"/>
                  </a:lnTo>
                  <a:lnTo>
                    <a:pt x="1874" y="1222"/>
                  </a:lnTo>
                  <a:lnTo>
                    <a:pt x="1860" y="1220"/>
                  </a:lnTo>
                  <a:lnTo>
                    <a:pt x="1856" y="1228"/>
                  </a:lnTo>
                  <a:lnTo>
                    <a:pt x="1854" y="1238"/>
                  </a:lnTo>
                  <a:lnTo>
                    <a:pt x="1852" y="1248"/>
                  </a:lnTo>
                  <a:lnTo>
                    <a:pt x="1850" y="1260"/>
                  </a:lnTo>
                  <a:lnTo>
                    <a:pt x="1852" y="1270"/>
                  </a:lnTo>
                  <a:lnTo>
                    <a:pt x="1854" y="1282"/>
                  </a:lnTo>
                  <a:lnTo>
                    <a:pt x="1860" y="1292"/>
                  </a:lnTo>
                  <a:lnTo>
                    <a:pt x="1868" y="1302"/>
                  </a:lnTo>
                  <a:lnTo>
                    <a:pt x="1872" y="1344"/>
                  </a:lnTo>
                  <a:lnTo>
                    <a:pt x="1846" y="1346"/>
                  </a:lnTo>
                  <a:lnTo>
                    <a:pt x="1824" y="1348"/>
                  </a:lnTo>
                  <a:lnTo>
                    <a:pt x="1812" y="1346"/>
                  </a:lnTo>
                  <a:lnTo>
                    <a:pt x="1802" y="1344"/>
                  </a:lnTo>
                  <a:lnTo>
                    <a:pt x="1794" y="1342"/>
                  </a:lnTo>
                  <a:lnTo>
                    <a:pt x="1786" y="1338"/>
                  </a:lnTo>
                  <a:lnTo>
                    <a:pt x="1782" y="1316"/>
                  </a:lnTo>
                  <a:lnTo>
                    <a:pt x="1776" y="1302"/>
                  </a:lnTo>
                  <a:lnTo>
                    <a:pt x="1768" y="1292"/>
                  </a:lnTo>
                  <a:lnTo>
                    <a:pt x="1758" y="1280"/>
                  </a:lnTo>
                  <a:lnTo>
                    <a:pt x="1732" y="1222"/>
                  </a:lnTo>
                  <a:lnTo>
                    <a:pt x="1720" y="1210"/>
                  </a:lnTo>
                  <a:lnTo>
                    <a:pt x="1712" y="1206"/>
                  </a:lnTo>
                  <a:lnTo>
                    <a:pt x="1706" y="1206"/>
                  </a:lnTo>
                  <a:lnTo>
                    <a:pt x="1696" y="1206"/>
                  </a:lnTo>
                  <a:lnTo>
                    <a:pt x="1684" y="1216"/>
                  </a:lnTo>
                  <a:lnTo>
                    <a:pt x="1670" y="1226"/>
                  </a:lnTo>
                  <a:lnTo>
                    <a:pt x="1658" y="1234"/>
                  </a:lnTo>
                  <a:lnTo>
                    <a:pt x="1646" y="1244"/>
                  </a:lnTo>
                  <a:lnTo>
                    <a:pt x="1642" y="1256"/>
                  </a:lnTo>
                  <a:lnTo>
                    <a:pt x="1640" y="1270"/>
                  </a:lnTo>
                  <a:lnTo>
                    <a:pt x="1640" y="1288"/>
                  </a:lnTo>
                  <a:lnTo>
                    <a:pt x="1644" y="1306"/>
                  </a:lnTo>
                  <a:lnTo>
                    <a:pt x="1580" y="1312"/>
                  </a:lnTo>
                  <a:lnTo>
                    <a:pt x="1524" y="1346"/>
                  </a:lnTo>
                  <a:lnTo>
                    <a:pt x="1516" y="1362"/>
                  </a:lnTo>
                  <a:lnTo>
                    <a:pt x="1510" y="1368"/>
                  </a:lnTo>
                  <a:lnTo>
                    <a:pt x="1508" y="1370"/>
                  </a:lnTo>
                  <a:lnTo>
                    <a:pt x="1504" y="1370"/>
                  </a:lnTo>
                  <a:lnTo>
                    <a:pt x="1492" y="1362"/>
                  </a:lnTo>
                  <a:lnTo>
                    <a:pt x="1486" y="1356"/>
                  </a:lnTo>
                  <a:lnTo>
                    <a:pt x="1484" y="1348"/>
                  </a:lnTo>
                  <a:lnTo>
                    <a:pt x="1482" y="1342"/>
                  </a:lnTo>
                  <a:lnTo>
                    <a:pt x="1494" y="1334"/>
                  </a:lnTo>
                  <a:lnTo>
                    <a:pt x="1492" y="1322"/>
                  </a:lnTo>
                  <a:lnTo>
                    <a:pt x="1490" y="1312"/>
                  </a:lnTo>
                  <a:lnTo>
                    <a:pt x="1486" y="1304"/>
                  </a:lnTo>
                  <a:lnTo>
                    <a:pt x="1480" y="1298"/>
                  </a:lnTo>
                  <a:lnTo>
                    <a:pt x="1474" y="1292"/>
                  </a:lnTo>
                  <a:lnTo>
                    <a:pt x="1466" y="1288"/>
                  </a:lnTo>
                  <a:lnTo>
                    <a:pt x="1458" y="1286"/>
                  </a:lnTo>
                  <a:lnTo>
                    <a:pt x="1450" y="1286"/>
                  </a:lnTo>
                  <a:lnTo>
                    <a:pt x="1440" y="1290"/>
                  </a:lnTo>
                  <a:lnTo>
                    <a:pt x="1434" y="1296"/>
                  </a:lnTo>
                  <a:lnTo>
                    <a:pt x="1428" y="1302"/>
                  </a:lnTo>
                  <a:lnTo>
                    <a:pt x="1424" y="1310"/>
                  </a:lnTo>
                  <a:lnTo>
                    <a:pt x="1424" y="1318"/>
                  </a:lnTo>
                  <a:lnTo>
                    <a:pt x="1424" y="1328"/>
                  </a:lnTo>
                  <a:lnTo>
                    <a:pt x="1428" y="1352"/>
                  </a:lnTo>
                  <a:lnTo>
                    <a:pt x="1408" y="1356"/>
                  </a:lnTo>
                  <a:lnTo>
                    <a:pt x="1404" y="1362"/>
                  </a:lnTo>
                  <a:lnTo>
                    <a:pt x="1402" y="1370"/>
                  </a:lnTo>
                  <a:lnTo>
                    <a:pt x="1392" y="1374"/>
                  </a:lnTo>
                  <a:lnTo>
                    <a:pt x="1392" y="1430"/>
                  </a:lnTo>
                  <a:lnTo>
                    <a:pt x="1412" y="1454"/>
                  </a:lnTo>
                  <a:lnTo>
                    <a:pt x="1412" y="1472"/>
                  </a:lnTo>
                  <a:lnTo>
                    <a:pt x="1402" y="1490"/>
                  </a:lnTo>
                  <a:lnTo>
                    <a:pt x="1380" y="1504"/>
                  </a:lnTo>
                  <a:lnTo>
                    <a:pt x="1356" y="1510"/>
                  </a:lnTo>
                  <a:lnTo>
                    <a:pt x="1336" y="1514"/>
                  </a:lnTo>
                  <a:lnTo>
                    <a:pt x="1314" y="1514"/>
                  </a:lnTo>
                  <a:lnTo>
                    <a:pt x="1298" y="1516"/>
                  </a:lnTo>
                  <a:lnTo>
                    <a:pt x="1288" y="1520"/>
                  </a:lnTo>
                  <a:lnTo>
                    <a:pt x="1280" y="1526"/>
                  </a:lnTo>
                  <a:lnTo>
                    <a:pt x="1270" y="1534"/>
                  </a:lnTo>
                  <a:lnTo>
                    <a:pt x="1256" y="1546"/>
                  </a:lnTo>
                  <a:lnTo>
                    <a:pt x="1244" y="1566"/>
                  </a:lnTo>
                  <a:lnTo>
                    <a:pt x="1228" y="1586"/>
                  </a:lnTo>
                  <a:lnTo>
                    <a:pt x="1192" y="1626"/>
                  </a:lnTo>
                  <a:lnTo>
                    <a:pt x="1168" y="1610"/>
                  </a:lnTo>
                  <a:lnTo>
                    <a:pt x="1140" y="1612"/>
                  </a:lnTo>
                  <a:lnTo>
                    <a:pt x="1136" y="1626"/>
                  </a:lnTo>
                  <a:lnTo>
                    <a:pt x="1132" y="1632"/>
                  </a:lnTo>
                  <a:lnTo>
                    <a:pt x="1128" y="1636"/>
                  </a:lnTo>
                  <a:lnTo>
                    <a:pt x="1124" y="1630"/>
                  </a:lnTo>
                  <a:lnTo>
                    <a:pt x="1118" y="1626"/>
                  </a:lnTo>
                  <a:lnTo>
                    <a:pt x="1108" y="1622"/>
                  </a:lnTo>
                  <a:lnTo>
                    <a:pt x="1100" y="1622"/>
                  </a:lnTo>
                  <a:lnTo>
                    <a:pt x="1092" y="1622"/>
                  </a:lnTo>
                  <a:lnTo>
                    <a:pt x="1088" y="1632"/>
                  </a:lnTo>
                  <a:lnTo>
                    <a:pt x="1082" y="1640"/>
                  </a:lnTo>
                  <a:lnTo>
                    <a:pt x="1076" y="1650"/>
                  </a:lnTo>
                  <a:lnTo>
                    <a:pt x="1066" y="1658"/>
                  </a:lnTo>
                  <a:lnTo>
                    <a:pt x="1056" y="1664"/>
                  </a:lnTo>
                  <a:lnTo>
                    <a:pt x="1046" y="1674"/>
                  </a:lnTo>
                  <a:lnTo>
                    <a:pt x="1038" y="1684"/>
                  </a:lnTo>
                  <a:lnTo>
                    <a:pt x="1030" y="1696"/>
                  </a:lnTo>
                  <a:lnTo>
                    <a:pt x="1014" y="1718"/>
                  </a:lnTo>
                  <a:lnTo>
                    <a:pt x="1004" y="1728"/>
                  </a:lnTo>
                  <a:lnTo>
                    <a:pt x="994" y="1736"/>
                  </a:lnTo>
                  <a:lnTo>
                    <a:pt x="990" y="1748"/>
                  </a:lnTo>
                  <a:lnTo>
                    <a:pt x="988" y="1760"/>
                  </a:lnTo>
                  <a:lnTo>
                    <a:pt x="988" y="1790"/>
                  </a:lnTo>
                  <a:lnTo>
                    <a:pt x="988" y="1798"/>
                  </a:lnTo>
                  <a:lnTo>
                    <a:pt x="988" y="1812"/>
                  </a:lnTo>
                  <a:lnTo>
                    <a:pt x="982" y="1836"/>
                  </a:lnTo>
                  <a:lnTo>
                    <a:pt x="976" y="1840"/>
                  </a:lnTo>
                  <a:lnTo>
                    <a:pt x="946" y="1838"/>
                  </a:lnTo>
                  <a:lnTo>
                    <a:pt x="920" y="1834"/>
                  </a:lnTo>
                  <a:lnTo>
                    <a:pt x="870" y="1826"/>
                  </a:lnTo>
                  <a:lnTo>
                    <a:pt x="838" y="1810"/>
                  </a:lnTo>
                  <a:lnTo>
                    <a:pt x="820" y="1790"/>
                  </a:lnTo>
                  <a:lnTo>
                    <a:pt x="784" y="1782"/>
                  </a:lnTo>
                  <a:lnTo>
                    <a:pt x="784" y="1752"/>
                  </a:lnTo>
                  <a:lnTo>
                    <a:pt x="796" y="1734"/>
                  </a:lnTo>
                  <a:lnTo>
                    <a:pt x="808" y="1716"/>
                  </a:lnTo>
                  <a:lnTo>
                    <a:pt x="816" y="1696"/>
                  </a:lnTo>
                  <a:lnTo>
                    <a:pt x="818" y="1686"/>
                  </a:lnTo>
                  <a:lnTo>
                    <a:pt x="818" y="1676"/>
                  </a:lnTo>
                  <a:lnTo>
                    <a:pt x="814" y="1666"/>
                  </a:lnTo>
                  <a:lnTo>
                    <a:pt x="810" y="1660"/>
                  </a:lnTo>
                  <a:lnTo>
                    <a:pt x="804" y="1656"/>
                  </a:lnTo>
                  <a:lnTo>
                    <a:pt x="798" y="1652"/>
                  </a:lnTo>
                  <a:lnTo>
                    <a:pt x="784" y="1652"/>
                  </a:lnTo>
                  <a:lnTo>
                    <a:pt x="772" y="1652"/>
                  </a:lnTo>
                  <a:lnTo>
                    <a:pt x="764" y="1656"/>
                  </a:lnTo>
                  <a:lnTo>
                    <a:pt x="758" y="1660"/>
                  </a:lnTo>
                  <a:lnTo>
                    <a:pt x="740" y="1662"/>
                  </a:lnTo>
                  <a:lnTo>
                    <a:pt x="734" y="1664"/>
                  </a:lnTo>
                  <a:lnTo>
                    <a:pt x="732" y="1668"/>
                  </a:lnTo>
                  <a:lnTo>
                    <a:pt x="732" y="1678"/>
                  </a:lnTo>
                  <a:lnTo>
                    <a:pt x="730" y="1700"/>
                  </a:lnTo>
                  <a:lnTo>
                    <a:pt x="722" y="1708"/>
                  </a:lnTo>
                  <a:lnTo>
                    <a:pt x="718" y="1720"/>
                  </a:lnTo>
                  <a:lnTo>
                    <a:pt x="698" y="1756"/>
                  </a:lnTo>
                  <a:lnTo>
                    <a:pt x="700" y="1796"/>
                  </a:lnTo>
                  <a:lnTo>
                    <a:pt x="688" y="1810"/>
                  </a:lnTo>
                  <a:lnTo>
                    <a:pt x="672" y="1814"/>
                  </a:lnTo>
                  <a:lnTo>
                    <a:pt x="662" y="1816"/>
                  </a:lnTo>
                  <a:lnTo>
                    <a:pt x="654" y="1822"/>
                  </a:lnTo>
                  <a:lnTo>
                    <a:pt x="644" y="1830"/>
                  </a:lnTo>
                  <a:lnTo>
                    <a:pt x="618" y="1836"/>
                  </a:lnTo>
                  <a:lnTo>
                    <a:pt x="590" y="1842"/>
                  </a:lnTo>
                  <a:lnTo>
                    <a:pt x="580" y="1850"/>
                  </a:lnTo>
                  <a:lnTo>
                    <a:pt x="572" y="1856"/>
                  </a:lnTo>
                  <a:lnTo>
                    <a:pt x="566" y="1864"/>
                  </a:lnTo>
                  <a:lnTo>
                    <a:pt x="556" y="1868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9" name="Freeform 35"/>
            <p:cNvSpPr/>
            <p:nvPr/>
          </p:nvSpPr>
          <p:spPr bwMode="auto">
            <a:xfrm>
              <a:off x="6346825" y="2600325"/>
              <a:ext cx="368300" cy="419100"/>
            </a:xfrm>
            <a:custGeom>
              <a:avLst/>
              <a:gdLst>
                <a:gd name="T0" fmla="*/ 196 w 232"/>
                <a:gd name="T1" fmla="*/ 264 h 264"/>
                <a:gd name="T2" fmla="*/ 170 w 232"/>
                <a:gd name="T3" fmla="*/ 248 h 264"/>
                <a:gd name="T4" fmla="*/ 158 w 232"/>
                <a:gd name="T5" fmla="*/ 238 h 264"/>
                <a:gd name="T6" fmla="*/ 148 w 232"/>
                <a:gd name="T7" fmla="*/ 218 h 264"/>
                <a:gd name="T8" fmla="*/ 144 w 232"/>
                <a:gd name="T9" fmla="*/ 186 h 264"/>
                <a:gd name="T10" fmla="*/ 140 w 232"/>
                <a:gd name="T11" fmla="*/ 178 h 264"/>
                <a:gd name="T12" fmla="*/ 136 w 232"/>
                <a:gd name="T13" fmla="*/ 166 h 264"/>
                <a:gd name="T14" fmla="*/ 116 w 232"/>
                <a:gd name="T15" fmla="*/ 148 h 264"/>
                <a:gd name="T16" fmla="*/ 100 w 232"/>
                <a:gd name="T17" fmla="*/ 140 h 264"/>
                <a:gd name="T18" fmla="*/ 82 w 232"/>
                <a:gd name="T19" fmla="*/ 140 h 264"/>
                <a:gd name="T20" fmla="*/ 62 w 232"/>
                <a:gd name="T21" fmla="*/ 144 h 264"/>
                <a:gd name="T22" fmla="*/ 50 w 232"/>
                <a:gd name="T23" fmla="*/ 158 h 264"/>
                <a:gd name="T24" fmla="*/ 0 w 232"/>
                <a:gd name="T25" fmla="*/ 160 h 264"/>
                <a:gd name="T26" fmla="*/ 0 w 232"/>
                <a:gd name="T27" fmla="*/ 146 h 264"/>
                <a:gd name="T28" fmla="*/ 2 w 232"/>
                <a:gd name="T29" fmla="*/ 130 h 264"/>
                <a:gd name="T30" fmla="*/ 10 w 232"/>
                <a:gd name="T31" fmla="*/ 124 h 264"/>
                <a:gd name="T32" fmla="*/ 18 w 232"/>
                <a:gd name="T33" fmla="*/ 122 h 264"/>
                <a:gd name="T34" fmla="*/ 40 w 232"/>
                <a:gd name="T35" fmla="*/ 104 h 264"/>
                <a:gd name="T36" fmla="*/ 44 w 232"/>
                <a:gd name="T37" fmla="*/ 88 h 264"/>
                <a:gd name="T38" fmla="*/ 42 w 232"/>
                <a:gd name="T39" fmla="*/ 76 h 264"/>
                <a:gd name="T40" fmla="*/ 34 w 232"/>
                <a:gd name="T41" fmla="*/ 60 h 264"/>
                <a:gd name="T42" fmla="*/ 34 w 232"/>
                <a:gd name="T43" fmla="*/ 56 h 264"/>
                <a:gd name="T44" fmla="*/ 70 w 232"/>
                <a:gd name="T45" fmla="*/ 32 h 264"/>
                <a:gd name="T46" fmla="*/ 82 w 232"/>
                <a:gd name="T47" fmla="*/ 22 h 264"/>
                <a:gd name="T48" fmla="*/ 86 w 232"/>
                <a:gd name="T49" fmla="*/ 6 h 264"/>
                <a:gd name="T50" fmla="*/ 100 w 232"/>
                <a:gd name="T51" fmla="*/ 0 h 264"/>
                <a:gd name="T52" fmla="*/ 118 w 232"/>
                <a:gd name="T53" fmla="*/ 16 h 264"/>
                <a:gd name="T54" fmla="*/ 154 w 232"/>
                <a:gd name="T55" fmla="*/ 20 h 264"/>
                <a:gd name="T56" fmla="*/ 150 w 232"/>
                <a:gd name="T57" fmla="*/ 32 h 264"/>
                <a:gd name="T58" fmla="*/ 150 w 232"/>
                <a:gd name="T59" fmla="*/ 74 h 264"/>
                <a:gd name="T60" fmla="*/ 156 w 232"/>
                <a:gd name="T61" fmla="*/ 94 h 264"/>
                <a:gd name="T62" fmla="*/ 174 w 232"/>
                <a:gd name="T63" fmla="*/ 96 h 264"/>
                <a:gd name="T64" fmla="*/ 186 w 232"/>
                <a:gd name="T65" fmla="*/ 104 h 264"/>
                <a:gd name="T66" fmla="*/ 184 w 232"/>
                <a:gd name="T67" fmla="*/ 124 h 264"/>
                <a:gd name="T68" fmla="*/ 186 w 232"/>
                <a:gd name="T69" fmla="*/ 140 h 264"/>
                <a:gd name="T70" fmla="*/ 194 w 232"/>
                <a:gd name="T71" fmla="*/ 154 h 264"/>
                <a:gd name="T72" fmla="*/ 212 w 232"/>
                <a:gd name="T73" fmla="*/ 170 h 264"/>
                <a:gd name="T74" fmla="*/ 232 w 232"/>
                <a:gd name="T75" fmla="*/ 196 h 264"/>
                <a:gd name="T76" fmla="*/ 208 w 232"/>
                <a:gd name="T77" fmla="*/ 208 h 264"/>
                <a:gd name="T78" fmla="*/ 194 w 232"/>
                <a:gd name="T79" fmla="*/ 224 h 264"/>
                <a:gd name="T80" fmla="*/ 196 w 232"/>
                <a:gd name="T81" fmla="*/ 264 h 26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32" h="264">
                  <a:moveTo>
                    <a:pt x="196" y="264"/>
                  </a:moveTo>
                  <a:lnTo>
                    <a:pt x="196" y="264"/>
                  </a:lnTo>
                  <a:lnTo>
                    <a:pt x="182" y="256"/>
                  </a:lnTo>
                  <a:lnTo>
                    <a:pt x="170" y="248"/>
                  </a:lnTo>
                  <a:lnTo>
                    <a:pt x="158" y="238"/>
                  </a:lnTo>
                  <a:lnTo>
                    <a:pt x="152" y="228"/>
                  </a:lnTo>
                  <a:lnTo>
                    <a:pt x="148" y="218"/>
                  </a:lnTo>
                  <a:lnTo>
                    <a:pt x="146" y="202"/>
                  </a:lnTo>
                  <a:lnTo>
                    <a:pt x="144" y="186"/>
                  </a:lnTo>
                  <a:lnTo>
                    <a:pt x="142" y="182"/>
                  </a:lnTo>
                  <a:lnTo>
                    <a:pt x="140" y="178"/>
                  </a:lnTo>
                  <a:lnTo>
                    <a:pt x="136" y="166"/>
                  </a:lnTo>
                  <a:lnTo>
                    <a:pt x="116" y="148"/>
                  </a:lnTo>
                  <a:lnTo>
                    <a:pt x="108" y="144"/>
                  </a:lnTo>
                  <a:lnTo>
                    <a:pt x="100" y="140"/>
                  </a:lnTo>
                  <a:lnTo>
                    <a:pt x="92" y="138"/>
                  </a:lnTo>
                  <a:lnTo>
                    <a:pt x="82" y="140"/>
                  </a:lnTo>
                  <a:lnTo>
                    <a:pt x="62" y="144"/>
                  </a:lnTo>
                  <a:lnTo>
                    <a:pt x="56" y="152"/>
                  </a:lnTo>
                  <a:lnTo>
                    <a:pt x="50" y="158"/>
                  </a:lnTo>
                  <a:lnTo>
                    <a:pt x="0" y="160"/>
                  </a:lnTo>
                  <a:lnTo>
                    <a:pt x="0" y="146"/>
                  </a:lnTo>
                  <a:lnTo>
                    <a:pt x="2" y="134"/>
                  </a:lnTo>
                  <a:lnTo>
                    <a:pt x="2" y="130"/>
                  </a:lnTo>
                  <a:lnTo>
                    <a:pt x="6" y="126"/>
                  </a:lnTo>
                  <a:lnTo>
                    <a:pt x="10" y="124"/>
                  </a:lnTo>
                  <a:lnTo>
                    <a:pt x="18" y="122"/>
                  </a:lnTo>
                  <a:lnTo>
                    <a:pt x="40" y="104"/>
                  </a:lnTo>
                  <a:lnTo>
                    <a:pt x="42" y="96"/>
                  </a:lnTo>
                  <a:lnTo>
                    <a:pt x="44" y="88"/>
                  </a:lnTo>
                  <a:lnTo>
                    <a:pt x="44" y="82"/>
                  </a:lnTo>
                  <a:lnTo>
                    <a:pt x="42" y="76"/>
                  </a:lnTo>
                  <a:lnTo>
                    <a:pt x="36" y="66"/>
                  </a:lnTo>
                  <a:lnTo>
                    <a:pt x="34" y="60"/>
                  </a:lnTo>
                  <a:lnTo>
                    <a:pt x="34" y="56"/>
                  </a:lnTo>
                  <a:lnTo>
                    <a:pt x="58" y="42"/>
                  </a:lnTo>
                  <a:lnTo>
                    <a:pt x="70" y="32"/>
                  </a:lnTo>
                  <a:lnTo>
                    <a:pt x="82" y="22"/>
                  </a:lnTo>
                  <a:lnTo>
                    <a:pt x="84" y="12"/>
                  </a:lnTo>
                  <a:lnTo>
                    <a:pt x="86" y="6"/>
                  </a:lnTo>
                  <a:lnTo>
                    <a:pt x="90" y="2"/>
                  </a:lnTo>
                  <a:lnTo>
                    <a:pt x="100" y="0"/>
                  </a:lnTo>
                  <a:lnTo>
                    <a:pt x="118" y="16"/>
                  </a:lnTo>
                  <a:lnTo>
                    <a:pt x="154" y="20"/>
                  </a:lnTo>
                  <a:lnTo>
                    <a:pt x="150" y="32"/>
                  </a:lnTo>
                  <a:lnTo>
                    <a:pt x="148" y="52"/>
                  </a:lnTo>
                  <a:lnTo>
                    <a:pt x="150" y="74"/>
                  </a:lnTo>
                  <a:lnTo>
                    <a:pt x="152" y="84"/>
                  </a:lnTo>
                  <a:lnTo>
                    <a:pt x="156" y="94"/>
                  </a:lnTo>
                  <a:lnTo>
                    <a:pt x="174" y="96"/>
                  </a:lnTo>
                  <a:lnTo>
                    <a:pt x="186" y="104"/>
                  </a:lnTo>
                  <a:lnTo>
                    <a:pt x="184" y="124"/>
                  </a:lnTo>
                  <a:lnTo>
                    <a:pt x="184" y="132"/>
                  </a:lnTo>
                  <a:lnTo>
                    <a:pt x="186" y="140"/>
                  </a:lnTo>
                  <a:lnTo>
                    <a:pt x="188" y="146"/>
                  </a:lnTo>
                  <a:lnTo>
                    <a:pt x="194" y="154"/>
                  </a:lnTo>
                  <a:lnTo>
                    <a:pt x="200" y="162"/>
                  </a:lnTo>
                  <a:lnTo>
                    <a:pt x="212" y="170"/>
                  </a:lnTo>
                  <a:lnTo>
                    <a:pt x="232" y="196"/>
                  </a:lnTo>
                  <a:lnTo>
                    <a:pt x="208" y="208"/>
                  </a:lnTo>
                  <a:lnTo>
                    <a:pt x="200" y="214"/>
                  </a:lnTo>
                  <a:lnTo>
                    <a:pt x="194" y="224"/>
                  </a:lnTo>
                  <a:lnTo>
                    <a:pt x="196" y="264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0" name="Freeform 37"/>
            <p:cNvSpPr/>
            <p:nvPr/>
          </p:nvSpPr>
          <p:spPr bwMode="auto">
            <a:xfrm>
              <a:off x="7004050" y="1552575"/>
              <a:ext cx="1330325" cy="844550"/>
            </a:xfrm>
            <a:custGeom>
              <a:avLst/>
              <a:gdLst>
                <a:gd name="T0" fmla="*/ 410 w 838"/>
                <a:gd name="T1" fmla="*/ 492 h 532"/>
                <a:gd name="T2" fmla="*/ 402 w 838"/>
                <a:gd name="T3" fmla="*/ 438 h 532"/>
                <a:gd name="T4" fmla="*/ 376 w 838"/>
                <a:gd name="T5" fmla="*/ 398 h 532"/>
                <a:gd name="T6" fmla="*/ 346 w 838"/>
                <a:gd name="T7" fmla="*/ 366 h 532"/>
                <a:gd name="T8" fmla="*/ 324 w 838"/>
                <a:gd name="T9" fmla="*/ 314 h 532"/>
                <a:gd name="T10" fmla="*/ 300 w 838"/>
                <a:gd name="T11" fmla="*/ 346 h 532"/>
                <a:gd name="T12" fmla="*/ 258 w 838"/>
                <a:gd name="T13" fmla="*/ 308 h 532"/>
                <a:gd name="T14" fmla="*/ 206 w 838"/>
                <a:gd name="T15" fmla="*/ 288 h 532"/>
                <a:gd name="T16" fmla="*/ 186 w 838"/>
                <a:gd name="T17" fmla="*/ 240 h 532"/>
                <a:gd name="T18" fmla="*/ 152 w 838"/>
                <a:gd name="T19" fmla="*/ 174 h 532"/>
                <a:gd name="T20" fmla="*/ 112 w 838"/>
                <a:gd name="T21" fmla="*/ 200 h 532"/>
                <a:gd name="T22" fmla="*/ 80 w 838"/>
                <a:gd name="T23" fmla="*/ 200 h 532"/>
                <a:gd name="T24" fmla="*/ 60 w 838"/>
                <a:gd name="T25" fmla="*/ 152 h 532"/>
                <a:gd name="T26" fmla="*/ 36 w 838"/>
                <a:gd name="T27" fmla="*/ 88 h 532"/>
                <a:gd name="T28" fmla="*/ 0 w 838"/>
                <a:gd name="T29" fmla="*/ 58 h 532"/>
                <a:gd name="T30" fmla="*/ 14 w 838"/>
                <a:gd name="T31" fmla="*/ 30 h 532"/>
                <a:gd name="T32" fmla="*/ 68 w 838"/>
                <a:gd name="T33" fmla="*/ 60 h 532"/>
                <a:gd name="T34" fmla="*/ 108 w 838"/>
                <a:gd name="T35" fmla="*/ 32 h 532"/>
                <a:gd name="T36" fmla="*/ 138 w 838"/>
                <a:gd name="T37" fmla="*/ 0 h 532"/>
                <a:gd name="T38" fmla="*/ 166 w 838"/>
                <a:gd name="T39" fmla="*/ 22 h 532"/>
                <a:gd name="T40" fmla="*/ 198 w 838"/>
                <a:gd name="T41" fmla="*/ 68 h 532"/>
                <a:gd name="T42" fmla="*/ 294 w 838"/>
                <a:gd name="T43" fmla="*/ 66 h 532"/>
                <a:gd name="T44" fmla="*/ 350 w 838"/>
                <a:gd name="T45" fmla="*/ 30 h 532"/>
                <a:gd name="T46" fmla="*/ 358 w 838"/>
                <a:gd name="T47" fmla="*/ 80 h 532"/>
                <a:gd name="T48" fmla="*/ 398 w 838"/>
                <a:gd name="T49" fmla="*/ 78 h 532"/>
                <a:gd name="T50" fmla="*/ 422 w 838"/>
                <a:gd name="T51" fmla="*/ 76 h 532"/>
                <a:gd name="T52" fmla="*/ 470 w 838"/>
                <a:gd name="T53" fmla="*/ 110 h 532"/>
                <a:gd name="T54" fmla="*/ 518 w 838"/>
                <a:gd name="T55" fmla="*/ 166 h 532"/>
                <a:gd name="T56" fmla="*/ 546 w 838"/>
                <a:gd name="T57" fmla="*/ 134 h 532"/>
                <a:gd name="T58" fmla="*/ 572 w 838"/>
                <a:gd name="T59" fmla="*/ 140 h 532"/>
                <a:gd name="T60" fmla="*/ 606 w 838"/>
                <a:gd name="T61" fmla="*/ 184 h 532"/>
                <a:gd name="T62" fmla="*/ 664 w 838"/>
                <a:gd name="T63" fmla="*/ 204 h 532"/>
                <a:gd name="T64" fmla="*/ 684 w 838"/>
                <a:gd name="T65" fmla="*/ 186 h 532"/>
                <a:gd name="T66" fmla="*/ 684 w 838"/>
                <a:gd name="T67" fmla="*/ 168 h 532"/>
                <a:gd name="T68" fmla="*/ 724 w 838"/>
                <a:gd name="T69" fmla="*/ 146 h 532"/>
                <a:gd name="T70" fmla="*/ 742 w 838"/>
                <a:gd name="T71" fmla="*/ 132 h 532"/>
                <a:gd name="T72" fmla="*/ 756 w 838"/>
                <a:gd name="T73" fmla="*/ 154 h 532"/>
                <a:gd name="T74" fmla="*/ 806 w 838"/>
                <a:gd name="T75" fmla="*/ 188 h 532"/>
                <a:gd name="T76" fmla="*/ 838 w 838"/>
                <a:gd name="T77" fmla="*/ 228 h 532"/>
                <a:gd name="T78" fmla="*/ 818 w 838"/>
                <a:gd name="T79" fmla="*/ 272 h 532"/>
                <a:gd name="T80" fmla="*/ 802 w 838"/>
                <a:gd name="T81" fmla="*/ 308 h 532"/>
                <a:gd name="T82" fmla="*/ 778 w 838"/>
                <a:gd name="T83" fmla="*/ 300 h 532"/>
                <a:gd name="T84" fmla="*/ 770 w 838"/>
                <a:gd name="T85" fmla="*/ 258 h 532"/>
                <a:gd name="T86" fmla="*/ 744 w 838"/>
                <a:gd name="T87" fmla="*/ 242 h 532"/>
                <a:gd name="T88" fmla="*/ 716 w 838"/>
                <a:gd name="T89" fmla="*/ 282 h 532"/>
                <a:gd name="T90" fmla="*/ 686 w 838"/>
                <a:gd name="T91" fmla="*/ 346 h 532"/>
                <a:gd name="T92" fmla="*/ 632 w 838"/>
                <a:gd name="T93" fmla="*/ 368 h 532"/>
                <a:gd name="T94" fmla="*/ 618 w 838"/>
                <a:gd name="T95" fmla="*/ 410 h 532"/>
                <a:gd name="T96" fmla="*/ 638 w 838"/>
                <a:gd name="T97" fmla="*/ 444 h 532"/>
                <a:gd name="T98" fmla="*/ 588 w 838"/>
                <a:gd name="T99" fmla="*/ 456 h 532"/>
                <a:gd name="T100" fmla="*/ 540 w 838"/>
                <a:gd name="T101" fmla="*/ 438 h 532"/>
                <a:gd name="T102" fmla="*/ 502 w 838"/>
                <a:gd name="T103" fmla="*/ 456 h 532"/>
                <a:gd name="T104" fmla="*/ 476 w 838"/>
                <a:gd name="T105" fmla="*/ 530 h 53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838" h="532">
                  <a:moveTo>
                    <a:pt x="464" y="532"/>
                  </a:moveTo>
                  <a:lnTo>
                    <a:pt x="464" y="532"/>
                  </a:lnTo>
                  <a:lnTo>
                    <a:pt x="452" y="520"/>
                  </a:lnTo>
                  <a:lnTo>
                    <a:pt x="436" y="508"/>
                  </a:lnTo>
                  <a:lnTo>
                    <a:pt x="410" y="492"/>
                  </a:lnTo>
                  <a:lnTo>
                    <a:pt x="402" y="482"/>
                  </a:lnTo>
                  <a:lnTo>
                    <a:pt x="404" y="450"/>
                  </a:lnTo>
                  <a:lnTo>
                    <a:pt x="402" y="438"/>
                  </a:lnTo>
                  <a:lnTo>
                    <a:pt x="398" y="426"/>
                  </a:lnTo>
                  <a:lnTo>
                    <a:pt x="388" y="416"/>
                  </a:lnTo>
                  <a:lnTo>
                    <a:pt x="382" y="410"/>
                  </a:lnTo>
                  <a:lnTo>
                    <a:pt x="376" y="398"/>
                  </a:lnTo>
                  <a:lnTo>
                    <a:pt x="348" y="368"/>
                  </a:lnTo>
                  <a:lnTo>
                    <a:pt x="346" y="366"/>
                  </a:lnTo>
                  <a:lnTo>
                    <a:pt x="344" y="326"/>
                  </a:lnTo>
                  <a:lnTo>
                    <a:pt x="336" y="318"/>
                  </a:lnTo>
                  <a:lnTo>
                    <a:pt x="330" y="314"/>
                  </a:lnTo>
                  <a:lnTo>
                    <a:pt x="324" y="314"/>
                  </a:lnTo>
                  <a:lnTo>
                    <a:pt x="318" y="314"/>
                  </a:lnTo>
                  <a:lnTo>
                    <a:pt x="312" y="322"/>
                  </a:lnTo>
                  <a:lnTo>
                    <a:pt x="308" y="328"/>
                  </a:lnTo>
                  <a:lnTo>
                    <a:pt x="300" y="346"/>
                  </a:lnTo>
                  <a:lnTo>
                    <a:pt x="296" y="346"/>
                  </a:lnTo>
                  <a:lnTo>
                    <a:pt x="270" y="320"/>
                  </a:lnTo>
                  <a:lnTo>
                    <a:pt x="258" y="308"/>
                  </a:lnTo>
                  <a:lnTo>
                    <a:pt x="246" y="300"/>
                  </a:lnTo>
                  <a:lnTo>
                    <a:pt x="228" y="296"/>
                  </a:lnTo>
                  <a:lnTo>
                    <a:pt x="216" y="292"/>
                  </a:lnTo>
                  <a:lnTo>
                    <a:pt x="206" y="288"/>
                  </a:lnTo>
                  <a:lnTo>
                    <a:pt x="200" y="280"/>
                  </a:lnTo>
                  <a:lnTo>
                    <a:pt x="194" y="274"/>
                  </a:lnTo>
                  <a:lnTo>
                    <a:pt x="192" y="264"/>
                  </a:lnTo>
                  <a:lnTo>
                    <a:pt x="186" y="240"/>
                  </a:lnTo>
                  <a:lnTo>
                    <a:pt x="180" y="224"/>
                  </a:lnTo>
                  <a:lnTo>
                    <a:pt x="170" y="210"/>
                  </a:lnTo>
                  <a:lnTo>
                    <a:pt x="156" y="190"/>
                  </a:lnTo>
                  <a:lnTo>
                    <a:pt x="152" y="174"/>
                  </a:lnTo>
                  <a:lnTo>
                    <a:pt x="144" y="172"/>
                  </a:lnTo>
                  <a:lnTo>
                    <a:pt x="112" y="200"/>
                  </a:lnTo>
                  <a:lnTo>
                    <a:pt x="98" y="226"/>
                  </a:lnTo>
                  <a:lnTo>
                    <a:pt x="90" y="220"/>
                  </a:lnTo>
                  <a:lnTo>
                    <a:pt x="86" y="214"/>
                  </a:lnTo>
                  <a:lnTo>
                    <a:pt x="80" y="200"/>
                  </a:lnTo>
                  <a:lnTo>
                    <a:pt x="76" y="186"/>
                  </a:lnTo>
                  <a:lnTo>
                    <a:pt x="74" y="182"/>
                  </a:lnTo>
                  <a:lnTo>
                    <a:pt x="72" y="178"/>
                  </a:lnTo>
                  <a:lnTo>
                    <a:pt x="60" y="152"/>
                  </a:lnTo>
                  <a:lnTo>
                    <a:pt x="60" y="116"/>
                  </a:lnTo>
                  <a:lnTo>
                    <a:pt x="48" y="100"/>
                  </a:lnTo>
                  <a:lnTo>
                    <a:pt x="36" y="88"/>
                  </a:lnTo>
                  <a:lnTo>
                    <a:pt x="12" y="68"/>
                  </a:lnTo>
                  <a:lnTo>
                    <a:pt x="6" y="66"/>
                  </a:lnTo>
                  <a:lnTo>
                    <a:pt x="2" y="64"/>
                  </a:lnTo>
                  <a:lnTo>
                    <a:pt x="0" y="58"/>
                  </a:lnTo>
                  <a:lnTo>
                    <a:pt x="0" y="52"/>
                  </a:lnTo>
                  <a:lnTo>
                    <a:pt x="4" y="38"/>
                  </a:lnTo>
                  <a:lnTo>
                    <a:pt x="8" y="32"/>
                  </a:lnTo>
                  <a:lnTo>
                    <a:pt x="14" y="30"/>
                  </a:lnTo>
                  <a:lnTo>
                    <a:pt x="28" y="40"/>
                  </a:lnTo>
                  <a:lnTo>
                    <a:pt x="42" y="50"/>
                  </a:lnTo>
                  <a:lnTo>
                    <a:pt x="58" y="56"/>
                  </a:lnTo>
                  <a:lnTo>
                    <a:pt x="68" y="60"/>
                  </a:lnTo>
                  <a:lnTo>
                    <a:pt x="78" y="60"/>
                  </a:lnTo>
                  <a:lnTo>
                    <a:pt x="88" y="52"/>
                  </a:lnTo>
                  <a:lnTo>
                    <a:pt x="98" y="42"/>
                  </a:lnTo>
                  <a:lnTo>
                    <a:pt x="108" y="32"/>
                  </a:lnTo>
                  <a:lnTo>
                    <a:pt x="118" y="24"/>
                  </a:lnTo>
                  <a:lnTo>
                    <a:pt x="128" y="8"/>
                  </a:lnTo>
                  <a:lnTo>
                    <a:pt x="134" y="4"/>
                  </a:lnTo>
                  <a:lnTo>
                    <a:pt x="138" y="0"/>
                  </a:lnTo>
                  <a:lnTo>
                    <a:pt x="144" y="0"/>
                  </a:lnTo>
                  <a:lnTo>
                    <a:pt x="152" y="4"/>
                  </a:lnTo>
                  <a:lnTo>
                    <a:pt x="158" y="10"/>
                  </a:lnTo>
                  <a:lnTo>
                    <a:pt x="166" y="22"/>
                  </a:lnTo>
                  <a:lnTo>
                    <a:pt x="168" y="32"/>
                  </a:lnTo>
                  <a:lnTo>
                    <a:pt x="172" y="42"/>
                  </a:lnTo>
                  <a:lnTo>
                    <a:pt x="180" y="52"/>
                  </a:lnTo>
                  <a:lnTo>
                    <a:pt x="188" y="60"/>
                  </a:lnTo>
                  <a:lnTo>
                    <a:pt x="198" y="68"/>
                  </a:lnTo>
                  <a:lnTo>
                    <a:pt x="210" y="74"/>
                  </a:lnTo>
                  <a:lnTo>
                    <a:pt x="224" y="78"/>
                  </a:lnTo>
                  <a:lnTo>
                    <a:pt x="238" y="82"/>
                  </a:lnTo>
                  <a:lnTo>
                    <a:pt x="294" y="66"/>
                  </a:lnTo>
                  <a:lnTo>
                    <a:pt x="340" y="26"/>
                  </a:lnTo>
                  <a:lnTo>
                    <a:pt x="350" y="30"/>
                  </a:lnTo>
                  <a:lnTo>
                    <a:pt x="348" y="46"/>
                  </a:lnTo>
                  <a:lnTo>
                    <a:pt x="348" y="54"/>
                  </a:lnTo>
                  <a:lnTo>
                    <a:pt x="348" y="64"/>
                  </a:lnTo>
                  <a:lnTo>
                    <a:pt x="352" y="72"/>
                  </a:lnTo>
                  <a:lnTo>
                    <a:pt x="358" y="80"/>
                  </a:lnTo>
                  <a:lnTo>
                    <a:pt x="366" y="84"/>
                  </a:lnTo>
                  <a:lnTo>
                    <a:pt x="380" y="86"/>
                  </a:lnTo>
                  <a:lnTo>
                    <a:pt x="388" y="82"/>
                  </a:lnTo>
                  <a:lnTo>
                    <a:pt x="398" y="78"/>
                  </a:lnTo>
                  <a:lnTo>
                    <a:pt x="404" y="74"/>
                  </a:lnTo>
                  <a:lnTo>
                    <a:pt x="410" y="72"/>
                  </a:lnTo>
                  <a:lnTo>
                    <a:pt x="416" y="74"/>
                  </a:lnTo>
                  <a:lnTo>
                    <a:pt x="422" y="76"/>
                  </a:lnTo>
                  <a:lnTo>
                    <a:pt x="434" y="88"/>
                  </a:lnTo>
                  <a:lnTo>
                    <a:pt x="446" y="102"/>
                  </a:lnTo>
                  <a:lnTo>
                    <a:pt x="470" y="110"/>
                  </a:lnTo>
                  <a:lnTo>
                    <a:pt x="478" y="122"/>
                  </a:lnTo>
                  <a:lnTo>
                    <a:pt x="488" y="136"/>
                  </a:lnTo>
                  <a:lnTo>
                    <a:pt x="500" y="152"/>
                  </a:lnTo>
                  <a:lnTo>
                    <a:pt x="518" y="166"/>
                  </a:lnTo>
                  <a:lnTo>
                    <a:pt x="526" y="166"/>
                  </a:lnTo>
                  <a:lnTo>
                    <a:pt x="536" y="156"/>
                  </a:lnTo>
                  <a:lnTo>
                    <a:pt x="542" y="144"/>
                  </a:lnTo>
                  <a:lnTo>
                    <a:pt x="546" y="134"/>
                  </a:lnTo>
                  <a:lnTo>
                    <a:pt x="550" y="122"/>
                  </a:lnTo>
                  <a:lnTo>
                    <a:pt x="568" y="128"/>
                  </a:lnTo>
                  <a:lnTo>
                    <a:pt x="572" y="140"/>
                  </a:lnTo>
                  <a:lnTo>
                    <a:pt x="580" y="154"/>
                  </a:lnTo>
                  <a:lnTo>
                    <a:pt x="592" y="168"/>
                  </a:lnTo>
                  <a:lnTo>
                    <a:pt x="606" y="180"/>
                  </a:lnTo>
                  <a:lnTo>
                    <a:pt x="606" y="184"/>
                  </a:lnTo>
                  <a:lnTo>
                    <a:pt x="632" y="206"/>
                  </a:lnTo>
                  <a:lnTo>
                    <a:pt x="664" y="204"/>
                  </a:lnTo>
                  <a:lnTo>
                    <a:pt x="670" y="196"/>
                  </a:lnTo>
                  <a:lnTo>
                    <a:pt x="678" y="190"/>
                  </a:lnTo>
                  <a:lnTo>
                    <a:pt x="680" y="188"/>
                  </a:lnTo>
                  <a:lnTo>
                    <a:pt x="684" y="186"/>
                  </a:lnTo>
                  <a:lnTo>
                    <a:pt x="690" y="180"/>
                  </a:lnTo>
                  <a:lnTo>
                    <a:pt x="690" y="172"/>
                  </a:lnTo>
                  <a:lnTo>
                    <a:pt x="684" y="168"/>
                  </a:lnTo>
                  <a:lnTo>
                    <a:pt x="684" y="164"/>
                  </a:lnTo>
                  <a:lnTo>
                    <a:pt x="688" y="160"/>
                  </a:lnTo>
                  <a:lnTo>
                    <a:pt x="700" y="154"/>
                  </a:lnTo>
                  <a:lnTo>
                    <a:pt x="724" y="146"/>
                  </a:lnTo>
                  <a:lnTo>
                    <a:pt x="730" y="142"/>
                  </a:lnTo>
                  <a:lnTo>
                    <a:pt x="734" y="140"/>
                  </a:lnTo>
                  <a:lnTo>
                    <a:pt x="742" y="132"/>
                  </a:lnTo>
                  <a:lnTo>
                    <a:pt x="744" y="134"/>
                  </a:lnTo>
                  <a:lnTo>
                    <a:pt x="746" y="136"/>
                  </a:lnTo>
                  <a:lnTo>
                    <a:pt x="750" y="144"/>
                  </a:lnTo>
                  <a:lnTo>
                    <a:pt x="756" y="154"/>
                  </a:lnTo>
                  <a:lnTo>
                    <a:pt x="762" y="158"/>
                  </a:lnTo>
                  <a:lnTo>
                    <a:pt x="770" y="162"/>
                  </a:lnTo>
                  <a:lnTo>
                    <a:pt x="806" y="188"/>
                  </a:lnTo>
                  <a:lnTo>
                    <a:pt x="838" y="194"/>
                  </a:lnTo>
                  <a:lnTo>
                    <a:pt x="838" y="204"/>
                  </a:lnTo>
                  <a:lnTo>
                    <a:pt x="838" y="220"/>
                  </a:lnTo>
                  <a:lnTo>
                    <a:pt x="838" y="228"/>
                  </a:lnTo>
                  <a:lnTo>
                    <a:pt x="836" y="236"/>
                  </a:lnTo>
                  <a:lnTo>
                    <a:pt x="834" y="242"/>
                  </a:lnTo>
                  <a:lnTo>
                    <a:pt x="828" y="246"/>
                  </a:lnTo>
                  <a:lnTo>
                    <a:pt x="818" y="272"/>
                  </a:lnTo>
                  <a:lnTo>
                    <a:pt x="812" y="306"/>
                  </a:lnTo>
                  <a:lnTo>
                    <a:pt x="802" y="308"/>
                  </a:lnTo>
                  <a:lnTo>
                    <a:pt x="800" y="302"/>
                  </a:lnTo>
                  <a:lnTo>
                    <a:pt x="796" y="300"/>
                  </a:lnTo>
                  <a:lnTo>
                    <a:pt x="792" y="298"/>
                  </a:lnTo>
                  <a:lnTo>
                    <a:pt x="788" y="298"/>
                  </a:lnTo>
                  <a:lnTo>
                    <a:pt x="778" y="300"/>
                  </a:lnTo>
                  <a:lnTo>
                    <a:pt x="774" y="302"/>
                  </a:lnTo>
                  <a:lnTo>
                    <a:pt x="770" y="300"/>
                  </a:lnTo>
                  <a:lnTo>
                    <a:pt x="770" y="258"/>
                  </a:lnTo>
                  <a:lnTo>
                    <a:pt x="762" y="248"/>
                  </a:lnTo>
                  <a:lnTo>
                    <a:pt x="756" y="244"/>
                  </a:lnTo>
                  <a:lnTo>
                    <a:pt x="750" y="242"/>
                  </a:lnTo>
                  <a:lnTo>
                    <a:pt x="744" y="242"/>
                  </a:lnTo>
                  <a:lnTo>
                    <a:pt x="738" y="244"/>
                  </a:lnTo>
                  <a:lnTo>
                    <a:pt x="732" y="250"/>
                  </a:lnTo>
                  <a:lnTo>
                    <a:pt x="722" y="264"/>
                  </a:lnTo>
                  <a:lnTo>
                    <a:pt x="716" y="282"/>
                  </a:lnTo>
                  <a:lnTo>
                    <a:pt x="708" y="302"/>
                  </a:lnTo>
                  <a:lnTo>
                    <a:pt x="698" y="320"/>
                  </a:lnTo>
                  <a:lnTo>
                    <a:pt x="690" y="340"/>
                  </a:lnTo>
                  <a:lnTo>
                    <a:pt x="686" y="346"/>
                  </a:lnTo>
                  <a:lnTo>
                    <a:pt x="680" y="354"/>
                  </a:lnTo>
                  <a:lnTo>
                    <a:pt x="666" y="362"/>
                  </a:lnTo>
                  <a:lnTo>
                    <a:pt x="652" y="366"/>
                  </a:lnTo>
                  <a:lnTo>
                    <a:pt x="632" y="368"/>
                  </a:lnTo>
                  <a:lnTo>
                    <a:pt x="624" y="372"/>
                  </a:lnTo>
                  <a:lnTo>
                    <a:pt x="622" y="374"/>
                  </a:lnTo>
                  <a:lnTo>
                    <a:pt x="620" y="378"/>
                  </a:lnTo>
                  <a:lnTo>
                    <a:pt x="618" y="390"/>
                  </a:lnTo>
                  <a:lnTo>
                    <a:pt x="618" y="410"/>
                  </a:lnTo>
                  <a:lnTo>
                    <a:pt x="644" y="432"/>
                  </a:lnTo>
                  <a:lnTo>
                    <a:pt x="642" y="438"/>
                  </a:lnTo>
                  <a:lnTo>
                    <a:pt x="638" y="444"/>
                  </a:lnTo>
                  <a:lnTo>
                    <a:pt x="628" y="454"/>
                  </a:lnTo>
                  <a:lnTo>
                    <a:pt x="620" y="456"/>
                  </a:lnTo>
                  <a:lnTo>
                    <a:pt x="610" y="456"/>
                  </a:lnTo>
                  <a:lnTo>
                    <a:pt x="588" y="456"/>
                  </a:lnTo>
                  <a:lnTo>
                    <a:pt x="570" y="452"/>
                  </a:lnTo>
                  <a:lnTo>
                    <a:pt x="556" y="448"/>
                  </a:lnTo>
                  <a:lnTo>
                    <a:pt x="548" y="442"/>
                  </a:lnTo>
                  <a:lnTo>
                    <a:pt x="540" y="438"/>
                  </a:lnTo>
                  <a:lnTo>
                    <a:pt x="532" y="436"/>
                  </a:lnTo>
                  <a:lnTo>
                    <a:pt x="526" y="438"/>
                  </a:lnTo>
                  <a:lnTo>
                    <a:pt x="520" y="440"/>
                  </a:lnTo>
                  <a:lnTo>
                    <a:pt x="514" y="446"/>
                  </a:lnTo>
                  <a:lnTo>
                    <a:pt x="502" y="456"/>
                  </a:lnTo>
                  <a:lnTo>
                    <a:pt x="480" y="520"/>
                  </a:lnTo>
                  <a:lnTo>
                    <a:pt x="476" y="530"/>
                  </a:lnTo>
                  <a:lnTo>
                    <a:pt x="464" y="532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1" name="Freeform 38"/>
            <p:cNvSpPr/>
            <p:nvPr/>
          </p:nvSpPr>
          <p:spPr bwMode="auto">
            <a:xfrm>
              <a:off x="6723175" y="293801"/>
              <a:ext cx="1768475" cy="1581150"/>
            </a:xfrm>
            <a:custGeom>
              <a:avLst/>
              <a:gdLst>
                <a:gd name="T0" fmla="*/ 750 w 1114"/>
                <a:gd name="T1" fmla="*/ 920 h 996"/>
                <a:gd name="T2" fmla="*/ 698 w 1114"/>
                <a:gd name="T3" fmla="*/ 952 h 996"/>
                <a:gd name="T4" fmla="*/ 656 w 1114"/>
                <a:gd name="T5" fmla="*/ 908 h 996"/>
                <a:gd name="T6" fmla="*/ 614 w 1114"/>
                <a:gd name="T7" fmla="*/ 872 h 996"/>
                <a:gd name="T8" fmla="*/ 568 w 1114"/>
                <a:gd name="T9" fmla="*/ 866 h 996"/>
                <a:gd name="T10" fmla="*/ 534 w 1114"/>
                <a:gd name="T11" fmla="*/ 824 h 996"/>
                <a:gd name="T12" fmla="*/ 488 w 1114"/>
                <a:gd name="T13" fmla="*/ 834 h 996"/>
                <a:gd name="T14" fmla="*/ 442 w 1114"/>
                <a:gd name="T15" fmla="*/ 860 h 996"/>
                <a:gd name="T16" fmla="*/ 360 w 1114"/>
                <a:gd name="T17" fmla="*/ 840 h 996"/>
                <a:gd name="T18" fmla="*/ 320 w 1114"/>
                <a:gd name="T19" fmla="*/ 790 h 996"/>
                <a:gd name="T20" fmla="*/ 288 w 1114"/>
                <a:gd name="T21" fmla="*/ 776 h 996"/>
                <a:gd name="T22" fmla="*/ 324 w 1114"/>
                <a:gd name="T23" fmla="*/ 756 h 996"/>
                <a:gd name="T24" fmla="*/ 288 w 1114"/>
                <a:gd name="T25" fmla="*/ 712 h 996"/>
                <a:gd name="T26" fmla="*/ 244 w 1114"/>
                <a:gd name="T27" fmla="*/ 716 h 996"/>
                <a:gd name="T28" fmla="*/ 220 w 1114"/>
                <a:gd name="T29" fmla="*/ 662 h 996"/>
                <a:gd name="T30" fmla="*/ 268 w 1114"/>
                <a:gd name="T31" fmla="*/ 592 h 996"/>
                <a:gd name="T32" fmla="*/ 304 w 1114"/>
                <a:gd name="T33" fmla="*/ 516 h 996"/>
                <a:gd name="T34" fmla="*/ 314 w 1114"/>
                <a:gd name="T35" fmla="*/ 550 h 996"/>
                <a:gd name="T36" fmla="*/ 358 w 1114"/>
                <a:gd name="T37" fmla="*/ 568 h 996"/>
                <a:gd name="T38" fmla="*/ 358 w 1114"/>
                <a:gd name="T39" fmla="*/ 484 h 996"/>
                <a:gd name="T40" fmla="*/ 360 w 1114"/>
                <a:gd name="T41" fmla="*/ 428 h 996"/>
                <a:gd name="T42" fmla="*/ 338 w 1114"/>
                <a:gd name="T43" fmla="*/ 348 h 996"/>
                <a:gd name="T44" fmla="*/ 362 w 1114"/>
                <a:gd name="T45" fmla="*/ 252 h 996"/>
                <a:gd name="T46" fmla="*/ 314 w 1114"/>
                <a:gd name="T47" fmla="*/ 158 h 996"/>
                <a:gd name="T48" fmla="*/ 252 w 1114"/>
                <a:gd name="T49" fmla="*/ 188 h 996"/>
                <a:gd name="T50" fmla="*/ 166 w 1114"/>
                <a:gd name="T51" fmla="*/ 218 h 996"/>
                <a:gd name="T52" fmla="*/ 130 w 1114"/>
                <a:gd name="T53" fmla="*/ 192 h 996"/>
                <a:gd name="T54" fmla="*/ 102 w 1114"/>
                <a:gd name="T55" fmla="*/ 126 h 996"/>
                <a:gd name="T56" fmla="*/ 44 w 1114"/>
                <a:gd name="T57" fmla="*/ 140 h 996"/>
                <a:gd name="T58" fmla="*/ 20 w 1114"/>
                <a:gd name="T59" fmla="*/ 96 h 996"/>
                <a:gd name="T60" fmla="*/ 72 w 1114"/>
                <a:gd name="T61" fmla="*/ 10 h 996"/>
                <a:gd name="T62" fmla="*/ 168 w 1114"/>
                <a:gd name="T63" fmla="*/ 16 h 996"/>
                <a:gd name="T64" fmla="*/ 282 w 1114"/>
                <a:gd name="T65" fmla="*/ 26 h 996"/>
                <a:gd name="T66" fmla="*/ 392 w 1114"/>
                <a:gd name="T67" fmla="*/ 184 h 996"/>
                <a:gd name="T68" fmla="*/ 458 w 1114"/>
                <a:gd name="T69" fmla="*/ 278 h 996"/>
                <a:gd name="T70" fmla="*/ 498 w 1114"/>
                <a:gd name="T71" fmla="*/ 330 h 996"/>
                <a:gd name="T72" fmla="*/ 570 w 1114"/>
                <a:gd name="T73" fmla="*/ 354 h 996"/>
                <a:gd name="T74" fmla="*/ 638 w 1114"/>
                <a:gd name="T75" fmla="*/ 366 h 996"/>
                <a:gd name="T76" fmla="*/ 716 w 1114"/>
                <a:gd name="T77" fmla="*/ 396 h 996"/>
                <a:gd name="T78" fmla="*/ 770 w 1114"/>
                <a:gd name="T79" fmla="*/ 448 h 996"/>
                <a:gd name="T80" fmla="*/ 814 w 1114"/>
                <a:gd name="T81" fmla="*/ 512 h 996"/>
                <a:gd name="T82" fmla="*/ 912 w 1114"/>
                <a:gd name="T83" fmla="*/ 486 h 996"/>
                <a:gd name="T84" fmla="*/ 990 w 1114"/>
                <a:gd name="T85" fmla="*/ 404 h 996"/>
                <a:gd name="T86" fmla="*/ 1084 w 1114"/>
                <a:gd name="T87" fmla="*/ 340 h 996"/>
                <a:gd name="T88" fmla="*/ 1084 w 1114"/>
                <a:gd name="T89" fmla="*/ 412 h 996"/>
                <a:gd name="T90" fmla="*/ 1112 w 1114"/>
                <a:gd name="T91" fmla="*/ 498 h 996"/>
                <a:gd name="T92" fmla="*/ 1096 w 1114"/>
                <a:gd name="T93" fmla="*/ 584 h 996"/>
                <a:gd name="T94" fmla="*/ 1088 w 1114"/>
                <a:gd name="T95" fmla="*/ 732 h 996"/>
                <a:gd name="T96" fmla="*/ 1028 w 1114"/>
                <a:gd name="T97" fmla="*/ 748 h 996"/>
                <a:gd name="T98" fmla="*/ 974 w 1114"/>
                <a:gd name="T99" fmla="*/ 772 h 996"/>
                <a:gd name="T100" fmla="*/ 942 w 1114"/>
                <a:gd name="T101" fmla="*/ 800 h 996"/>
                <a:gd name="T102" fmla="*/ 984 w 1114"/>
                <a:gd name="T103" fmla="*/ 910 h 996"/>
                <a:gd name="T104" fmla="*/ 972 w 1114"/>
                <a:gd name="T105" fmla="*/ 968 h 996"/>
                <a:gd name="T106" fmla="*/ 928 w 1114"/>
                <a:gd name="T107" fmla="*/ 924 h 996"/>
                <a:gd name="T108" fmla="*/ 904 w 1114"/>
                <a:gd name="T109" fmla="*/ 930 h 996"/>
                <a:gd name="T110" fmla="*/ 848 w 1114"/>
                <a:gd name="T111" fmla="*/ 972 h 996"/>
                <a:gd name="T112" fmla="*/ 812 w 1114"/>
                <a:gd name="T113" fmla="*/ 996 h 99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114" h="996">
                  <a:moveTo>
                    <a:pt x="812" y="996"/>
                  </a:moveTo>
                  <a:lnTo>
                    <a:pt x="812" y="996"/>
                  </a:lnTo>
                  <a:lnTo>
                    <a:pt x="772" y="958"/>
                  </a:lnTo>
                  <a:lnTo>
                    <a:pt x="760" y="936"/>
                  </a:lnTo>
                  <a:lnTo>
                    <a:pt x="754" y="926"/>
                  </a:lnTo>
                  <a:lnTo>
                    <a:pt x="750" y="920"/>
                  </a:lnTo>
                  <a:lnTo>
                    <a:pt x="742" y="916"/>
                  </a:lnTo>
                  <a:lnTo>
                    <a:pt x="736" y="912"/>
                  </a:lnTo>
                  <a:lnTo>
                    <a:pt x="726" y="910"/>
                  </a:lnTo>
                  <a:lnTo>
                    <a:pt x="716" y="912"/>
                  </a:lnTo>
                  <a:lnTo>
                    <a:pt x="698" y="952"/>
                  </a:lnTo>
                  <a:lnTo>
                    <a:pt x="692" y="950"/>
                  </a:lnTo>
                  <a:lnTo>
                    <a:pt x="684" y="946"/>
                  </a:lnTo>
                  <a:lnTo>
                    <a:pt x="672" y="932"/>
                  </a:lnTo>
                  <a:lnTo>
                    <a:pt x="664" y="918"/>
                  </a:lnTo>
                  <a:lnTo>
                    <a:pt x="660" y="910"/>
                  </a:lnTo>
                  <a:lnTo>
                    <a:pt x="656" y="908"/>
                  </a:lnTo>
                  <a:lnTo>
                    <a:pt x="654" y="904"/>
                  </a:lnTo>
                  <a:lnTo>
                    <a:pt x="650" y="896"/>
                  </a:lnTo>
                  <a:lnTo>
                    <a:pt x="628" y="892"/>
                  </a:lnTo>
                  <a:lnTo>
                    <a:pt x="620" y="880"/>
                  </a:lnTo>
                  <a:lnTo>
                    <a:pt x="614" y="872"/>
                  </a:lnTo>
                  <a:lnTo>
                    <a:pt x="608" y="868"/>
                  </a:lnTo>
                  <a:lnTo>
                    <a:pt x="602" y="864"/>
                  </a:lnTo>
                  <a:lnTo>
                    <a:pt x="588" y="862"/>
                  </a:lnTo>
                  <a:lnTo>
                    <a:pt x="572" y="860"/>
                  </a:lnTo>
                  <a:lnTo>
                    <a:pt x="568" y="866"/>
                  </a:lnTo>
                  <a:lnTo>
                    <a:pt x="554" y="870"/>
                  </a:lnTo>
                  <a:lnTo>
                    <a:pt x="544" y="870"/>
                  </a:lnTo>
                  <a:lnTo>
                    <a:pt x="538" y="866"/>
                  </a:lnTo>
                  <a:lnTo>
                    <a:pt x="536" y="860"/>
                  </a:lnTo>
                  <a:lnTo>
                    <a:pt x="534" y="852"/>
                  </a:lnTo>
                  <a:lnTo>
                    <a:pt x="534" y="842"/>
                  </a:lnTo>
                  <a:lnTo>
                    <a:pt x="534" y="824"/>
                  </a:lnTo>
                  <a:lnTo>
                    <a:pt x="526" y="816"/>
                  </a:lnTo>
                  <a:lnTo>
                    <a:pt x="520" y="814"/>
                  </a:lnTo>
                  <a:lnTo>
                    <a:pt x="514" y="812"/>
                  </a:lnTo>
                  <a:lnTo>
                    <a:pt x="506" y="812"/>
                  </a:lnTo>
                  <a:lnTo>
                    <a:pt x="488" y="834"/>
                  </a:lnTo>
                  <a:lnTo>
                    <a:pt x="474" y="842"/>
                  </a:lnTo>
                  <a:lnTo>
                    <a:pt x="468" y="848"/>
                  </a:lnTo>
                  <a:lnTo>
                    <a:pt x="460" y="852"/>
                  </a:lnTo>
                  <a:lnTo>
                    <a:pt x="452" y="858"/>
                  </a:lnTo>
                  <a:lnTo>
                    <a:pt x="442" y="860"/>
                  </a:lnTo>
                  <a:lnTo>
                    <a:pt x="422" y="866"/>
                  </a:lnTo>
                  <a:lnTo>
                    <a:pt x="404" y="868"/>
                  </a:lnTo>
                  <a:lnTo>
                    <a:pt x="380" y="858"/>
                  </a:lnTo>
                  <a:lnTo>
                    <a:pt x="372" y="852"/>
                  </a:lnTo>
                  <a:lnTo>
                    <a:pt x="364" y="846"/>
                  </a:lnTo>
                  <a:lnTo>
                    <a:pt x="360" y="840"/>
                  </a:lnTo>
                  <a:lnTo>
                    <a:pt x="354" y="832"/>
                  </a:lnTo>
                  <a:lnTo>
                    <a:pt x="348" y="814"/>
                  </a:lnTo>
                  <a:lnTo>
                    <a:pt x="336" y="796"/>
                  </a:lnTo>
                  <a:lnTo>
                    <a:pt x="332" y="792"/>
                  </a:lnTo>
                  <a:lnTo>
                    <a:pt x="330" y="790"/>
                  </a:lnTo>
                  <a:lnTo>
                    <a:pt x="320" y="790"/>
                  </a:lnTo>
                  <a:lnTo>
                    <a:pt x="304" y="788"/>
                  </a:lnTo>
                  <a:lnTo>
                    <a:pt x="302" y="790"/>
                  </a:lnTo>
                  <a:lnTo>
                    <a:pt x="294" y="786"/>
                  </a:lnTo>
                  <a:lnTo>
                    <a:pt x="290" y="782"/>
                  </a:lnTo>
                  <a:lnTo>
                    <a:pt x="288" y="776"/>
                  </a:lnTo>
                  <a:lnTo>
                    <a:pt x="286" y="770"/>
                  </a:lnTo>
                  <a:lnTo>
                    <a:pt x="294" y="768"/>
                  </a:lnTo>
                  <a:lnTo>
                    <a:pt x="304" y="766"/>
                  </a:lnTo>
                  <a:lnTo>
                    <a:pt x="314" y="762"/>
                  </a:lnTo>
                  <a:lnTo>
                    <a:pt x="324" y="756"/>
                  </a:lnTo>
                  <a:lnTo>
                    <a:pt x="322" y="736"/>
                  </a:lnTo>
                  <a:lnTo>
                    <a:pt x="318" y="722"/>
                  </a:lnTo>
                  <a:lnTo>
                    <a:pt x="310" y="708"/>
                  </a:lnTo>
                  <a:lnTo>
                    <a:pt x="296" y="708"/>
                  </a:lnTo>
                  <a:lnTo>
                    <a:pt x="288" y="712"/>
                  </a:lnTo>
                  <a:lnTo>
                    <a:pt x="284" y="720"/>
                  </a:lnTo>
                  <a:lnTo>
                    <a:pt x="278" y="732"/>
                  </a:lnTo>
                  <a:lnTo>
                    <a:pt x="270" y="732"/>
                  </a:lnTo>
                  <a:lnTo>
                    <a:pt x="264" y="730"/>
                  </a:lnTo>
                  <a:lnTo>
                    <a:pt x="252" y="724"/>
                  </a:lnTo>
                  <a:lnTo>
                    <a:pt x="244" y="716"/>
                  </a:lnTo>
                  <a:lnTo>
                    <a:pt x="234" y="712"/>
                  </a:lnTo>
                  <a:lnTo>
                    <a:pt x="232" y="702"/>
                  </a:lnTo>
                  <a:lnTo>
                    <a:pt x="228" y="696"/>
                  </a:lnTo>
                  <a:lnTo>
                    <a:pt x="220" y="686"/>
                  </a:lnTo>
                  <a:lnTo>
                    <a:pt x="220" y="662"/>
                  </a:lnTo>
                  <a:lnTo>
                    <a:pt x="232" y="650"/>
                  </a:lnTo>
                  <a:lnTo>
                    <a:pt x="244" y="640"/>
                  </a:lnTo>
                  <a:lnTo>
                    <a:pt x="260" y="616"/>
                  </a:lnTo>
                  <a:lnTo>
                    <a:pt x="264" y="602"/>
                  </a:lnTo>
                  <a:lnTo>
                    <a:pt x="268" y="592"/>
                  </a:lnTo>
                  <a:lnTo>
                    <a:pt x="274" y="582"/>
                  </a:lnTo>
                  <a:lnTo>
                    <a:pt x="280" y="572"/>
                  </a:lnTo>
                  <a:lnTo>
                    <a:pt x="292" y="556"/>
                  </a:lnTo>
                  <a:lnTo>
                    <a:pt x="298" y="546"/>
                  </a:lnTo>
                  <a:lnTo>
                    <a:pt x="302" y="536"/>
                  </a:lnTo>
                  <a:lnTo>
                    <a:pt x="304" y="516"/>
                  </a:lnTo>
                  <a:lnTo>
                    <a:pt x="308" y="518"/>
                  </a:lnTo>
                  <a:lnTo>
                    <a:pt x="312" y="520"/>
                  </a:lnTo>
                  <a:lnTo>
                    <a:pt x="316" y="528"/>
                  </a:lnTo>
                  <a:lnTo>
                    <a:pt x="316" y="538"/>
                  </a:lnTo>
                  <a:lnTo>
                    <a:pt x="314" y="550"/>
                  </a:lnTo>
                  <a:lnTo>
                    <a:pt x="316" y="556"/>
                  </a:lnTo>
                  <a:lnTo>
                    <a:pt x="318" y="562"/>
                  </a:lnTo>
                  <a:lnTo>
                    <a:pt x="322" y="568"/>
                  </a:lnTo>
                  <a:lnTo>
                    <a:pt x="330" y="572"/>
                  </a:lnTo>
                  <a:lnTo>
                    <a:pt x="348" y="572"/>
                  </a:lnTo>
                  <a:lnTo>
                    <a:pt x="358" y="568"/>
                  </a:lnTo>
                  <a:lnTo>
                    <a:pt x="366" y="562"/>
                  </a:lnTo>
                  <a:lnTo>
                    <a:pt x="368" y="524"/>
                  </a:lnTo>
                  <a:lnTo>
                    <a:pt x="368" y="508"/>
                  </a:lnTo>
                  <a:lnTo>
                    <a:pt x="366" y="494"/>
                  </a:lnTo>
                  <a:lnTo>
                    <a:pt x="358" y="484"/>
                  </a:lnTo>
                  <a:lnTo>
                    <a:pt x="352" y="474"/>
                  </a:lnTo>
                  <a:lnTo>
                    <a:pt x="348" y="466"/>
                  </a:lnTo>
                  <a:lnTo>
                    <a:pt x="348" y="458"/>
                  </a:lnTo>
                  <a:lnTo>
                    <a:pt x="350" y="452"/>
                  </a:lnTo>
                  <a:lnTo>
                    <a:pt x="352" y="444"/>
                  </a:lnTo>
                  <a:lnTo>
                    <a:pt x="360" y="428"/>
                  </a:lnTo>
                  <a:lnTo>
                    <a:pt x="358" y="410"/>
                  </a:lnTo>
                  <a:lnTo>
                    <a:pt x="352" y="392"/>
                  </a:lnTo>
                  <a:lnTo>
                    <a:pt x="346" y="380"/>
                  </a:lnTo>
                  <a:lnTo>
                    <a:pt x="340" y="372"/>
                  </a:lnTo>
                  <a:lnTo>
                    <a:pt x="338" y="348"/>
                  </a:lnTo>
                  <a:lnTo>
                    <a:pt x="350" y="320"/>
                  </a:lnTo>
                  <a:lnTo>
                    <a:pt x="352" y="306"/>
                  </a:lnTo>
                  <a:lnTo>
                    <a:pt x="354" y="294"/>
                  </a:lnTo>
                  <a:lnTo>
                    <a:pt x="364" y="268"/>
                  </a:lnTo>
                  <a:lnTo>
                    <a:pt x="362" y="252"/>
                  </a:lnTo>
                  <a:lnTo>
                    <a:pt x="360" y="236"/>
                  </a:lnTo>
                  <a:lnTo>
                    <a:pt x="356" y="218"/>
                  </a:lnTo>
                  <a:lnTo>
                    <a:pt x="350" y="202"/>
                  </a:lnTo>
                  <a:lnTo>
                    <a:pt x="342" y="188"/>
                  </a:lnTo>
                  <a:lnTo>
                    <a:pt x="334" y="174"/>
                  </a:lnTo>
                  <a:lnTo>
                    <a:pt x="324" y="164"/>
                  </a:lnTo>
                  <a:lnTo>
                    <a:pt x="314" y="158"/>
                  </a:lnTo>
                  <a:lnTo>
                    <a:pt x="296" y="158"/>
                  </a:lnTo>
                  <a:lnTo>
                    <a:pt x="284" y="160"/>
                  </a:lnTo>
                  <a:lnTo>
                    <a:pt x="272" y="164"/>
                  </a:lnTo>
                  <a:lnTo>
                    <a:pt x="262" y="172"/>
                  </a:lnTo>
                  <a:lnTo>
                    <a:pt x="252" y="188"/>
                  </a:lnTo>
                  <a:lnTo>
                    <a:pt x="244" y="198"/>
                  </a:lnTo>
                  <a:lnTo>
                    <a:pt x="234" y="204"/>
                  </a:lnTo>
                  <a:lnTo>
                    <a:pt x="216" y="208"/>
                  </a:lnTo>
                  <a:lnTo>
                    <a:pt x="198" y="210"/>
                  </a:lnTo>
                  <a:lnTo>
                    <a:pt x="182" y="214"/>
                  </a:lnTo>
                  <a:lnTo>
                    <a:pt x="166" y="218"/>
                  </a:lnTo>
                  <a:lnTo>
                    <a:pt x="152" y="222"/>
                  </a:lnTo>
                  <a:lnTo>
                    <a:pt x="144" y="218"/>
                  </a:lnTo>
                  <a:lnTo>
                    <a:pt x="138" y="212"/>
                  </a:lnTo>
                  <a:lnTo>
                    <a:pt x="134" y="208"/>
                  </a:lnTo>
                  <a:lnTo>
                    <a:pt x="132" y="202"/>
                  </a:lnTo>
                  <a:lnTo>
                    <a:pt x="130" y="192"/>
                  </a:lnTo>
                  <a:lnTo>
                    <a:pt x="128" y="184"/>
                  </a:lnTo>
                  <a:lnTo>
                    <a:pt x="124" y="164"/>
                  </a:lnTo>
                  <a:lnTo>
                    <a:pt x="118" y="148"/>
                  </a:lnTo>
                  <a:lnTo>
                    <a:pt x="110" y="136"/>
                  </a:lnTo>
                  <a:lnTo>
                    <a:pt x="102" y="126"/>
                  </a:lnTo>
                  <a:lnTo>
                    <a:pt x="86" y="120"/>
                  </a:lnTo>
                  <a:lnTo>
                    <a:pt x="72" y="116"/>
                  </a:lnTo>
                  <a:lnTo>
                    <a:pt x="62" y="114"/>
                  </a:lnTo>
                  <a:lnTo>
                    <a:pt x="54" y="116"/>
                  </a:lnTo>
                  <a:lnTo>
                    <a:pt x="48" y="122"/>
                  </a:lnTo>
                  <a:lnTo>
                    <a:pt x="46" y="130"/>
                  </a:lnTo>
                  <a:lnTo>
                    <a:pt x="44" y="140"/>
                  </a:lnTo>
                  <a:lnTo>
                    <a:pt x="44" y="156"/>
                  </a:lnTo>
                  <a:lnTo>
                    <a:pt x="0" y="124"/>
                  </a:lnTo>
                  <a:lnTo>
                    <a:pt x="0" y="118"/>
                  </a:lnTo>
                  <a:lnTo>
                    <a:pt x="20" y="96"/>
                  </a:lnTo>
                  <a:lnTo>
                    <a:pt x="24" y="58"/>
                  </a:lnTo>
                  <a:lnTo>
                    <a:pt x="10" y="46"/>
                  </a:lnTo>
                  <a:lnTo>
                    <a:pt x="72" y="10"/>
                  </a:lnTo>
                  <a:lnTo>
                    <a:pt x="88" y="4"/>
                  </a:lnTo>
                  <a:lnTo>
                    <a:pt x="104" y="0"/>
                  </a:lnTo>
                  <a:lnTo>
                    <a:pt x="122" y="0"/>
                  </a:lnTo>
                  <a:lnTo>
                    <a:pt x="142" y="2"/>
                  </a:lnTo>
                  <a:lnTo>
                    <a:pt x="156" y="10"/>
                  </a:lnTo>
                  <a:lnTo>
                    <a:pt x="168" y="16"/>
                  </a:lnTo>
                  <a:lnTo>
                    <a:pt x="184" y="18"/>
                  </a:lnTo>
                  <a:lnTo>
                    <a:pt x="204" y="20"/>
                  </a:lnTo>
                  <a:lnTo>
                    <a:pt x="224" y="16"/>
                  </a:lnTo>
                  <a:lnTo>
                    <a:pt x="240" y="14"/>
                  </a:lnTo>
                  <a:lnTo>
                    <a:pt x="258" y="18"/>
                  </a:lnTo>
                  <a:lnTo>
                    <a:pt x="282" y="26"/>
                  </a:lnTo>
                  <a:lnTo>
                    <a:pt x="324" y="78"/>
                  </a:lnTo>
                  <a:lnTo>
                    <a:pt x="348" y="106"/>
                  </a:lnTo>
                  <a:lnTo>
                    <a:pt x="374" y="136"/>
                  </a:lnTo>
                  <a:lnTo>
                    <a:pt x="392" y="184"/>
                  </a:lnTo>
                  <a:lnTo>
                    <a:pt x="436" y="222"/>
                  </a:lnTo>
                  <a:lnTo>
                    <a:pt x="446" y="236"/>
                  </a:lnTo>
                  <a:lnTo>
                    <a:pt x="452" y="246"/>
                  </a:lnTo>
                  <a:lnTo>
                    <a:pt x="456" y="258"/>
                  </a:lnTo>
                  <a:lnTo>
                    <a:pt x="458" y="278"/>
                  </a:lnTo>
                  <a:lnTo>
                    <a:pt x="464" y="284"/>
                  </a:lnTo>
                  <a:lnTo>
                    <a:pt x="470" y="290"/>
                  </a:lnTo>
                  <a:lnTo>
                    <a:pt x="492" y="306"/>
                  </a:lnTo>
                  <a:lnTo>
                    <a:pt x="496" y="314"/>
                  </a:lnTo>
                  <a:lnTo>
                    <a:pt x="498" y="330"/>
                  </a:lnTo>
                  <a:lnTo>
                    <a:pt x="504" y="354"/>
                  </a:lnTo>
                  <a:lnTo>
                    <a:pt x="514" y="358"/>
                  </a:lnTo>
                  <a:lnTo>
                    <a:pt x="532" y="358"/>
                  </a:lnTo>
                  <a:lnTo>
                    <a:pt x="552" y="356"/>
                  </a:lnTo>
                  <a:lnTo>
                    <a:pt x="570" y="354"/>
                  </a:lnTo>
                  <a:lnTo>
                    <a:pt x="580" y="354"/>
                  </a:lnTo>
                  <a:lnTo>
                    <a:pt x="588" y="354"/>
                  </a:lnTo>
                  <a:lnTo>
                    <a:pt x="600" y="358"/>
                  </a:lnTo>
                  <a:lnTo>
                    <a:pt x="614" y="366"/>
                  </a:lnTo>
                  <a:lnTo>
                    <a:pt x="638" y="366"/>
                  </a:lnTo>
                  <a:lnTo>
                    <a:pt x="642" y="362"/>
                  </a:lnTo>
                  <a:lnTo>
                    <a:pt x="646" y="360"/>
                  </a:lnTo>
                  <a:lnTo>
                    <a:pt x="662" y="358"/>
                  </a:lnTo>
                  <a:lnTo>
                    <a:pt x="704" y="396"/>
                  </a:lnTo>
                  <a:lnTo>
                    <a:pt x="716" y="396"/>
                  </a:lnTo>
                  <a:lnTo>
                    <a:pt x="728" y="396"/>
                  </a:lnTo>
                  <a:lnTo>
                    <a:pt x="740" y="400"/>
                  </a:lnTo>
                  <a:lnTo>
                    <a:pt x="748" y="404"/>
                  </a:lnTo>
                  <a:lnTo>
                    <a:pt x="754" y="410"/>
                  </a:lnTo>
                  <a:lnTo>
                    <a:pt x="770" y="448"/>
                  </a:lnTo>
                  <a:lnTo>
                    <a:pt x="772" y="458"/>
                  </a:lnTo>
                  <a:lnTo>
                    <a:pt x="778" y="470"/>
                  </a:lnTo>
                  <a:lnTo>
                    <a:pt x="784" y="484"/>
                  </a:lnTo>
                  <a:lnTo>
                    <a:pt x="792" y="496"/>
                  </a:lnTo>
                  <a:lnTo>
                    <a:pt x="802" y="506"/>
                  </a:lnTo>
                  <a:lnTo>
                    <a:pt x="808" y="510"/>
                  </a:lnTo>
                  <a:lnTo>
                    <a:pt x="814" y="512"/>
                  </a:lnTo>
                  <a:lnTo>
                    <a:pt x="822" y="514"/>
                  </a:lnTo>
                  <a:lnTo>
                    <a:pt x="830" y="512"/>
                  </a:lnTo>
                  <a:lnTo>
                    <a:pt x="838" y="510"/>
                  </a:lnTo>
                  <a:lnTo>
                    <a:pt x="846" y="506"/>
                  </a:lnTo>
                  <a:lnTo>
                    <a:pt x="878" y="498"/>
                  </a:lnTo>
                  <a:lnTo>
                    <a:pt x="912" y="486"/>
                  </a:lnTo>
                  <a:lnTo>
                    <a:pt x="928" y="476"/>
                  </a:lnTo>
                  <a:lnTo>
                    <a:pt x="942" y="454"/>
                  </a:lnTo>
                  <a:lnTo>
                    <a:pt x="956" y="436"/>
                  </a:lnTo>
                  <a:lnTo>
                    <a:pt x="972" y="420"/>
                  </a:lnTo>
                  <a:lnTo>
                    <a:pt x="990" y="404"/>
                  </a:lnTo>
                  <a:lnTo>
                    <a:pt x="1016" y="376"/>
                  </a:lnTo>
                  <a:lnTo>
                    <a:pt x="1064" y="336"/>
                  </a:lnTo>
                  <a:lnTo>
                    <a:pt x="1078" y="338"/>
                  </a:lnTo>
                  <a:lnTo>
                    <a:pt x="1084" y="340"/>
                  </a:lnTo>
                  <a:lnTo>
                    <a:pt x="1086" y="342"/>
                  </a:lnTo>
                  <a:lnTo>
                    <a:pt x="1088" y="346"/>
                  </a:lnTo>
                  <a:lnTo>
                    <a:pt x="1086" y="350"/>
                  </a:lnTo>
                  <a:lnTo>
                    <a:pt x="1084" y="370"/>
                  </a:lnTo>
                  <a:lnTo>
                    <a:pt x="1084" y="412"/>
                  </a:lnTo>
                  <a:lnTo>
                    <a:pt x="1100" y="428"/>
                  </a:lnTo>
                  <a:lnTo>
                    <a:pt x="1108" y="442"/>
                  </a:lnTo>
                  <a:lnTo>
                    <a:pt x="1112" y="448"/>
                  </a:lnTo>
                  <a:lnTo>
                    <a:pt x="1114" y="456"/>
                  </a:lnTo>
                  <a:lnTo>
                    <a:pt x="1112" y="498"/>
                  </a:lnTo>
                  <a:lnTo>
                    <a:pt x="1102" y="524"/>
                  </a:lnTo>
                  <a:lnTo>
                    <a:pt x="1098" y="530"/>
                  </a:lnTo>
                  <a:lnTo>
                    <a:pt x="1094" y="536"/>
                  </a:lnTo>
                  <a:lnTo>
                    <a:pt x="1092" y="550"/>
                  </a:lnTo>
                  <a:lnTo>
                    <a:pt x="1094" y="566"/>
                  </a:lnTo>
                  <a:lnTo>
                    <a:pt x="1096" y="584"/>
                  </a:lnTo>
                  <a:lnTo>
                    <a:pt x="1096" y="650"/>
                  </a:lnTo>
                  <a:lnTo>
                    <a:pt x="1086" y="690"/>
                  </a:lnTo>
                  <a:lnTo>
                    <a:pt x="1088" y="732"/>
                  </a:lnTo>
                  <a:lnTo>
                    <a:pt x="1080" y="742"/>
                  </a:lnTo>
                  <a:lnTo>
                    <a:pt x="1074" y="746"/>
                  </a:lnTo>
                  <a:lnTo>
                    <a:pt x="1068" y="750"/>
                  </a:lnTo>
                  <a:lnTo>
                    <a:pt x="1046" y="752"/>
                  </a:lnTo>
                  <a:lnTo>
                    <a:pt x="1028" y="748"/>
                  </a:lnTo>
                  <a:lnTo>
                    <a:pt x="1014" y="746"/>
                  </a:lnTo>
                  <a:lnTo>
                    <a:pt x="990" y="744"/>
                  </a:lnTo>
                  <a:lnTo>
                    <a:pt x="986" y="752"/>
                  </a:lnTo>
                  <a:lnTo>
                    <a:pt x="982" y="758"/>
                  </a:lnTo>
                  <a:lnTo>
                    <a:pt x="978" y="764"/>
                  </a:lnTo>
                  <a:lnTo>
                    <a:pt x="974" y="772"/>
                  </a:lnTo>
                  <a:lnTo>
                    <a:pt x="964" y="774"/>
                  </a:lnTo>
                  <a:lnTo>
                    <a:pt x="956" y="778"/>
                  </a:lnTo>
                  <a:lnTo>
                    <a:pt x="950" y="782"/>
                  </a:lnTo>
                  <a:lnTo>
                    <a:pt x="946" y="788"/>
                  </a:lnTo>
                  <a:lnTo>
                    <a:pt x="944" y="794"/>
                  </a:lnTo>
                  <a:lnTo>
                    <a:pt x="942" y="800"/>
                  </a:lnTo>
                  <a:lnTo>
                    <a:pt x="944" y="820"/>
                  </a:lnTo>
                  <a:lnTo>
                    <a:pt x="960" y="846"/>
                  </a:lnTo>
                  <a:lnTo>
                    <a:pt x="964" y="866"/>
                  </a:lnTo>
                  <a:lnTo>
                    <a:pt x="972" y="888"/>
                  </a:lnTo>
                  <a:lnTo>
                    <a:pt x="984" y="910"/>
                  </a:lnTo>
                  <a:lnTo>
                    <a:pt x="996" y="936"/>
                  </a:lnTo>
                  <a:lnTo>
                    <a:pt x="1006" y="976"/>
                  </a:lnTo>
                  <a:lnTo>
                    <a:pt x="992" y="976"/>
                  </a:lnTo>
                  <a:lnTo>
                    <a:pt x="982" y="972"/>
                  </a:lnTo>
                  <a:lnTo>
                    <a:pt x="972" y="968"/>
                  </a:lnTo>
                  <a:lnTo>
                    <a:pt x="962" y="962"/>
                  </a:lnTo>
                  <a:lnTo>
                    <a:pt x="948" y="950"/>
                  </a:lnTo>
                  <a:lnTo>
                    <a:pt x="936" y="942"/>
                  </a:lnTo>
                  <a:lnTo>
                    <a:pt x="934" y="934"/>
                  </a:lnTo>
                  <a:lnTo>
                    <a:pt x="932" y="928"/>
                  </a:lnTo>
                  <a:lnTo>
                    <a:pt x="928" y="924"/>
                  </a:lnTo>
                  <a:lnTo>
                    <a:pt x="924" y="920"/>
                  </a:lnTo>
                  <a:lnTo>
                    <a:pt x="918" y="920"/>
                  </a:lnTo>
                  <a:lnTo>
                    <a:pt x="914" y="918"/>
                  </a:lnTo>
                  <a:lnTo>
                    <a:pt x="910" y="920"/>
                  </a:lnTo>
                  <a:lnTo>
                    <a:pt x="906" y="922"/>
                  </a:lnTo>
                  <a:lnTo>
                    <a:pt x="904" y="930"/>
                  </a:lnTo>
                  <a:lnTo>
                    <a:pt x="888" y="934"/>
                  </a:lnTo>
                  <a:lnTo>
                    <a:pt x="874" y="940"/>
                  </a:lnTo>
                  <a:lnTo>
                    <a:pt x="848" y="954"/>
                  </a:lnTo>
                  <a:lnTo>
                    <a:pt x="848" y="972"/>
                  </a:lnTo>
                  <a:lnTo>
                    <a:pt x="852" y="976"/>
                  </a:lnTo>
                  <a:lnTo>
                    <a:pt x="840" y="982"/>
                  </a:lnTo>
                  <a:lnTo>
                    <a:pt x="832" y="992"/>
                  </a:lnTo>
                  <a:lnTo>
                    <a:pt x="812" y="996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2" name="Freeform 39"/>
            <p:cNvSpPr/>
            <p:nvPr/>
          </p:nvSpPr>
          <p:spPr bwMode="auto">
            <a:xfrm>
              <a:off x="3181350" y="2301875"/>
              <a:ext cx="2238375" cy="1905000"/>
            </a:xfrm>
            <a:custGeom>
              <a:avLst/>
              <a:gdLst>
                <a:gd name="T0" fmla="*/ 1230 w 1410"/>
                <a:gd name="T1" fmla="*/ 918 h 1200"/>
                <a:gd name="T2" fmla="*/ 1196 w 1410"/>
                <a:gd name="T3" fmla="*/ 976 h 1200"/>
                <a:gd name="T4" fmla="*/ 1214 w 1410"/>
                <a:gd name="T5" fmla="*/ 1092 h 1200"/>
                <a:gd name="T6" fmla="*/ 1172 w 1410"/>
                <a:gd name="T7" fmla="*/ 1136 h 1200"/>
                <a:gd name="T8" fmla="*/ 1124 w 1410"/>
                <a:gd name="T9" fmla="*/ 1194 h 1200"/>
                <a:gd name="T10" fmla="*/ 1036 w 1410"/>
                <a:gd name="T11" fmla="*/ 1182 h 1200"/>
                <a:gd name="T12" fmla="*/ 972 w 1410"/>
                <a:gd name="T13" fmla="*/ 1096 h 1200"/>
                <a:gd name="T14" fmla="*/ 908 w 1410"/>
                <a:gd name="T15" fmla="*/ 1054 h 1200"/>
                <a:gd name="T16" fmla="*/ 834 w 1410"/>
                <a:gd name="T17" fmla="*/ 1030 h 1200"/>
                <a:gd name="T18" fmla="*/ 826 w 1410"/>
                <a:gd name="T19" fmla="*/ 1080 h 1200"/>
                <a:gd name="T20" fmla="*/ 788 w 1410"/>
                <a:gd name="T21" fmla="*/ 1120 h 1200"/>
                <a:gd name="T22" fmla="*/ 696 w 1410"/>
                <a:gd name="T23" fmla="*/ 1046 h 1200"/>
                <a:gd name="T24" fmla="*/ 764 w 1410"/>
                <a:gd name="T25" fmla="*/ 1022 h 1200"/>
                <a:gd name="T26" fmla="*/ 812 w 1410"/>
                <a:gd name="T27" fmla="*/ 1010 h 1200"/>
                <a:gd name="T28" fmla="*/ 818 w 1410"/>
                <a:gd name="T29" fmla="*/ 922 h 1200"/>
                <a:gd name="T30" fmla="*/ 878 w 1410"/>
                <a:gd name="T31" fmla="*/ 860 h 1200"/>
                <a:gd name="T32" fmla="*/ 876 w 1410"/>
                <a:gd name="T33" fmla="*/ 776 h 1200"/>
                <a:gd name="T34" fmla="*/ 846 w 1410"/>
                <a:gd name="T35" fmla="*/ 662 h 1200"/>
                <a:gd name="T36" fmla="*/ 760 w 1410"/>
                <a:gd name="T37" fmla="*/ 608 h 1200"/>
                <a:gd name="T38" fmla="*/ 638 w 1410"/>
                <a:gd name="T39" fmla="*/ 510 h 1200"/>
                <a:gd name="T40" fmla="*/ 506 w 1410"/>
                <a:gd name="T41" fmla="*/ 456 h 1200"/>
                <a:gd name="T42" fmla="*/ 412 w 1410"/>
                <a:gd name="T43" fmla="*/ 428 h 1200"/>
                <a:gd name="T44" fmla="*/ 356 w 1410"/>
                <a:gd name="T45" fmla="*/ 460 h 1200"/>
                <a:gd name="T46" fmla="*/ 318 w 1410"/>
                <a:gd name="T47" fmla="*/ 494 h 1200"/>
                <a:gd name="T48" fmla="*/ 182 w 1410"/>
                <a:gd name="T49" fmla="*/ 398 h 1200"/>
                <a:gd name="T50" fmla="*/ 42 w 1410"/>
                <a:gd name="T51" fmla="*/ 378 h 1200"/>
                <a:gd name="T52" fmla="*/ 8 w 1410"/>
                <a:gd name="T53" fmla="*/ 326 h 1200"/>
                <a:gd name="T54" fmla="*/ 12 w 1410"/>
                <a:gd name="T55" fmla="*/ 278 h 1200"/>
                <a:gd name="T56" fmla="*/ 100 w 1410"/>
                <a:gd name="T57" fmla="*/ 232 h 1200"/>
                <a:gd name="T58" fmla="*/ 156 w 1410"/>
                <a:gd name="T59" fmla="*/ 146 h 1200"/>
                <a:gd name="T60" fmla="*/ 274 w 1410"/>
                <a:gd name="T61" fmla="*/ 120 h 1200"/>
                <a:gd name="T62" fmla="*/ 308 w 1410"/>
                <a:gd name="T63" fmla="*/ 38 h 1200"/>
                <a:gd name="T64" fmla="*/ 346 w 1410"/>
                <a:gd name="T65" fmla="*/ 4 h 1200"/>
                <a:gd name="T66" fmla="*/ 450 w 1410"/>
                <a:gd name="T67" fmla="*/ 90 h 1200"/>
                <a:gd name="T68" fmla="*/ 446 w 1410"/>
                <a:gd name="T69" fmla="*/ 180 h 1200"/>
                <a:gd name="T70" fmla="*/ 506 w 1410"/>
                <a:gd name="T71" fmla="*/ 280 h 1200"/>
                <a:gd name="T72" fmla="*/ 652 w 1410"/>
                <a:gd name="T73" fmla="*/ 252 h 1200"/>
                <a:gd name="T74" fmla="*/ 626 w 1410"/>
                <a:gd name="T75" fmla="*/ 314 h 1200"/>
                <a:gd name="T76" fmla="*/ 632 w 1410"/>
                <a:gd name="T77" fmla="*/ 372 h 1200"/>
                <a:gd name="T78" fmla="*/ 702 w 1410"/>
                <a:gd name="T79" fmla="*/ 456 h 1200"/>
                <a:gd name="T80" fmla="*/ 780 w 1410"/>
                <a:gd name="T81" fmla="*/ 514 h 1200"/>
                <a:gd name="T82" fmla="*/ 808 w 1410"/>
                <a:gd name="T83" fmla="*/ 456 h 1200"/>
                <a:gd name="T84" fmla="*/ 868 w 1410"/>
                <a:gd name="T85" fmla="*/ 450 h 1200"/>
                <a:gd name="T86" fmla="*/ 938 w 1410"/>
                <a:gd name="T87" fmla="*/ 438 h 1200"/>
                <a:gd name="T88" fmla="*/ 1002 w 1410"/>
                <a:gd name="T89" fmla="*/ 440 h 1200"/>
                <a:gd name="T90" fmla="*/ 940 w 1410"/>
                <a:gd name="T91" fmla="*/ 512 h 1200"/>
                <a:gd name="T92" fmla="*/ 974 w 1410"/>
                <a:gd name="T93" fmla="*/ 642 h 1200"/>
                <a:gd name="T94" fmla="*/ 1024 w 1410"/>
                <a:gd name="T95" fmla="*/ 652 h 1200"/>
                <a:gd name="T96" fmla="*/ 1106 w 1410"/>
                <a:gd name="T97" fmla="*/ 762 h 1200"/>
                <a:gd name="T98" fmla="*/ 1152 w 1410"/>
                <a:gd name="T99" fmla="*/ 868 h 1200"/>
                <a:gd name="T100" fmla="*/ 1230 w 1410"/>
                <a:gd name="T101" fmla="*/ 850 h 1200"/>
                <a:gd name="T102" fmla="*/ 1250 w 1410"/>
                <a:gd name="T103" fmla="*/ 792 h 1200"/>
                <a:gd name="T104" fmla="*/ 1214 w 1410"/>
                <a:gd name="T105" fmla="*/ 742 h 1200"/>
                <a:gd name="T106" fmla="*/ 1258 w 1410"/>
                <a:gd name="T107" fmla="*/ 678 h 1200"/>
                <a:gd name="T108" fmla="*/ 1278 w 1410"/>
                <a:gd name="T109" fmla="*/ 688 h 1200"/>
                <a:gd name="T110" fmla="*/ 1344 w 1410"/>
                <a:gd name="T111" fmla="*/ 736 h 1200"/>
                <a:gd name="T112" fmla="*/ 1404 w 1410"/>
                <a:gd name="T113" fmla="*/ 860 h 1200"/>
                <a:gd name="T114" fmla="*/ 1360 w 1410"/>
                <a:gd name="T115" fmla="*/ 880 h 1200"/>
                <a:gd name="T116" fmla="*/ 1324 w 1410"/>
                <a:gd name="T117" fmla="*/ 938 h 120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410" h="1200">
                  <a:moveTo>
                    <a:pt x="1314" y="940"/>
                  </a:moveTo>
                  <a:lnTo>
                    <a:pt x="1314" y="940"/>
                  </a:lnTo>
                  <a:lnTo>
                    <a:pt x="1302" y="932"/>
                  </a:lnTo>
                  <a:lnTo>
                    <a:pt x="1290" y="926"/>
                  </a:lnTo>
                  <a:lnTo>
                    <a:pt x="1280" y="922"/>
                  </a:lnTo>
                  <a:lnTo>
                    <a:pt x="1270" y="918"/>
                  </a:lnTo>
                  <a:lnTo>
                    <a:pt x="1250" y="916"/>
                  </a:lnTo>
                  <a:lnTo>
                    <a:pt x="1230" y="918"/>
                  </a:lnTo>
                  <a:lnTo>
                    <a:pt x="1220" y="920"/>
                  </a:lnTo>
                  <a:lnTo>
                    <a:pt x="1208" y="924"/>
                  </a:lnTo>
                  <a:lnTo>
                    <a:pt x="1202" y="936"/>
                  </a:lnTo>
                  <a:lnTo>
                    <a:pt x="1198" y="950"/>
                  </a:lnTo>
                  <a:lnTo>
                    <a:pt x="1196" y="962"/>
                  </a:lnTo>
                  <a:lnTo>
                    <a:pt x="1196" y="976"/>
                  </a:lnTo>
                  <a:lnTo>
                    <a:pt x="1200" y="990"/>
                  </a:lnTo>
                  <a:lnTo>
                    <a:pt x="1204" y="1006"/>
                  </a:lnTo>
                  <a:lnTo>
                    <a:pt x="1216" y="1036"/>
                  </a:lnTo>
                  <a:lnTo>
                    <a:pt x="1218" y="1062"/>
                  </a:lnTo>
                  <a:lnTo>
                    <a:pt x="1218" y="1076"/>
                  </a:lnTo>
                  <a:lnTo>
                    <a:pt x="1214" y="1092"/>
                  </a:lnTo>
                  <a:lnTo>
                    <a:pt x="1164" y="1092"/>
                  </a:lnTo>
                  <a:lnTo>
                    <a:pt x="1154" y="1098"/>
                  </a:lnTo>
                  <a:lnTo>
                    <a:pt x="1152" y="1102"/>
                  </a:lnTo>
                  <a:lnTo>
                    <a:pt x="1150" y="1120"/>
                  </a:lnTo>
                  <a:lnTo>
                    <a:pt x="1172" y="1136"/>
                  </a:lnTo>
                  <a:lnTo>
                    <a:pt x="1172" y="1150"/>
                  </a:lnTo>
                  <a:lnTo>
                    <a:pt x="1166" y="1166"/>
                  </a:lnTo>
                  <a:lnTo>
                    <a:pt x="1160" y="1182"/>
                  </a:lnTo>
                  <a:lnTo>
                    <a:pt x="1144" y="1184"/>
                  </a:lnTo>
                  <a:lnTo>
                    <a:pt x="1134" y="1188"/>
                  </a:lnTo>
                  <a:lnTo>
                    <a:pt x="1124" y="1194"/>
                  </a:lnTo>
                  <a:lnTo>
                    <a:pt x="1112" y="1198"/>
                  </a:lnTo>
                  <a:lnTo>
                    <a:pt x="1056" y="1200"/>
                  </a:lnTo>
                  <a:lnTo>
                    <a:pt x="1050" y="1198"/>
                  </a:lnTo>
                  <a:lnTo>
                    <a:pt x="1044" y="1188"/>
                  </a:lnTo>
                  <a:lnTo>
                    <a:pt x="1036" y="1182"/>
                  </a:lnTo>
                  <a:lnTo>
                    <a:pt x="1030" y="1178"/>
                  </a:lnTo>
                  <a:lnTo>
                    <a:pt x="1024" y="1176"/>
                  </a:lnTo>
                  <a:lnTo>
                    <a:pt x="1018" y="1160"/>
                  </a:lnTo>
                  <a:lnTo>
                    <a:pt x="996" y="1116"/>
                  </a:lnTo>
                  <a:lnTo>
                    <a:pt x="972" y="1096"/>
                  </a:lnTo>
                  <a:lnTo>
                    <a:pt x="968" y="1090"/>
                  </a:lnTo>
                  <a:lnTo>
                    <a:pt x="962" y="1084"/>
                  </a:lnTo>
                  <a:lnTo>
                    <a:pt x="950" y="1074"/>
                  </a:lnTo>
                  <a:lnTo>
                    <a:pt x="938" y="1070"/>
                  </a:lnTo>
                  <a:lnTo>
                    <a:pt x="928" y="1066"/>
                  </a:lnTo>
                  <a:lnTo>
                    <a:pt x="908" y="1054"/>
                  </a:lnTo>
                  <a:lnTo>
                    <a:pt x="900" y="1036"/>
                  </a:lnTo>
                  <a:lnTo>
                    <a:pt x="892" y="1024"/>
                  </a:lnTo>
                  <a:lnTo>
                    <a:pt x="884" y="1016"/>
                  </a:lnTo>
                  <a:lnTo>
                    <a:pt x="876" y="1014"/>
                  </a:lnTo>
                  <a:lnTo>
                    <a:pt x="868" y="1014"/>
                  </a:lnTo>
                  <a:lnTo>
                    <a:pt x="858" y="1016"/>
                  </a:lnTo>
                  <a:lnTo>
                    <a:pt x="834" y="1030"/>
                  </a:lnTo>
                  <a:lnTo>
                    <a:pt x="826" y="1038"/>
                  </a:lnTo>
                  <a:lnTo>
                    <a:pt x="820" y="1044"/>
                  </a:lnTo>
                  <a:lnTo>
                    <a:pt x="818" y="1052"/>
                  </a:lnTo>
                  <a:lnTo>
                    <a:pt x="818" y="1066"/>
                  </a:lnTo>
                  <a:lnTo>
                    <a:pt x="822" y="1074"/>
                  </a:lnTo>
                  <a:lnTo>
                    <a:pt x="826" y="1080"/>
                  </a:lnTo>
                  <a:lnTo>
                    <a:pt x="828" y="1090"/>
                  </a:lnTo>
                  <a:lnTo>
                    <a:pt x="830" y="1104"/>
                  </a:lnTo>
                  <a:lnTo>
                    <a:pt x="818" y="1112"/>
                  </a:lnTo>
                  <a:lnTo>
                    <a:pt x="812" y="1116"/>
                  </a:lnTo>
                  <a:lnTo>
                    <a:pt x="804" y="1118"/>
                  </a:lnTo>
                  <a:lnTo>
                    <a:pt x="788" y="1120"/>
                  </a:lnTo>
                  <a:lnTo>
                    <a:pt x="764" y="1104"/>
                  </a:lnTo>
                  <a:lnTo>
                    <a:pt x="742" y="1090"/>
                  </a:lnTo>
                  <a:lnTo>
                    <a:pt x="724" y="1074"/>
                  </a:lnTo>
                  <a:lnTo>
                    <a:pt x="708" y="1058"/>
                  </a:lnTo>
                  <a:lnTo>
                    <a:pt x="702" y="1052"/>
                  </a:lnTo>
                  <a:lnTo>
                    <a:pt x="696" y="1046"/>
                  </a:lnTo>
                  <a:lnTo>
                    <a:pt x="692" y="1036"/>
                  </a:lnTo>
                  <a:lnTo>
                    <a:pt x="690" y="1028"/>
                  </a:lnTo>
                  <a:lnTo>
                    <a:pt x="688" y="1010"/>
                  </a:lnTo>
                  <a:lnTo>
                    <a:pt x="688" y="998"/>
                  </a:lnTo>
                  <a:lnTo>
                    <a:pt x="730" y="1000"/>
                  </a:lnTo>
                  <a:lnTo>
                    <a:pt x="764" y="1022"/>
                  </a:lnTo>
                  <a:lnTo>
                    <a:pt x="776" y="1022"/>
                  </a:lnTo>
                  <a:lnTo>
                    <a:pt x="788" y="1022"/>
                  </a:lnTo>
                  <a:lnTo>
                    <a:pt x="794" y="1022"/>
                  </a:lnTo>
                  <a:lnTo>
                    <a:pt x="800" y="1020"/>
                  </a:lnTo>
                  <a:lnTo>
                    <a:pt x="806" y="1016"/>
                  </a:lnTo>
                  <a:lnTo>
                    <a:pt x="812" y="1010"/>
                  </a:lnTo>
                  <a:lnTo>
                    <a:pt x="812" y="994"/>
                  </a:lnTo>
                  <a:lnTo>
                    <a:pt x="790" y="974"/>
                  </a:lnTo>
                  <a:lnTo>
                    <a:pt x="782" y="966"/>
                  </a:lnTo>
                  <a:lnTo>
                    <a:pt x="778" y="958"/>
                  </a:lnTo>
                  <a:lnTo>
                    <a:pt x="798" y="944"/>
                  </a:lnTo>
                  <a:lnTo>
                    <a:pt x="818" y="922"/>
                  </a:lnTo>
                  <a:lnTo>
                    <a:pt x="836" y="900"/>
                  </a:lnTo>
                  <a:lnTo>
                    <a:pt x="842" y="888"/>
                  </a:lnTo>
                  <a:lnTo>
                    <a:pt x="846" y="878"/>
                  </a:lnTo>
                  <a:lnTo>
                    <a:pt x="862" y="870"/>
                  </a:lnTo>
                  <a:lnTo>
                    <a:pt x="874" y="862"/>
                  </a:lnTo>
                  <a:lnTo>
                    <a:pt x="878" y="860"/>
                  </a:lnTo>
                  <a:lnTo>
                    <a:pt x="884" y="856"/>
                  </a:lnTo>
                  <a:lnTo>
                    <a:pt x="892" y="846"/>
                  </a:lnTo>
                  <a:lnTo>
                    <a:pt x="890" y="804"/>
                  </a:lnTo>
                  <a:lnTo>
                    <a:pt x="884" y="796"/>
                  </a:lnTo>
                  <a:lnTo>
                    <a:pt x="878" y="786"/>
                  </a:lnTo>
                  <a:lnTo>
                    <a:pt x="876" y="776"/>
                  </a:lnTo>
                  <a:lnTo>
                    <a:pt x="874" y="768"/>
                  </a:lnTo>
                  <a:lnTo>
                    <a:pt x="874" y="754"/>
                  </a:lnTo>
                  <a:lnTo>
                    <a:pt x="874" y="748"/>
                  </a:lnTo>
                  <a:lnTo>
                    <a:pt x="872" y="746"/>
                  </a:lnTo>
                  <a:lnTo>
                    <a:pt x="852" y="696"/>
                  </a:lnTo>
                  <a:lnTo>
                    <a:pt x="846" y="662"/>
                  </a:lnTo>
                  <a:lnTo>
                    <a:pt x="830" y="630"/>
                  </a:lnTo>
                  <a:lnTo>
                    <a:pt x="824" y="618"/>
                  </a:lnTo>
                  <a:lnTo>
                    <a:pt x="818" y="612"/>
                  </a:lnTo>
                  <a:lnTo>
                    <a:pt x="770" y="612"/>
                  </a:lnTo>
                  <a:lnTo>
                    <a:pt x="760" y="608"/>
                  </a:lnTo>
                  <a:lnTo>
                    <a:pt x="748" y="602"/>
                  </a:lnTo>
                  <a:lnTo>
                    <a:pt x="728" y="588"/>
                  </a:lnTo>
                  <a:lnTo>
                    <a:pt x="710" y="576"/>
                  </a:lnTo>
                  <a:lnTo>
                    <a:pt x="696" y="566"/>
                  </a:lnTo>
                  <a:lnTo>
                    <a:pt x="648" y="510"/>
                  </a:lnTo>
                  <a:lnTo>
                    <a:pt x="638" y="510"/>
                  </a:lnTo>
                  <a:lnTo>
                    <a:pt x="630" y="512"/>
                  </a:lnTo>
                  <a:lnTo>
                    <a:pt x="618" y="516"/>
                  </a:lnTo>
                  <a:lnTo>
                    <a:pt x="594" y="514"/>
                  </a:lnTo>
                  <a:lnTo>
                    <a:pt x="548" y="476"/>
                  </a:lnTo>
                  <a:lnTo>
                    <a:pt x="506" y="456"/>
                  </a:lnTo>
                  <a:lnTo>
                    <a:pt x="486" y="454"/>
                  </a:lnTo>
                  <a:lnTo>
                    <a:pt x="470" y="452"/>
                  </a:lnTo>
                  <a:lnTo>
                    <a:pt x="442" y="446"/>
                  </a:lnTo>
                  <a:lnTo>
                    <a:pt x="430" y="436"/>
                  </a:lnTo>
                  <a:lnTo>
                    <a:pt x="422" y="432"/>
                  </a:lnTo>
                  <a:lnTo>
                    <a:pt x="412" y="428"/>
                  </a:lnTo>
                  <a:lnTo>
                    <a:pt x="406" y="426"/>
                  </a:lnTo>
                  <a:lnTo>
                    <a:pt x="390" y="426"/>
                  </a:lnTo>
                  <a:lnTo>
                    <a:pt x="370" y="426"/>
                  </a:lnTo>
                  <a:lnTo>
                    <a:pt x="352" y="436"/>
                  </a:lnTo>
                  <a:lnTo>
                    <a:pt x="354" y="448"/>
                  </a:lnTo>
                  <a:lnTo>
                    <a:pt x="356" y="460"/>
                  </a:lnTo>
                  <a:lnTo>
                    <a:pt x="358" y="472"/>
                  </a:lnTo>
                  <a:lnTo>
                    <a:pt x="356" y="490"/>
                  </a:lnTo>
                  <a:lnTo>
                    <a:pt x="352" y="494"/>
                  </a:lnTo>
                  <a:lnTo>
                    <a:pt x="346" y="496"/>
                  </a:lnTo>
                  <a:lnTo>
                    <a:pt x="338" y="498"/>
                  </a:lnTo>
                  <a:lnTo>
                    <a:pt x="332" y="498"/>
                  </a:lnTo>
                  <a:lnTo>
                    <a:pt x="318" y="494"/>
                  </a:lnTo>
                  <a:lnTo>
                    <a:pt x="304" y="486"/>
                  </a:lnTo>
                  <a:lnTo>
                    <a:pt x="290" y="478"/>
                  </a:lnTo>
                  <a:lnTo>
                    <a:pt x="278" y="468"/>
                  </a:lnTo>
                  <a:lnTo>
                    <a:pt x="262" y="452"/>
                  </a:lnTo>
                  <a:lnTo>
                    <a:pt x="222" y="420"/>
                  </a:lnTo>
                  <a:lnTo>
                    <a:pt x="182" y="398"/>
                  </a:lnTo>
                  <a:lnTo>
                    <a:pt x="164" y="390"/>
                  </a:lnTo>
                  <a:lnTo>
                    <a:pt x="148" y="384"/>
                  </a:lnTo>
                  <a:lnTo>
                    <a:pt x="116" y="384"/>
                  </a:lnTo>
                  <a:lnTo>
                    <a:pt x="86" y="384"/>
                  </a:lnTo>
                  <a:lnTo>
                    <a:pt x="70" y="384"/>
                  </a:lnTo>
                  <a:lnTo>
                    <a:pt x="56" y="382"/>
                  </a:lnTo>
                  <a:lnTo>
                    <a:pt x="42" y="378"/>
                  </a:lnTo>
                  <a:lnTo>
                    <a:pt x="30" y="374"/>
                  </a:lnTo>
                  <a:lnTo>
                    <a:pt x="20" y="372"/>
                  </a:lnTo>
                  <a:lnTo>
                    <a:pt x="18" y="358"/>
                  </a:lnTo>
                  <a:lnTo>
                    <a:pt x="14" y="344"/>
                  </a:lnTo>
                  <a:lnTo>
                    <a:pt x="12" y="332"/>
                  </a:lnTo>
                  <a:lnTo>
                    <a:pt x="8" y="326"/>
                  </a:lnTo>
                  <a:lnTo>
                    <a:pt x="4" y="310"/>
                  </a:lnTo>
                  <a:lnTo>
                    <a:pt x="0" y="296"/>
                  </a:lnTo>
                  <a:lnTo>
                    <a:pt x="0" y="290"/>
                  </a:lnTo>
                  <a:lnTo>
                    <a:pt x="2" y="284"/>
                  </a:lnTo>
                  <a:lnTo>
                    <a:pt x="4" y="280"/>
                  </a:lnTo>
                  <a:lnTo>
                    <a:pt x="12" y="278"/>
                  </a:lnTo>
                  <a:lnTo>
                    <a:pt x="20" y="262"/>
                  </a:lnTo>
                  <a:lnTo>
                    <a:pt x="28" y="246"/>
                  </a:lnTo>
                  <a:lnTo>
                    <a:pt x="46" y="246"/>
                  </a:lnTo>
                  <a:lnTo>
                    <a:pt x="68" y="244"/>
                  </a:lnTo>
                  <a:lnTo>
                    <a:pt x="80" y="242"/>
                  </a:lnTo>
                  <a:lnTo>
                    <a:pt x="90" y="238"/>
                  </a:lnTo>
                  <a:lnTo>
                    <a:pt x="100" y="232"/>
                  </a:lnTo>
                  <a:lnTo>
                    <a:pt x="108" y="226"/>
                  </a:lnTo>
                  <a:lnTo>
                    <a:pt x="120" y="200"/>
                  </a:lnTo>
                  <a:lnTo>
                    <a:pt x="142" y="176"/>
                  </a:lnTo>
                  <a:lnTo>
                    <a:pt x="150" y="158"/>
                  </a:lnTo>
                  <a:lnTo>
                    <a:pt x="156" y="146"/>
                  </a:lnTo>
                  <a:lnTo>
                    <a:pt x="166" y="136"/>
                  </a:lnTo>
                  <a:lnTo>
                    <a:pt x="176" y="130"/>
                  </a:lnTo>
                  <a:lnTo>
                    <a:pt x="188" y="126"/>
                  </a:lnTo>
                  <a:lnTo>
                    <a:pt x="202" y="124"/>
                  </a:lnTo>
                  <a:lnTo>
                    <a:pt x="238" y="120"/>
                  </a:lnTo>
                  <a:lnTo>
                    <a:pt x="252" y="120"/>
                  </a:lnTo>
                  <a:lnTo>
                    <a:pt x="274" y="120"/>
                  </a:lnTo>
                  <a:lnTo>
                    <a:pt x="286" y="120"/>
                  </a:lnTo>
                  <a:lnTo>
                    <a:pt x="298" y="118"/>
                  </a:lnTo>
                  <a:lnTo>
                    <a:pt x="308" y="114"/>
                  </a:lnTo>
                  <a:lnTo>
                    <a:pt x="316" y="108"/>
                  </a:lnTo>
                  <a:lnTo>
                    <a:pt x="308" y="62"/>
                  </a:lnTo>
                  <a:lnTo>
                    <a:pt x="308" y="38"/>
                  </a:lnTo>
                  <a:lnTo>
                    <a:pt x="310" y="26"/>
                  </a:lnTo>
                  <a:lnTo>
                    <a:pt x="312" y="16"/>
                  </a:lnTo>
                  <a:lnTo>
                    <a:pt x="318" y="8"/>
                  </a:lnTo>
                  <a:lnTo>
                    <a:pt x="324" y="2"/>
                  </a:lnTo>
                  <a:lnTo>
                    <a:pt x="328" y="0"/>
                  </a:lnTo>
                  <a:lnTo>
                    <a:pt x="334" y="0"/>
                  </a:lnTo>
                  <a:lnTo>
                    <a:pt x="346" y="4"/>
                  </a:lnTo>
                  <a:lnTo>
                    <a:pt x="434" y="16"/>
                  </a:lnTo>
                  <a:lnTo>
                    <a:pt x="432" y="24"/>
                  </a:lnTo>
                  <a:lnTo>
                    <a:pt x="430" y="36"/>
                  </a:lnTo>
                  <a:lnTo>
                    <a:pt x="432" y="60"/>
                  </a:lnTo>
                  <a:lnTo>
                    <a:pt x="444" y="80"/>
                  </a:lnTo>
                  <a:lnTo>
                    <a:pt x="450" y="90"/>
                  </a:lnTo>
                  <a:lnTo>
                    <a:pt x="456" y="106"/>
                  </a:lnTo>
                  <a:lnTo>
                    <a:pt x="456" y="130"/>
                  </a:lnTo>
                  <a:lnTo>
                    <a:pt x="448" y="152"/>
                  </a:lnTo>
                  <a:lnTo>
                    <a:pt x="444" y="166"/>
                  </a:lnTo>
                  <a:lnTo>
                    <a:pt x="446" y="180"/>
                  </a:lnTo>
                  <a:lnTo>
                    <a:pt x="490" y="222"/>
                  </a:lnTo>
                  <a:lnTo>
                    <a:pt x="496" y="234"/>
                  </a:lnTo>
                  <a:lnTo>
                    <a:pt x="496" y="276"/>
                  </a:lnTo>
                  <a:lnTo>
                    <a:pt x="500" y="278"/>
                  </a:lnTo>
                  <a:lnTo>
                    <a:pt x="506" y="280"/>
                  </a:lnTo>
                  <a:lnTo>
                    <a:pt x="526" y="282"/>
                  </a:lnTo>
                  <a:lnTo>
                    <a:pt x="538" y="274"/>
                  </a:lnTo>
                  <a:lnTo>
                    <a:pt x="552" y="266"/>
                  </a:lnTo>
                  <a:lnTo>
                    <a:pt x="566" y="262"/>
                  </a:lnTo>
                  <a:lnTo>
                    <a:pt x="582" y="258"/>
                  </a:lnTo>
                  <a:lnTo>
                    <a:pt x="618" y="254"/>
                  </a:lnTo>
                  <a:lnTo>
                    <a:pt x="652" y="252"/>
                  </a:lnTo>
                  <a:lnTo>
                    <a:pt x="658" y="268"/>
                  </a:lnTo>
                  <a:lnTo>
                    <a:pt x="650" y="284"/>
                  </a:lnTo>
                  <a:lnTo>
                    <a:pt x="644" y="298"/>
                  </a:lnTo>
                  <a:lnTo>
                    <a:pt x="636" y="308"/>
                  </a:lnTo>
                  <a:lnTo>
                    <a:pt x="626" y="314"/>
                  </a:lnTo>
                  <a:lnTo>
                    <a:pt x="612" y="324"/>
                  </a:lnTo>
                  <a:lnTo>
                    <a:pt x="606" y="330"/>
                  </a:lnTo>
                  <a:lnTo>
                    <a:pt x="602" y="338"/>
                  </a:lnTo>
                  <a:lnTo>
                    <a:pt x="600" y="348"/>
                  </a:lnTo>
                  <a:lnTo>
                    <a:pt x="600" y="360"/>
                  </a:lnTo>
                  <a:lnTo>
                    <a:pt x="632" y="372"/>
                  </a:lnTo>
                  <a:lnTo>
                    <a:pt x="640" y="384"/>
                  </a:lnTo>
                  <a:lnTo>
                    <a:pt x="652" y="396"/>
                  </a:lnTo>
                  <a:lnTo>
                    <a:pt x="664" y="406"/>
                  </a:lnTo>
                  <a:lnTo>
                    <a:pt x="680" y="416"/>
                  </a:lnTo>
                  <a:lnTo>
                    <a:pt x="686" y="428"/>
                  </a:lnTo>
                  <a:lnTo>
                    <a:pt x="692" y="442"/>
                  </a:lnTo>
                  <a:lnTo>
                    <a:pt x="702" y="456"/>
                  </a:lnTo>
                  <a:lnTo>
                    <a:pt x="706" y="460"/>
                  </a:lnTo>
                  <a:lnTo>
                    <a:pt x="714" y="464"/>
                  </a:lnTo>
                  <a:lnTo>
                    <a:pt x="744" y="504"/>
                  </a:lnTo>
                  <a:lnTo>
                    <a:pt x="754" y="508"/>
                  </a:lnTo>
                  <a:lnTo>
                    <a:pt x="772" y="514"/>
                  </a:lnTo>
                  <a:lnTo>
                    <a:pt x="780" y="514"/>
                  </a:lnTo>
                  <a:lnTo>
                    <a:pt x="788" y="514"/>
                  </a:lnTo>
                  <a:lnTo>
                    <a:pt x="796" y="510"/>
                  </a:lnTo>
                  <a:lnTo>
                    <a:pt x="802" y="504"/>
                  </a:lnTo>
                  <a:lnTo>
                    <a:pt x="802" y="476"/>
                  </a:lnTo>
                  <a:lnTo>
                    <a:pt x="802" y="468"/>
                  </a:lnTo>
                  <a:lnTo>
                    <a:pt x="804" y="460"/>
                  </a:lnTo>
                  <a:lnTo>
                    <a:pt x="808" y="456"/>
                  </a:lnTo>
                  <a:lnTo>
                    <a:pt x="812" y="452"/>
                  </a:lnTo>
                  <a:lnTo>
                    <a:pt x="822" y="448"/>
                  </a:lnTo>
                  <a:lnTo>
                    <a:pt x="834" y="446"/>
                  </a:lnTo>
                  <a:lnTo>
                    <a:pt x="846" y="446"/>
                  </a:lnTo>
                  <a:lnTo>
                    <a:pt x="856" y="446"/>
                  </a:lnTo>
                  <a:lnTo>
                    <a:pt x="862" y="448"/>
                  </a:lnTo>
                  <a:lnTo>
                    <a:pt x="868" y="450"/>
                  </a:lnTo>
                  <a:lnTo>
                    <a:pt x="876" y="454"/>
                  </a:lnTo>
                  <a:lnTo>
                    <a:pt x="882" y="460"/>
                  </a:lnTo>
                  <a:lnTo>
                    <a:pt x="898" y="462"/>
                  </a:lnTo>
                  <a:lnTo>
                    <a:pt x="912" y="454"/>
                  </a:lnTo>
                  <a:lnTo>
                    <a:pt x="926" y="446"/>
                  </a:lnTo>
                  <a:lnTo>
                    <a:pt x="938" y="438"/>
                  </a:lnTo>
                  <a:lnTo>
                    <a:pt x="950" y="430"/>
                  </a:lnTo>
                  <a:lnTo>
                    <a:pt x="956" y="424"/>
                  </a:lnTo>
                  <a:lnTo>
                    <a:pt x="964" y="422"/>
                  </a:lnTo>
                  <a:lnTo>
                    <a:pt x="988" y="420"/>
                  </a:lnTo>
                  <a:lnTo>
                    <a:pt x="1002" y="440"/>
                  </a:lnTo>
                  <a:lnTo>
                    <a:pt x="1000" y="448"/>
                  </a:lnTo>
                  <a:lnTo>
                    <a:pt x="996" y="456"/>
                  </a:lnTo>
                  <a:lnTo>
                    <a:pt x="990" y="464"/>
                  </a:lnTo>
                  <a:lnTo>
                    <a:pt x="984" y="472"/>
                  </a:lnTo>
                  <a:lnTo>
                    <a:pt x="968" y="484"/>
                  </a:lnTo>
                  <a:lnTo>
                    <a:pt x="952" y="496"/>
                  </a:lnTo>
                  <a:lnTo>
                    <a:pt x="940" y="512"/>
                  </a:lnTo>
                  <a:lnTo>
                    <a:pt x="934" y="530"/>
                  </a:lnTo>
                  <a:lnTo>
                    <a:pt x="932" y="550"/>
                  </a:lnTo>
                  <a:lnTo>
                    <a:pt x="930" y="574"/>
                  </a:lnTo>
                  <a:lnTo>
                    <a:pt x="954" y="618"/>
                  </a:lnTo>
                  <a:lnTo>
                    <a:pt x="962" y="630"/>
                  </a:lnTo>
                  <a:lnTo>
                    <a:pt x="974" y="642"/>
                  </a:lnTo>
                  <a:lnTo>
                    <a:pt x="982" y="648"/>
                  </a:lnTo>
                  <a:lnTo>
                    <a:pt x="990" y="652"/>
                  </a:lnTo>
                  <a:lnTo>
                    <a:pt x="1000" y="656"/>
                  </a:lnTo>
                  <a:lnTo>
                    <a:pt x="1010" y="656"/>
                  </a:lnTo>
                  <a:lnTo>
                    <a:pt x="1012" y="652"/>
                  </a:lnTo>
                  <a:lnTo>
                    <a:pt x="1024" y="652"/>
                  </a:lnTo>
                  <a:lnTo>
                    <a:pt x="1032" y="656"/>
                  </a:lnTo>
                  <a:lnTo>
                    <a:pt x="1040" y="662"/>
                  </a:lnTo>
                  <a:lnTo>
                    <a:pt x="1060" y="680"/>
                  </a:lnTo>
                  <a:lnTo>
                    <a:pt x="1082" y="704"/>
                  </a:lnTo>
                  <a:lnTo>
                    <a:pt x="1098" y="726"/>
                  </a:lnTo>
                  <a:lnTo>
                    <a:pt x="1106" y="762"/>
                  </a:lnTo>
                  <a:lnTo>
                    <a:pt x="1108" y="784"/>
                  </a:lnTo>
                  <a:lnTo>
                    <a:pt x="1112" y="810"/>
                  </a:lnTo>
                  <a:lnTo>
                    <a:pt x="1118" y="840"/>
                  </a:lnTo>
                  <a:lnTo>
                    <a:pt x="1130" y="852"/>
                  </a:lnTo>
                  <a:lnTo>
                    <a:pt x="1140" y="860"/>
                  </a:lnTo>
                  <a:lnTo>
                    <a:pt x="1152" y="868"/>
                  </a:lnTo>
                  <a:lnTo>
                    <a:pt x="1172" y="882"/>
                  </a:lnTo>
                  <a:lnTo>
                    <a:pt x="1188" y="876"/>
                  </a:lnTo>
                  <a:lnTo>
                    <a:pt x="1214" y="866"/>
                  </a:lnTo>
                  <a:lnTo>
                    <a:pt x="1216" y="858"/>
                  </a:lnTo>
                  <a:lnTo>
                    <a:pt x="1220" y="854"/>
                  </a:lnTo>
                  <a:lnTo>
                    <a:pt x="1230" y="850"/>
                  </a:lnTo>
                  <a:lnTo>
                    <a:pt x="1246" y="846"/>
                  </a:lnTo>
                  <a:lnTo>
                    <a:pt x="1252" y="836"/>
                  </a:lnTo>
                  <a:lnTo>
                    <a:pt x="1258" y="826"/>
                  </a:lnTo>
                  <a:lnTo>
                    <a:pt x="1258" y="818"/>
                  </a:lnTo>
                  <a:lnTo>
                    <a:pt x="1258" y="808"/>
                  </a:lnTo>
                  <a:lnTo>
                    <a:pt x="1254" y="800"/>
                  </a:lnTo>
                  <a:lnTo>
                    <a:pt x="1250" y="792"/>
                  </a:lnTo>
                  <a:lnTo>
                    <a:pt x="1240" y="780"/>
                  </a:lnTo>
                  <a:lnTo>
                    <a:pt x="1222" y="774"/>
                  </a:lnTo>
                  <a:lnTo>
                    <a:pt x="1216" y="770"/>
                  </a:lnTo>
                  <a:lnTo>
                    <a:pt x="1214" y="766"/>
                  </a:lnTo>
                  <a:lnTo>
                    <a:pt x="1212" y="762"/>
                  </a:lnTo>
                  <a:lnTo>
                    <a:pt x="1212" y="756"/>
                  </a:lnTo>
                  <a:lnTo>
                    <a:pt x="1214" y="742"/>
                  </a:lnTo>
                  <a:lnTo>
                    <a:pt x="1234" y="712"/>
                  </a:lnTo>
                  <a:lnTo>
                    <a:pt x="1234" y="682"/>
                  </a:lnTo>
                  <a:lnTo>
                    <a:pt x="1240" y="678"/>
                  </a:lnTo>
                  <a:lnTo>
                    <a:pt x="1244" y="678"/>
                  </a:lnTo>
                  <a:lnTo>
                    <a:pt x="1258" y="678"/>
                  </a:lnTo>
                  <a:lnTo>
                    <a:pt x="1270" y="664"/>
                  </a:lnTo>
                  <a:lnTo>
                    <a:pt x="1284" y="656"/>
                  </a:lnTo>
                  <a:lnTo>
                    <a:pt x="1286" y="670"/>
                  </a:lnTo>
                  <a:lnTo>
                    <a:pt x="1284" y="678"/>
                  </a:lnTo>
                  <a:lnTo>
                    <a:pt x="1280" y="684"/>
                  </a:lnTo>
                  <a:lnTo>
                    <a:pt x="1278" y="688"/>
                  </a:lnTo>
                  <a:lnTo>
                    <a:pt x="1276" y="708"/>
                  </a:lnTo>
                  <a:lnTo>
                    <a:pt x="1280" y="714"/>
                  </a:lnTo>
                  <a:lnTo>
                    <a:pt x="1288" y="718"/>
                  </a:lnTo>
                  <a:lnTo>
                    <a:pt x="1304" y="726"/>
                  </a:lnTo>
                  <a:lnTo>
                    <a:pt x="1344" y="736"/>
                  </a:lnTo>
                  <a:lnTo>
                    <a:pt x="1394" y="770"/>
                  </a:lnTo>
                  <a:lnTo>
                    <a:pt x="1410" y="770"/>
                  </a:lnTo>
                  <a:lnTo>
                    <a:pt x="1404" y="784"/>
                  </a:lnTo>
                  <a:lnTo>
                    <a:pt x="1396" y="800"/>
                  </a:lnTo>
                  <a:lnTo>
                    <a:pt x="1404" y="860"/>
                  </a:lnTo>
                  <a:lnTo>
                    <a:pt x="1394" y="888"/>
                  </a:lnTo>
                  <a:lnTo>
                    <a:pt x="1386" y="888"/>
                  </a:lnTo>
                  <a:lnTo>
                    <a:pt x="1382" y="886"/>
                  </a:lnTo>
                  <a:lnTo>
                    <a:pt x="1376" y="884"/>
                  </a:lnTo>
                  <a:lnTo>
                    <a:pt x="1360" y="880"/>
                  </a:lnTo>
                  <a:lnTo>
                    <a:pt x="1346" y="882"/>
                  </a:lnTo>
                  <a:lnTo>
                    <a:pt x="1340" y="884"/>
                  </a:lnTo>
                  <a:lnTo>
                    <a:pt x="1334" y="886"/>
                  </a:lnTo>
                  <a:lnTo>
                    <a:pt x="1328" y="892"/>
                  </a:lnTo>
                  <a:lnTo>
                    <a:pt x="1324" y="898"/>
                  </a:lnTo>
                  <a:lnTo>
                    <a:pt x="1324" y="938"/>
                  </a:lnTo>
                  <a:lnTo>
                    <a:pt x="1314" y="94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5783263" y="2592388"/>
            <a:ext cx="784225" cy="428625"/>
            <a:chOff x="4167266" y="1813810"/>
            <a:chExt cx="1046360" cy="569877"/>
          </a:xfrm>
        </p:grpSpPr>
        <p:sp>
          <p:nvSpPr>
            <p:cNvPr id="26659" name="文本框 93"/>
            <p:cNvSpPr txBox="1"/>
            <p:nvPr/>
          </p:nvSpPr>
          <p:spPr>
            <a:xfrm>
              <a:off x="4167266" y="1813810"/>
              <a:ext cx="648041" cy="5334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80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60" name="矩形 94"/>
            <p:cNvSpPr/>
            <p:nvPr/>
          </p:nvSpPr>
          <p:spPr>
            <a:xfrm>
              <a:off x="4723748" y="1932281"/>
              <a:ext cx="489878" cy="4514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%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5783263" y="3529013"/>
            <a:ext cx="784225" cy="419100"/>
            <a:chOff x="4167266" y="1813810"/>
            <a:chExt cx="1046360" cy="558586"/>
          </a:xfrm>
        </p:grpSpPr>
        <p:sp>
          <p:nvSpPr>
            <p:cNvPr id="26662" name="文本框 96"/>
            <p:cNvSpPr txBox="1"/>
            <p:nvPr/>
          </p:nvSpPr>
          <p:spPr>
            <a:xfrm>
              <a:off x="4167266" y="1813810"/>
              <a:ext cx="648041" cy="5334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65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63" name="矩形 97"/>
            <p:cNvSpPr/>
            <p:nvPr/>
          </p:nvSpPr>
          <p:spPr>
            <a:xfrm>
              <a:off x="4723748" y="1920991"/>
              <a:ext cx="489878" cy="45140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%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9" name="Freeform 19"/>
          <p:cNvSpPr/>
          <p:nvPr/>
        </p:nvSpPr>
        <p:spPr bwMode="auto">
          <a:xfrm>
            <a:off x="4970463" y="3479800"/>
            <a:ext cx="722313" cy="709613"/>
          </a:xfrm>
          <a:custGeom>
            <a:avLst/>
            <a:gdLst>
              <a:gd name="T0" fmla="*/ 392 w 972"/>
              <a:gd name="T1" fmla="*/ 934 h 956"/>
              <a:gd name="T2" fmla="*/ 354 w 972"/>
              <a:gd name="T3" fmla="*/ 888 h 956"/>
              <a:gd name="T4" fmla="*/ 366 w 972"/>
              <a:gd name="T5" fmla="*/ 840 h 956"/>
              <a:gd name="T6" fmla="*/ 324 w 972"/>
              <a:gd name="T7" fmla="*/ 780 h 956"/>
              <a:gd name="T8" fmla="*/ 290 w 972"/>
              <a:gd name="T9" fmla="*/ 722 h 956"/>
              <a:gd name="T10" fmla="*/ 248 w 972"/>
              <a:gd name="T11" fmla="*/ 712 h 956"/>
              <a:gd name="T12" fmla="*/ 192 w 972"/>
              <a:gd name="T13" fmla="*/ 608 h 956"/>
              <a:gd name="T14" fmla="*/ 160 w 972"/>
              <a:gd name="T15" fmla="*/ 662 h 956"/>
              <a:gd name="T16" fmla="*/ 140 w 972"/>
              <a:gd name="T17" fmla="*/ 634 h 956"/>
              <a:gd name="T18" fmla="*/ 138 w 972"/>
              <a:gd name="T19" fmla="*/ 590 h 956"/>
              <a:gd name="T20" fmla="*/ 130 w 972"/>
              <a:gd name="T21" fmla="*/ 500 h 956"/>
              <a:gd name="T22" fmla="*/ 150 w 972"/>
              <a:gd name="T23" fmla="*/ 442 h 956"/>
              <a:gd name="T24" fmla="*/ 110 w 972"/>
              <a:gd name="T25" fmla="*/ 312 h 956"/>
              <a:gd name="T26" fmla="*/ 50 w 972"/>
              <a:gd name="T27" fmla="*/ 222 h 956"/>
              <a:gd name="T28" fmla="*/ 6 w 972"/>
              <a:gd name="T29" fmla="*/ 178 h 956"/>
              <a:gd name="T30" fmla="*/ 2 w 972"/>
              <a:gd name="T31" fmla="*/ 134 h 956"/>
              <a:gd name="T32" fmla="*/ 26 w 972"/>
              <a:gd name="T33" fmla="*/ 80 h 956"/>
              <a:gd name="T34" fmla="*/ 74 w 972"/>
              <a:gd name="T35" fmla="*/ 24 h 956"/>
              <a:gd name="T36" fmla="*/ 112 w 972"/>
              <a:gd name="T37" fmla="*/ 64 h 956"/>
              <a:gd name="T38" fmla="*/ 166 w 972"/>
              <a:gd name="T39" fmla="*/ 152 h 956"/>
              <a:gd name="T40" fmla="*/ 200 w 972"/>
              <a:gd name="T41" fmla="*/ 172 h 956"/>
              <a:gd name="T42" fmla="*/ 236 w 972"/>
              <a:gd name="T43" fmla="*/ 158 h 956"/>
              <a:gd name="T44" fmla="*/ 250 w 972"/>
              <a:gd name="T45" fmla="*/ 170 h 956"/>
              <a:gd name="T46" fmla="*/ 290 w 972"/>
              <a:gd name="T47" fmla="*/ 188 h 956"/>
              <a:gd name="T48" fmla="*/ 374 w 972"/>
              <a:gd name="T49" fmla="*/ 166 h 956"/>
              <a:gd name="T50" fmla="*/ 378 w 972"/>
              <a:gd name="T51" fmla="*/ 128 h 956"/>
              <a:gd name="T52" fmla="*/ 370 w 972"/>
              <a:gd name="T53" fmla="*/ 66 h 956"/>
              <a:gd name="T54" fmla="*/ 412 w 972"/>
              <a:gd name="T55" fmla="*/ 100 h 956"/>
              <a:gd name="T56" fmla="*/ 468 w 972"/>
              <a:gd name="T57" fmla="*/ 100 h 956"/>
              <a:gd name="T58" fmla="*/ 472 w 972"/>
              <a:gd name="T59" fmla="*/ 30 h 956"/>
              <a:gd name="T60" fmla="*/ 516 w 972"/>
              <a:gd name="T61" fmla="*/ 0 h 956"/>
              <a:gd name="T62" fmla="*/ 562 w 972"/>
              <a:gd name="T63" fmla="*/ 50 h 956"/>
              <a:gd name="T64" fmla="*/ 628 w 972"/>
              <a:gd name="T65" fmla="*/ 98 h 956"/>
              <a:gd name="T66" fmla="*/ 656 w 972"/>
              <a:gd name="T67" fmla="*/ 150 h 956"/>
              <a:gd name="T68" fmla="*/ 764 w 972"/>
              <a:gd name="T69" fmla="*/ 184 h 956"/>
              <a:gd name="T70" fmla="*/ 812 w 972"/>
              <a:gd name="T71" fmla="*/ 168 h 956"/>
              <a:gd name="T72" fmla="*/ 932 w 972"/>
              <a:gd name="T73" fmla="*/ 208 h 956"/>
              <a:gd name="T74" fmla="*/ 972 w 972"/>
              <a:gd name="T75" fmla="*/ 278 h 956"/>
              <a:gd name="T76" fmla="*/ 908 w 972"/>
              <a:gd name="T77" fmla="*/ 388 h 956"/>
              <a:gd name="T78" fmla="*/ 840 w 972"/>
              <a:gd name="T79" fmla="*/ 418 h 956"/>
              <a:gd name="T80" fmla="*/ 788 w 972"/>
              <a:gd name="T81" fmla="*/ 376 h 956"/>
              <a:gd name="T82" fmla="*/ 764 w 972"/>
              <a:gd name="T83" fmla="*/ 422 h 956"/>
              <a:gd name="T84" fmla="*/ 772 w 972"/>
              <a:gd name="T85" fmla="*/ 478 h 956"/>
              <a:gd name="T86" fmla="*/ 784 w 972"/>
              <a:gd name="T87" fmla="*/ 564 h 956"/>
              <a:gd name="T88" fmla="*/ 810 w 972"/>
              <a:gd name="T89" fmla="*/ 602 h 956"/>
              <a:gd name="T90" fmla="*/ 780 w 972"/>
              <a:gd name="T91" fmla="*/ 646 h 956"/>
              <a:gd name="T92" fmla="*/ 788 w 972"/>
              <a:gd name="T93" fmla="*/ 686 h 956"/>
              <a:gd name="T94" fmla="*/ 848 w 972"/>
              <a:gd name="T95" fmla="*/ 740 h 956"/>
              <a:gd name="T96" fmla="*/ 796 w 972"/>
              <a:gd name="T97" fmla="*/ 758 h 956"/>
              <a:gd name="T98" fmla="*/ 756 w 972"/>
              <a:gd name="T99" fmla="*/ 712 h 956"/>
              <a:gd name="T100" fmla="*/ 716 w 972"/>
              <a:gd name="T101" fmla="*/ 718 h 956"/>
              <a:gd name="T102" fmla="*/ 662 w 972"/>
              <a:gd name="T103" fmla="*/ 706 h 956"/>
              <a:gd name="T104" fmla="*/ 630 w 972"/>
              <a:gd name="T105" fmla="*/ 636 h 956"/>
              <a:gd name="T106" fmla="*/ 578 w 972"/>
              <a:gd name="T107" fmla="*/ 648 h 956"/>
              <a:gd name="T108" fmla="*/ 550 w 972"/>
              <a:gd name="T109" fmla="*/ 682 h 956"/>
              <a:gd name="T110" fmla="*/ 558 w 972"/>
              <a:gd name="T111" fmla="*/ 726 h 956"/>
              <a:gd name="T112" fmla="*/ 558 w 972"/>
              <a:gd name="T113" fmla="*/ 766 h 956"/>
              <a:gd name="T114" fmla="*/ 500 w 972"/>
              <a:gd name="T115" fmla="*/ 810 h 956"/>
              <a:gd name="T116" fmla="*/ 522 w 972"/>
              <a:gd name="T117" fmla="*/ 870 h 956"/>
              <a:gd name="T118" fmla="*/ 522 w 972"/>
              <a:gd name="T119" fmla="*/ 918 h 95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972" h="956">
                <a:moveTo>
                  <a:pt x="432" y="956"/>
                </a:moveTo>
                <a:lnTo>
                  <a:pt x="432" y="956"/>
                </a:lnTo>
                <a:lnTo>
                  <a:pt x="422" y="952"/>
                </a:lnTo>
                <a:lnTo>
                  <a:pt x="406" y="942"/>
                </a:lnTo>
                <a:lnTo>
                  <a:pt x="392" y="934"/>
                </a:lnTo>
                <a:lnTo>
                  <a:pt x="380" y="928"/>
                </a:lnTo>
                <a:lnTo>
                  <a:pt x="368" y="920"/>
                </a:lnTo>
                <a:lnTo>
                  <a:pt x="354" y="904"/>
                </a:lnTo>
                <a:lnTo>
                  <a:pt x="354" y="888"/>
                </a:lnTo>
                <a:lnTo>
                  <a:pt x="362" y="878"/>
                </a:lnTo>
                <a:lnTo>
                  <a:pt x="368" y="866"/>
                </a:lnTo>
                <a:lnTo>
                  <a:pt x="370" y="858"/>
                </a:lnTo>
                <a:lnTo>
                  <a:pt x="368" y="848"/>
                </a:lnTo>
                <a:lnTo>
                  <a:pt x="366" y="840"/>
                </a:lnTo>
                <a:lnTo>
                  <a:pt x="362" y="832"/>
                </a:lnTo>
                <a:lnTo>
                  <a:pt x="350" y="816"/>
                </a:lnTo>
                <a:lnTo>
                  <a:pt x="342" y="808"/>
                </a:lnTo>
                <a:lnTo>
                  <a:pt x="336" y="798"/>
                </a:lnTo>
                <a:lnTo>
                  <a:pt x="324" y="780"/>
                </a:lnTo>
                <a:lnTo>
                  <a:pt x="316" y="764"/>
                </a:lnTo>
                <a:lnTo>
                  <a:pt x="306" y="750"/>
                </a:lnTo>
                <a:lnTo>
                  <a:pt x="298" y="730"/>
                </a:lnTo>
                <a:lnTo>
                  <a:pt x="294" y="726"/>
                </a:lnTo>
                <a:lnTo>
                  <a:pt x="290" y="722"/>
                </a:lnTo>
                <a:lnTo>
                  <a:pt x="286" y="720"/>
                </a:lnTo>
                <a:lnTo>
                  <a:pt x="282" y="720"/>
                </a:lnTo>
                <a:lnTo>
                  <a:pt x="266" y="720"/>
                </a:lnTo>
                <a:lnTo>
                  <a:pt x="248" y="712"/>
                </a:lnTo>
                <a:lnTo>
                  <a:pt x="224" y="678"/>
                </a:lnTo>
                <a:lnTo>
                  <a:pt x="206" y="626"/>
                </a:lnTo>
                <a:lnTo>
                  <a:pt x="192" y="608"/>
                </a:lnTo>
                <a:lnTo>
                  <a:pt x="178" y="608"/>
                </a:lnTo>
                <a:lnTo>
                  <a:pt x="170" y="614"/>
                </a:lnTo>
                <a:lnTo>
                  <a:pt x="164" y="620"/>
                </a:lnTo>
                <a:lnTo>
                  <a:pt x="162" y="630"/>
                </a:lnTo>
                <a:lnTo>
                  <a:pt x="162" y="652"/>
                </a:lnTo>
                <a:lnTo>
                  <a:pt x="160" y="662"/>
                </a:lnTo>
                <a:lnTo>
                  <a:pt x="156" y="674"/>
                </a:lnTo>
                <a:lnTo>
                  <a:pt x="148" y="670"/>
                </a:lnTo>
                <a:lnTo>
                  <a:pt x="146" y="652"/>
                </a:lnTo>
                <a:lnTo>
                  <a:pt x="140" y="634"/>
                </a:lnTo>
                <a:lnTo>
                  <a:pt x="134" y="620"/>
                </a:lnTo>
                <a:lnTo>
                  <a:pt x="130" y="606"/>
                </a:lnTo>
                <a:lnTo>
                  <a:pt x="134" y="602"/>
                </a:lnTo>
                <a:lnTo>
                  <a:pt x="136" y="598"/>
                </a:lnTo>
                <a:lnTo>
                  <a:pt x="138" y="590"/>
                </a:lnTo>
                <a:lnTo>
                  <a:pt x="138" y="576"/>
                </a:lnTo>
                <a:lnTo>
                  <a:pt x="142" y="538"/>
                </a:lnTo>
                <a:lnTo>
                  <a:pt x="134" y="518"/>
                </a:lnTo>
                <a:lnTo>
                  <a:pt x="130" y="500"/>
                </a:lnTo>
                <a:lnTo>
                  <a:pt x="128" y="482"/>
                </a:lnTo>
                <a:lnTo>
                  <a:pt x="130" y="466"/>
                </a:lnTo>
                <a:lnTo>
                  <a:pt x="140" y="454"/>
                </a:lnTo>
                <a:lnTo>
                  <a:pt x="150" y="442"/>
                </a:lnTo>
                <a:lnTo>
                  <a:pt x="146" y="396"/>
                </a:lnTo>
                <a:lnTo>
                  <a:pt x="124" y="364"/>
                </a:lnTo>
                <a:lnTo>
                  <a:pt x="114" y="326"/>
                </a:lnTo>
                <a:lnTo>
                  <a:pt x="110" y="312"/>
                </a:lnTo>
                <a:lnTo>
                  <a:pt x="104" y="300"/>
                </a:lnTo>
                <a:lnTo>
                  <a:pt x="84" y="276"/>
                </a:lnTo>
                <a:lnTo>
                  <a:pt x="68" y="254"/>
                </a:lnTo>
                <a:lnTo>
                  <a:pt x="54" y="232"/>
                </a:lnTo>
                <a:lnTo>
                  <a:pt x="50" y="222"/>
                </a:lnTo>
                <a:lnTo>
                  <a:pt x="48" y="212"/>
                </a:lnTo>
                <a:lnTo>
                  <a:pt x="12" y="188"/>
                </a:lnTo>
                <a:lnTo>
                  <a:pt x="6" y="178"/>
                </a:lnTo>
                <a:lnTo>
                  <a:pt x="0" y="178"/>
                </a:lnTo>
                <a:lnTo>
                  <a:pt x="0" y="154"/>
                </a:lnTo>
                <a:lnTo>
                  <a:pt x="0" y="142"/>
                </a:lnTo>
                <a:lnTo>
                  <a:pt x="2" y="134"/>
                </a:lnTo>
                <a:lnTo>
                  <a:pt x="10" y="130"/>
                </a:lnTo>
                <a:lnTo>
                  <a:pt x="16" y="124"/>
                </a:lnTo>
                <a:lnTo>
                  <a:pt x="20" y="118"/>
                </a:lnTo>
                <a:lnTo>
                  <a:pt x="22" y="110"/>
                </a:lnTo>
                <a:lnTo>
                  <a:pt x="24" y="96"/>
                </a:lnTo>
                <a:lnTo>
                  <a:pt x="26" y="80"/>
                </a:lnTo>
                <a:lnTo>
                  <a:pt x="0" y="50"/>
                </a:lnTo>
                <a:lnTo>
                  <a:pt x="0" y="28"/>
                </a:lnTo>
                <a:lnTo>
                  <a:pt x="74" y="24"/>
                </a:lnTo>
                <a:lnTo>
                  <a:pt x="82" y="28"/>
                </a:lnTo>
                <a:lnTo>
                  <a:pt x="92" y="38"/>
                </a:lnTo>
                <a:lnTo>
                  <a:pt x="102" y="50"/>
                </a:lnTo>
                <a:lnTo>
                  <a:pt x="112" y="64"/>
                </a:lnTo>
                <a:lnTo>
                  <a:pt x="112" y="76"/>
                </a:lnTo>
                <a:lnTo>
                  <a:pt x="116" y="88"/>
                </a:lnTo>
                <a:lnTo>
                  <a:pt x="122" y="98"/>
                </a:lnTo>
                <a:lnTo>
                  <a:pt x="128" y="110"/>
                </a:lnTo>
                <a:lnTo>
                  <a:pt x="146" y="132"/>
                </a:lnTo>
                <a:lnTo>
                  <a:pt x="166" y="152"/>
                </a:lnTo>
                <a:lnTo>
                  <a:pt x="174" y="152"/>
                </a:lnTo>
                <a:lnTo>
                  <a:pt x="182" y="154"/>
                </a:lnTo>
                <a:lnTo>
                  <a:pt x="186" y="156"/>
                </a:lnTo>
                <a:lnTo>
                  <a:pt x="190" y="158"/>
                </a:lnTo>
                <a:lnTo>
                  <a:pt x="200" y="172"/>
                </a:lnTo>
                <a:lnTo>
                  <a:pt x="208" y="170"/>
                </a:lnTo>
                <a:lnTo>
                  <a:pt x="216" y="170"/>
                </a:lnTo>
                <a:lnTo>
                  <a:pt x="224" y="166"/>
                </a:lnTo>
                <a:lnTo>
                  <a:pt x="236" y="158"/>
                </a:lnTo>
                <a:lnTo>
                  <a:pt x="242" y="158"/>
                </a:lnTo>
                <a:lnTo>
                  <a:pt x="248" y="162"/>
                </a:lnTo>
                <a:lnTo>
                  <a:pt x="248" y="166"/>
                </a:lnTo>
                <a:lnTo>
                  <a:pt x="250" y="170"/>
                </a:lnTo>
                <a:lnTo>
                  <a:pt x="254" y="172"/>
                </a:lnTo>
                <a:lnTo>
                  <a:pt x="258" y="174"/>
                </a:lnTo>
                <a:lnTo>
                  <a:pt x="270" y="176"/>
                </a:lnTo>
                <a:lnTo>
                  <a:pt x="282" y="178"/>
                </a:lnTo>
                <a:lnTo>
                  <a:pt x="290" y="188"/>
                </a:lnTo>
                <a:lnTo>
                  <a:pt x="310" y="188"/>
                </a:lnTo>
                <a:lnTo>
                  <a:pt x="328" y="174"/>
                </a:lnTo>
                <a:lnTo>
                  <a:pt x="374" y="166"/>
                </a:lnTo>
                <a:lnTo>
                  <a:pt x="378" y="160"/>
                </a:lnTo>
                <a:lnTo>
                  <a:pt x="382" y="154"/>
                </a:lnTo>
                <a:lnTo>
                  <a:pt x="382" y="142"/>
                </a:lnTo>
                <a:lnTo>
                  <a:pt x="378" y="128"/>
                </a:lnTo>
                <a:lnTo>
                  <a:pt x="372" y="104"/>
                </a:lnTo>
                <a:lnTo>
                  <a:pt x="368" y="92"/>
                </a:lnTo>
                <a:lnTo>
                  <a:pt x="366" y="80"/>
                </a:lnTo>
                <a:lnTo>
                  <a:pt x="368" y="72"/>
                </a:lnTo>
                <a:lnTo>
                  <a:pt x="370" y="66"/>
                </a:lnTo>
                <a:lnTo>
                  <a:pt x="376" y="70"/>
                </a:lnTo>
                <a:lnTo>
                  <a:pt x="384" y="78"/>
                </a:lnTo>
                <a:lnTo>
                  <a:pt x="392" y="84"/>
                </a:lnTo>
                <a:lnTo>
                  <a:pt x="406" y="92"/>
                </a:lnTo>
                <a:lnTo>
                  <a:pt x="412" y="100"/>
                </a:lnTo>
                <a:lnTo>
                  <a:pt x="424" y="104"/>
                </a:lnTo>
                <a:lnTo>
                  <a:pt x="438" y="104"/>
                </a:lnTo>
                <a:lnTo>
                  <a:pt x="452" y="104"/>
                </a:lnTo>
                <a:lnTo>
                  <a:pt x="468" y="100"/>
                </a:lnTo>
                <a:lnTo>
                  <a:pt x="484" y="84"/>
                </a:lnTo>
                <a:lnTo>
                  <a:pt x="482" y="64"/>
                </a:lnTo>
                <a:lnTo>
                  <a:pt x="478" y="50"/>
                </a:lnTo>
                <a:lnTo>
                  <a:pt x="474" y="40"/>
                </a:lnTo>
                <a:lnTo>
                  <a:pt x="472" y="30"/>
                </a:lnTo>
                <a:lnTo>
                  <a:pt x="482" y="18"/>
                </a:lnTo>
                <a:lnTo>
                  <a:pt x="494" y="8"/>
                </a:lnTo>
                <a:lnTo>
                  <a:pt x="502" y="2"/>
                </a:lnTo>
                <a:lnTo>
                  <a:pt x="508" y="0"/>
                </a:lnTo>
                <a:lnTo>
                  <a:pt x="516" y="0"/>
                </a:lnTo>
                <a:lnTo>
                  <a:pt x="526" y="4"/>
                </a:lnTo>
                <a:lnTo>
                  <a:pt x="530" y="16"/>
                </a:lnTo>
                <a:lnTo>
                  <a:pt x="536" y="26"/>
                </a:lnTo>
                <a:lnTo>
                  <a:pt x="546" y="36"/>
                </a:lnTo>
                <a:lnTo>
                  <a:pt x="562" y="50"/>
                </a:lnTo>
                <a:lnTo>
                  <a:pt x="588" y="60"/>
                </a:lnTo>
                <a:lnTo>
                  <a:pt x="598" y="72"/>
                </a:lnTo>
                <a:lnTo>
                  <a:pt x="612" y="84"/>
                </a:lnTo>
                <a:lnTo>
                  <a:pt x="628" y="98"/>
                </a:lnTo>
                <a:lnTo>
                  <a:pt x="636" y="106"/>
                </a:lnTo>
                <a:lnTo>
                  <a:pt x="642" y="118"/>
                </a:lnTo>
                <a:lnTo>
                  <a:pt x="650" y="138"/>
                </a:lnTo>
                <a:lnTo>
                  <a:pt x="656" y="150"/>
                </a:lnTo>
                <a:lnTo>
                  <a:pt x="666" y="164"/>
                </a:lnTo>
                <a:lnTo>
                  <a:pt x="678" y="176"/>
                </a:lnTo>
                <a:lnTo>
                  <a:pt x="686" y="182"/>
                </a:lnTo>
                <a:lnTo>
                  <a:pt x="694" y="184"/>
                </a:lnTo>
                <a:lnTo>
                  <a:pt x="764" y="184"/>
                </a:lnTo>
                <a:lnTo>
                  <a:pt x="774" y="178"/>
                </a:lnTo>
                <a:lnTo>
                  <a:pt x="786" y="172"/>
                </a:lnTo>
                <a:lnTo>
                  <a:pt x="798" y="168"/>
                </a:lnTo>
                <a:lnTo>
                  <a:pt x="812" y="168"/>
                </a:lnTo>
                <a:lnTo>
                  <a:pt x="858" y="184"/>
                </a:lnTo>
                <a:lnTo>
                  <a:pt x="900" y="184"/>
                </a:lnTo>
                <a:lnTo>
                  <a:pt x="920" y="202"/>
                </a:lnTo>
                <a:lnTo>
                  <a:pt x="932" y="208"/>
                </a:lnTo>
                <a:lnTo>
                  <a:pt x="952" y="210"/>
                </a:lnTo>
                <a:lnTo>
                  <a:pt x="972" y="228"/>
                </a:lnTo>
                <a:lnTo>
                  <a:pt x="972" y="278"/>
                </a:lnTo>
                <a:lnTo>
                  <a:pt x="958" y="296"/>
                </a:lnTo>
                <a:lnTo>
                  <a:pt x="946" y="316"/>
                </a:lnTo>
                <a:lnTo>
                  <a:pt x="938" y="336"/>
                </a:lnTo>
                <a:lnTo>
                  <a:pt x="930" y="358"/>
                </a:lnTo>
                <a:lnTo>
                  <a:pt x="908" y="388"/>
                </a:lnTo>
                <a:lnTo>
                  <a:pt x="880" y="418"/>
                </a:lnTo>
                <a:lnTo>
                  <a:pt x="866" y="422"/>
                </a:lnTo>
                <a:lnTo>
                  <a:pt x="856" y="422"/>
                </a:lnTo>
                <a:lnTo>
                  <a:pt x="846" y="420"/>
                </a:lnTo>
                <a:lnTo>
                  <a:pt x="840" y="418"/>
                </a:lnTo>
                <a:lnTo>
                  <a:pt x="828" y="406"/>
                </a:lnTo>
                <a:lnTo>
                  <a:pt x="812" y="394"/>
                </a:lnTo>
                <a:lnTo>
                  <a:pt x="806" y="388"/>
                </a:lnTo>
                <a:lnTo>
                  <a:pt x="800" y="382"/>
                </a:lnTo>
                <a:lnTo>
                  <a:pt x="788" y="376"/>
                </a:lnTo>
                <a:lnTo>
                  <a:pt x="778" y="374"/>
                </a:lnTo>
                <a:lnTo>
                  <a:pt x="768" y="374"/>
                </a:lnTo>
                <a:lnTo>
                  <a:pt x="764" y="382"/>
                </a:lnTo>
                <a:lnTo>
                  <a:pt x="764" y="422"/>
                </a:lnTo>
                <a:lnTo>
                  <a:pt x="768" y="434"/>
                </a:lnTo>
                <a:lnTo>
                  <a:pt x="772" y="446"/>
                </a:lnTo>
                <a:lnTo>
                  <a:pt x="772" y="460"/>
                </a:lnTo>
                <a:lnTo>
                  <a:pt x="772" y="478"/>
                </a:lnTo>
                <a:lnTo>
                  <a:pt x="770" y="492"/>
                </a:lnTo>
                <a:lnTo>
                  <a:pt x="766" y="510"/>
                </a:lnTo>
                <a:lnTo>
                  <a:pt x="766" y="528"/>
                </a:lnTo>
                <a:lnTo>
                  <a:pt x="768" y="548"/>
                </a:lnTo>
                <a:lnTo>
                  <a:pt x="784" y="564"/>
                </a:lnTo>
                <a:lnTo>
                  <a:pt x="790" y="568"/>
                </a:lnTo>
                <a:lnTo>
                  <a:pt x="796" y="574"/>
                </a:lnTo>
                <a:lnTo>
                  <a:pt x="802" y="582"/>
                </a:lnTo>
                <a:lnTo>
                  <a:pt x="808" y="592"/>
                </a:lnTo>
                <a:lnTo>
                  <a:pt x="810" y="602"/>
                </a:lnTo>
                <a:lnTo>
                  <a:pt x="810" y="612"/>
                </a:lnTo>
                <a:lnTo>
                  <a:pt x="808" y="622"/>
                </a:lnTo>
                <a:lnTo>
                  <a:pt x="800" y="632"/>
                </a:lnTo>
                <a:lnTo>
                  <a:pt x="786" y="640"/>
                </a:lnTo>
                <a:lnTo>
                  <a:pt x="780" y="646"/>
                </a:lnTo>
                <a:lnTo>
                  <a:pt x="778" y="650"/>
                </a:lnTo>
                <a:lnTo>
                  <a:pt x="776" y="656"/>
                </a:lnTo>
                <a:lnTo>
                  <a:pt x="776" y="674"/>
                </a:lnTo>
                <a:lnTo>
                  <a:pt x="782" y="680"/>
                </a:lnTo>
                <a:lnTo>
                  <a:pt x="788" y="686"/>
                </a:lnTo>
                <a:lnTo>
                  <a:pt x="806" y="694"/>
                </a:lnTo>
                <a:lnTo>
                  <a:pt x="828" y="702"/>
                </a:lnTo>
                <a:lnTo>
                  <a:pt x="840" y="710"/>
                </a:lnTo>
                <a:lnTo>
                  <a:pt x="850" y="718"/>
                </a:lnTo>
                <a:lnTo>
                  <a:pt x="848" y="740"/>
                </a:lnTo>
                <a:lnTo>
                  <a:pt x="846" y="752"/>
                </a:lnTo>
                <a:lnTo>
                  <a:pt x="842" y="756"/>
                </a:lnTo>
                <a:lnTo>
                  <a:pt x="840" y="762"/>
                </a:lnTo>
                <a:lnTo>
                  <a:pt x="818" y="760"/>
                </a:lnTo>
                <a:lnTo>
                  <a:pt x="796" y="758"/>
                </a:lnTo>
                <a:lnTo>
                  <a:pt x="778" y="754"/>
                </a:lnTo>
                <a:lnTo>
                  <a:pt x="764" y="748"/>
                </a:lnTo>
                <a:lnTo>
                  <a:pt x="762" y="734"/>
                </a:lnTo>
                <a:lnTo>
                  <a:pt x="760" y="722"/>
                </a:lnTo>
                <a:lnTo>
                  <a:pt x="756" y="712"/>
                </a:lnTo>
                <a:lnTo>
                  <a:pt x="752" y="702"/>
                </a:lnTo>
                <a:lnTo>
                  <a:pt x="744" y="704"/>
                </a:lnTo>
                <a:lnTo>
                  <a:pt x="736" y="704"/>
                </a:lnTo>
                <a:lnTo>
                  <a:pt x="726" y="710"/>
                </a:lnTo>
                <a:lnTo>
                  <a:pt x="716" y="718"/>
                </a:lnTo>
                <a:lnTo>
                  <a:pt x="706" y="724"/>
                </a:lnTo>
                <a:lnTo>
                  <a:pt x="680" y="724"/>
                </a:lnTo>
                <a:lnTo>
                  <a:pt x="670" y="716"/>
                </a:lnTo>
                <a:lnTo>
                  <a:pt x="662" y="706"/>
                </a:lnTo>
                <a:lnTo>
                  <a:pt x="656" y="698"/>
                </a:lnTo>
                <a:lnTo>
                  <a:pt x="652" y="688"/>
                </a:lnTo>
                <a:lnTo>
                  <a:pt x="646" y="668"/>
                </a:lnTo>
                <a:lnTo>
                  <a:pt x="642" y="652"/>
                </a:lnTo>
                <a:lnTo>
                  <a:pt x="630" y="636"/>
                </a:lnTo>
                <a:lnTo>
                  <a:pt x="604" y="636"/>
                </a:lnTo>
                <a:lnTo>
                  <a:pt x="594" y="636"/>
                </a:lnTo>
                <a:lnTo>
                  <a:pt x="588" y="638"/>
                </a:lnTo>
                <a:lnTo>
                  <a:pt x="582" y="642"/>
                </a:lnTo>
                <a:lnTo>
                  <a:pt x="578" y="648"/>
                </a:lnTo>
                <a:lnTo>
                  <a:pt x="574" y="658"/>
                </a:lnTo>
                <a:lnTo>
                  <a:pt x="572" y="670"/>
                </a:lnTo>
                <a:lnTo>
                  <a:pt x="564" y="676"/>
                </a:lnTo>
                <a:lnTo>
                  <a:pt x="556" y="680"/>
                </a:lnTo>
                <a:lnTo>
                  <a:pt x="550" y="682"/>
                </a:lnTo>
                <a:lnTo>
                  <a:pt x="542" y="686"/>
                </a:lnTo>
                <a:lnTo>
                  <a:pt x="542" y="704"/>
                </a:lnTo>
                <a:lnTo>
                  <a:pt x="550" y="712"/>
                </a:lnTo>
                <a:lnTo>
                  <a:pt x="558" y="726"/>
                </a:lnTo>
                <a:lnTo>
                  <a:pt x="562" y="732"/>
                </a:lnTo>
                <a:lnTo>
                  <a:pt x="564" y="740"/>
                </a:lnTo>
                <a:lnTo>
                  <a:pt x="564" y="748"/>
                </a:lnTo>
                <a:lnTo>
                  <a:pt x="562" y="758"/>
                </a:lnTo>
                <a:lnTo>
                  <a:pt x="558" y="766"/>
                </a:lnTo>
                <a:lnTo>
                  <a:pt x="552" y="772"/>
                </a:lnTo>
                <a:lnTo>
                  <a:pt x="536" y="782"/>
                </a:lnTo>
                <a:lnTo>
                  <a:pt x="508" y="800"/>
                </a:lnTo>
                <a:lnTo>
                  <a:pt x="500" y="810"/>
                </a:lnTo>
                <a:lnTo>
                  <a:pt x="500" y="850"/>
                </a:lnTo>
                <a:lnTo>
                  <a:pt x="504" y="856"/>
                </a:lnTo>
                <a:lnTo>
                  <a:pt x="508" y="860"/>
                </a:lnTo>
                <a:lnTo>
                  <a:pt x="518" y="866"/>
                </a:lnTo>
                <a:lnTo>
                  <a:pt x="522" y="870"/>
                </a:lnTo>
                <a:lnTo>
                  <a:pt x="526" y="878"/>
                </a:lnTo>
                <a:lnTo>
                  <a:pt x="528" y="888"/>
                </a:lnTo>
                <a:lnTo>
                  <a:pt x="530" y="902"/>
                </a:lnTo>
                <a:lnTo>
                  <a:pt x="522" y="918"/>
                </a:lnTo>
                <a:lnTo>
                  <a:pt x="510" y="924"/>
                </a:lnTo>
                <a:lnTo>
                  <a:pt x="498" y="930"/>
                </a:lnTo>
                <a:lnTo>
                  <a:pt x="432" y="956"/>
                </a:lnTo>
                <a:close/>
              </a:path>
            </a:pathLst>
          </a:custGeom>
          <a:noFill/>
          <a:ln w="9525">
            <a:solidFill>
              <a:schemeClr val="bg1"/>
            </a:solidFill>
            <a:round/>
          </a:ln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0" name="Freeform 10"/>
          <p:cNvSpPr/>
          <p:nvPr/>
        </p:nvSpPr>
        <p:spPr bwMode="auto">
          <a:xfrm>
            <a:off x="4891088" y="2592388"/>
            <a:ext cx="731838" cy="561975"/>
          </a:xfrm>
          <a:custGeom>
            <a:avLst/>
            <a:gdLst>
              <a:gd name="T0" fmla="*/ 40 w 784"/>
              <a:gd name="T1" fmla="*/ 590 h 602"/>
              <a:gd name="T2" fmla="*/ 0 w 784"/>
              <a:gd name="T3" fmla="*/ 520 h 602"/>
              <a:gd name="T4" fmla="*/ 8 w 784"/>
              <a:gd name="T5" fmla="*/ 486 h 602"/>
              <a:gd name="T6" fmla="*/ 26 w 784"/>
              <a:gd name="T7" fmla="*/ 440 h 602"/>
              <a:gd name="T8" fmla="*/ 66 w 784"/>
              <a:gd name="T9" fmla="*/ 396 h 602"/>
              <a:gd name="T10" fmla="*/ 124 w 784"/>
              <a:gd name="T11" fmla="*/ 342 h 602"/>
              <a:gd name="T12" fmla="*/ 184 w 784"/>
              <a:gd name="T13" fmla="*/ 276 h 602"/>
              <a:gd name="T14" fmla="*/ 214 w 784"/>
              <a:gd name="T15" fmla="*/ 230 h 602"/>
              <a:gd name="T16" fmla="*/ 218 w 784"/>
              <a:gd name="T17" fmla="*/ 196 h 602"/>
              <a:gd name="T18" fmla="*/ 248 w 784"/>
              <a:gd name="T19" fmla="*/ 164 h 602"/>
              <a:gd name="T20" fmla="*/ 254 w 784"/>
              <a:gd name="T21" fmla="*/ 96 h 602"/>
              <a:gd name="T22" fmla="*/ 264 w 784"/>
              <a:gd name="T23" fmla="*/ 60 h 602"/>
              <a:gd name="T24" fmla="*/ 298 w 784"/>
              <a:gd name="T25" fmla="*/ 36 h 602"/>
              <a:gd name="T26" fmla="*/ 352 w 784"/>
              <a:gd name="T27" fmla="*/ 68 h 602"/>
              <a:gd name="T28" fmla="*/ 360 w 784"/>
              <a:gd name="T29" fmla="*/ 32 h 602"/>
              <a:gd name="T30" fmla="*/ 346 w 784"/>
              <a:gd name="T31" fmla="*/ 8 h 602"/>
              <a:gd name="T32" fmla="*/ 454 w 784"/>
              <a:gd name="T33" fmla="*/ 10 h 602"/>
              <a:gd name="T34" fmla="*/ 506 w 784"/>
              <a:gd name="T35" fmla="*/ 0 h 602"/>
              <a:gd name="T36" fmla="*/ 518 w 784"/>
              <a:gd name="T37" fmla="*/ 20 h 602"/>
              <a:gd name="T38" fmla="*/ 478 w 784"/>
              <a:gd name="T39" fmla="*/ 82 h 602"/>
              <a:gd name="T40" fmla="*/ 500 w 784"/>
              <a:gd name="T41" fmla="*/ 96 h 602"/>
              <a:gd name="T42" fmla="*/ 580 w 784"/>
              <a:gd name="T43" fmla="*/ 72 h 602"/>
              <a:gd name="T44" fmla="*/ 612 w 784"/>
              <a:gd name="T45" fmla="*/ 84 h 602"/>
              <a:gd name="T46" fmla="*/ 668 w 784"/>
              <a:gd name="T47" fmla="*/ 58 h 602"/>
              <a:gd name="T48" fmla="*/ 710 w 784"/>
              <a:gd name="T49" fmla="*/ 56 h 602"/>
              <a:gd name="T50" fmla="*/ 784 w 784"/>
              <a:gd name="T51" fmla="*/ 152 h 602"/>
              <a:gd name="T52" fmla="*/ 752 w 784"/>
              <a:gd name="T53" fmla="*/ 174 h 602"/>
              <a:gd name="T54" fmla="*/ 728 w 784"/>
              <a:gd name="T55" fmla="*/ 196 h 602"/>
              <a:gd name="T56" fmla="*/ 728 w 784"/>
              <a:gd name="T57" fmla="*/ 224 h 602"/>
              <a:gd name="T58" fmla="*/ 704 w 784"/>
              <a:gd name="T59" fmla="*/ 242 h 602"/>
              <a:gd name="T60" fmla="*/ 634 w 784"/>
              <a:gd name="T61" fmla="*/ 282 h 602"/>
              <a:gd name="T62" fmla="*/ 606 w 784"/>
              <a:gd name="T63" fmla="*/ 296 h 602"/>
              <a:gd name="T64" fmla="*/ 582 w 784"/>
              <a:gd name="T65" fmla="*/ 288 h 602"/>
              <a:gd name="T66" fmla="*/ 556 w 784"/>
              <a:gd name="T67" fmla="*/ 304 h 602"/>
              <a:gd name="T68" fmla="*/ 544 w 784"/>
              <a:gd name="T69" fmla="*/ 292 h 602"/>
              <a:gd name="T70" fmla="*/ 526 w 784"/>
              <a:gd name="T71" fmla="*/ 294 h 602"/>
              <a:gd name="T72" fmla="*/ 516 w 784"/>
              <a:gd name="T73" fmla="*/ 326 h 602"/>
              <a:gd name="T74" fmla="*/ 498 w 784"/>
              <a:gd name="T75" fmla="*/ 338 h 602"/>
              <a:gd name="T76" fmla="*/ 478 w 784"/>
              <a:gd name="T77" fmla="*/ 342 h 602"/>
              <a:gd name="T78" fmla="*/ 468 w 784"/>
              <a:gd name="T79" fmla="*/ 326 h 602"/>
              <a:gd name="T80" fmla="*/ 436 w 784"/>
              <a:gd name="T81" fmla="*/ 302 h 602"/>
              <a:gd name="T82" fmla="*/ 408 w 784"/>
              <a:gd name="T83" fmla="*/ 330 h 602"/>
              <a:gd name="T84" fmla="*/ 374 w 784"/>
              <a:gd name="T85" fmla="*/ 368 h 602"/>
              <a:gd name="T86" fmla="*/ 350 w 784"/>
              <a:gd name="T87" fmla="*/ 394 h 602"/>
              <a:gd name="T88" fmla="*/ 306 w 784"/>
              <a:gd name="T89" fmla="*/ 418 h 602"/>
              <a:gd name="T90" fmla="*/ 270 w 784"/>
              <a:gd name="T91" fmla="*/ 422 h 602"/>
              <a:gd name="T92" fmla="*/ 256 w 784"/>
              <a:gd name="T93" fmla="*/ 438 h 602"/>
              <a:gd name="T94" fmla="*/ 218 w 784"/>
              <a:gd name="T95" fmla="*/ 432 h 602"/>
              <a:gd name="T96" fmla="*/ 140 w 784"/>
              <a:gd name="T97" fmla="*/ 462 h 602"/>
              <a:gd name="T98" fmla="*/ 92 w 784"/>
              <a:gd name="T99" fmla="*/ 474 h 602"/>
              <a:gd name="T100" fmla="*/ 76 w 784"/>
              <a:gd name="T101" fmla="*/ 510 h 602"/>
              <a:gd name="T102" fmla="*/ 52 w 784"/>
              <a:gd name="T103" fmla="*/ 542 h 602"/>
              <a:gd name="T104" fmla="*/ 78 w 784"/>
              <a:gd name="T105" fmla="*/ 566 h 602"/>
              <a:gd name="T106" fmla="*/ 86 w 784"/>
              <a:gd name="T107" fmla="*/ 590 h 602"/>
              <a:gd name="T108" fmla="*/ 54 w 784"/>
              <a:gd name="T109" fmla="*/ 602 h 602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784" h="602">
                <a:moveTo>
                  <a:pt x="54" y="602"/>
                </a:moveTo>
                <a:lnTo>
                  <a:pt x="54" y="602"/>
                </a:lnTo>
                <a:lnTo>
                  <a:pt x="46" y="596"/>
                </a:lnTo>
                <a:lnTo>
                  <a:pt x="40" y="590"/>
                </a:lnTo>
                <a:lnTo>
                  <a:pt x="34" y="580"/>
                </a:lnTo>
                <a:lnTo>
                  <a:pt x="28" y="558"/>
                </a:lnTo>
                <a:lnTo>
                  <a:pt x="0" y="520"/>
                </a:lnTo>
                <a:lnTo>
                  <a:pt x="0" y="502"/>
                </a:lnTo>
                <a:lnTo>
                  <a:pt x="2" y="492"/>
                </a:lnTo>
                <a:lnTo>
                  <a:pt x="8" y="486"/>
                </a:lnTo>
                <a:lnTo>
                  <a:pt x="18" y="478"/>
                </a:lnTo>
                <a:lnTo>
                  <a:pt x="22" y="450"/>
                </a:lnTo>
                <a:lnTo>
                  <a:pt x="26" y="440"/>
                </a:lnTo>
                <a:lnTo>
                  <a:pt x="30" y="430"/>
                </a:lnTo>
                <a:lnTo>
                  <a:pt x="36" y="422"/>
                </a:lnTo>
                <a:lnTo>
                  <a:pt x="44" y="414"/>
                </a:lnTo>
                <a:lnTo>
                  <a:pt x="66" y="396"/>
                </a:lnTo>
                <a:lnTo>
                  <a:pt x="94" y="366"/>
                </a:lnTo>
                <a:lnTo>
                  <a:pt x="108" y="354"/>
                </a:lnTo>
                <a:lnTo>
                  <a:pt x="124" y="342"/>
                </a:lnTo>
                <a:lnTo>
                  <a:pt x="154" y="306"/>
                </a:lnTo>
                <a:lnTo>
                  <a:pt x="184" y="276"/>
                </a:lnTo>
                <a:lnTo>
                  <a:pt x="196" y="266"/>
                </a:lnTo>
                <a:lnTo>
                  <a:pt x="204" y="256"/>
                </a:lnTo>
                <a:lnTo>
                  <a:pt x="210" y="244"/>
                </a:lnTo>
                <a:lnTo>
                  <a:pt x="214" y="230"/>
                </a:lnTo>
                <a:lnTo>
                  <a:pt x="214" y="214"/>
                </a:lnTo>
                <a:lnTo>
                  <a:pt x="216" y="204"/>
                </a:lnTo>
                <a:lnTo>
                  <a:pt x="218" y="196"/>
                </a:lnTo>
                <a:lnTo>
                  <a:pt x="222" y="190"/>
                </a:lnTo>
                <a:lnTo>
                  <a:pt x="232" y="180"/>
                </a:lnTo>
                <a:lnTo>
                  <a:pt x="240" y="174"/>
                </a:lnTo>
                <a:lnTo>
                  <a:pt x="248" y="164"/>
                </a:lnTo>
                <a:lnTo>
                  <a:pt x="244" y="106"/>
                </a:lnTo>
                <a:lnTo>
                  <a:pt x="254" y="96"/>
                </a:lnTo>
                <a:lnTo>
                  <a:pt x="260" y="84"/>
                </a:lnTo>
                <a:lnTo>
                  <a:pt x="262" y="72"/>
                </a:lnTo>
                <a:lnTo>
                  <a:pt x="264" y="60"/>
                </a:lnTo>
                <a:lnTo>
                  <a:pt x="278" y="36"/>
                </a:lnTo>
                <a:lnTo>
                  <a:pt x="298" y="36"/>
                </a:lnTo>
                <a:lnTo>
                  <a:pt x="332" y="68"/>
                </a:lnTo>
                <a:lnTo>
                  <a:pt x="352" y="68"/>
                </a:lnTo>
                <a:lnTo>
                  <a:pt x="354" y="64"/>
                </a:lnTo>
                <a:lnTo>
                  <a:pt x="356" y="60"/>
                </a:lnTo>
                <a:lnTo>
                  <a:pt x="358" y="48"/>
                </a:lnTo>
                <a:lnTo>
                  <a:pt x="360" y="32"/>
                </a:lnTo>
                <a:lnTo>
                  <a:pt x="340" y="10"/>
                </a:lnTo>
                <a:lnTo>
                  <a:pt x="346" y="8"/>
                </a:lnTo>
                <a:lnTo>
                  <a:pt x="442" y="8"/>
                </a:lnTo>
                <a:lnTo>
                  <a:pt x="454" y="10"/>
                </a:lnTo>
                <a:lnTo>
                  <a:pt x="472" y="10"/>
                </a:lnTo>
                <a:lnTo>
                  <a:pt x="490" y="8"/>
                </a:lnTo>
                <a:lnTo>
                  <a:pt x="500" y="4"/>
                </a:lnTo>
                <a:lnTo>
                  <a:pt x="506" y="0"/>
                </a:lnTo>
                <a:lnTo>
                  <a:pt x="518" y="0"/>
                </a:lnTo>
                <a:lnTo>
                  <a:pt x="518" y="20"/>
                </a:lnTo>
                <a:lnTo>
                  <a:pt x="476" y="68"/>
                </a:lnTo>
                <a:lnTo>
                  <a:pt x="478" y="82"/>
                </a:lnTo>
                <a:lnTo>
                  <a:pt x="482" y="88"/>
                </a:lnTo>
                <a:lnTo>
                  <a:pt x="486" y="92"/>
                </a:lnTo>
                <a:lnTo>
                  <a:pt x="492" y="94"/>
                </a:lnTo>
                <a:lnTo>
                  <a:pt x="500" y="96"/>
                </a:lnTo>
                <a:lnTo>
                  <a:pt x="524" y="98"/>
                </a:lnTo>
                <a:lnTo>
                  <a:pt x="580" y="72"/>
                </a:lnTo>
                <a:lnTo>
                  <a:pt x="600" y="72"/>
                </a:lnTo>
                <a:lnTo>
                  <a:pt x="612" y="84"/>
                </a:lnTo>
                <a:lnTo>
                  <a:pt x="624" y="82"/>
                </a:lnTo>
                <a:lnTo>
                  <a:pt x="634" y="78"/>
                </a:lnTo>
                <a:lnTo>
                  <a:pt x="656" y="64"/>
                </a:lnTo>
                <a:lnTo>
                  <a:pt x="668" y="58"/>
                </a:lnTo>
                <a:lnTo>
                  <a:pt x="680" y="54"/>
                </a:lnTo>
                <a:lnTo>
                  <a:pt x="694" y="52"/>
                </a:lnTo>
                <a:lnTo>
                  <a:pt x="710" y="56"/>
                </a:lnTo>
                <a:lnTo>
                  <a:pt x="740" y="92"/>
                </a:lnTo>
                <a:lnTo>
                  <a:pt x="784" y="152"/>
                </a:lnTo>
                <a:lnTo>
                  <a:pt x="784" y="168"/>
                </a:lnTo>
                <a:lnTo>
                  <a:pt x="764" y="170"/>
                </a:lnTo>
                <a:lnTo>
                  <a:pt x="752" y="174"/>
                </a:lnTo>
                <a:lnTo>
                  <a:pt x="746" y="180"/>
                </a:lnTo>
                <a:lnTo>
                  <a:pt x="740" y="186"/>
                </a:lnTo>
                <a:lnTo>
                  <a:pt x="728" y="196"/>
                </a:lnTo>
                <a:lnTo>
                  <a:pt x="724" y="200"/>
                </a:lnTo>
                <a:lnTo>
                  <a:pt x="722" y="208"/>
                </a:lnTo>
                <a:lnTo>
                  <a:pt x="722" y="214"/>
                </a:lnTo>
                <a:lnTo>
                  <a:pt x="728" y="224"/>
                </a:lnTo>
                <a:lnTo>
                  <a:pt x="728" y="230"/>
                </a:lnTo>
                <a:lnTo>
                  <a:pt x="704" y="242"/>
                </a:lnTo>
                <a:lnTo>
                  <a:pt x="680" y="256"/>
                </a:lnTo>
                <a:lnTo>
                  <a:pt x="656" y="270"/>
                </a:lnTo>
                <a:lnTo>
                  <a:pt x="634" y="282"/>
                </a:lnTo>
                <a:lnTo>
                  <a:pt x="618" y="298"/>
                </a:lnTo>
                <a:lnTo>
                  <a:pt x="612" y="298"/>
                </a:lnTo>
                <a:lnTo>
                  <a:pt x="606" y="296"/>
                </a:lnTo>
                <a:lnTo>
                  <a:pt x="602" y="292"/>
                </a:lnTo>
                <a:lnTo>
                  <a:pt x="600" y="288"/>
                </a:lnTo>
                <a:lnTo>
                  <a:pt x="582" y="288"/>
                </a:lnTo>
                <a:lnTo>
                  <a:pt x="570" y="304"/>
                </a:lnTo>
                <a:lnTo>
                  <a:pt x="556" y="304"/>
                </a:lnTo>
                <a:lnTo>
                  <a:pt x="552" y="298"/>
                </a:lnTo>
                <a:lnTo>
                  <a:pt x="548" y="294"/>
                </a:lnTo>
                <a:lnTo>
                  <a:pt x="544" y="292"/>
                </a:lnTo>
                <a:lnTo>
                  <a:pt x="540" y="292"/>
                </a:lnTo>
                <a:lnTo>
                  <a:pt x="534" y="292"/>
                </a:lnTo>
                <a:lnTo>
                  <a:pt x="526" y="294"/>
                </a:lnTo>
                <a:lnTo>
                  <a:pt x="526" y="318"/>
                </a:lnTo>
                <a:lnTo>
                  <a:pt x="520" y="322"/>
                </a:lnTo>
                <a:lnTo>
                  <a:pt x="516" y="326"/>
                </a:lnTo>
                <a:lnTo>
                  <a:pt x="508" y="328"/>
                </a:lnTo>
                <a:lnTo>
                  <a:pt x="504" y="328"/>
                </a:lnTo>
                <a:lnTo>
                  <a:pt x="500" y="332"/>
                </a:lnTo>
                <a:lnTo>
                  <a:pt x="498" y="338"/>
                </a:lnTo>
                <a:lnTo>
                  <a:pt x="494" y="346"/>
                </a:lnTo>
                <a:lnTo>
                  <a:pt x="482" y="344"/>
                </a:lnTo>
                <a:lnTo>
                  <a:pt x="478" y="342"/>
                </a:lnTo>
                <a:lnTo>
                  <a:pt x="476" y="340"/>
                </a:lnTo>
                <a:lnTo>
                  <a:pt x="472" y="334"/>
                </a:lnTo>
                <a:lnTo>
                  <a:pt x="468" y="326"/>
                </a:lnTo>
                <a:lnTo>
                  <a:pt x="462" y="326"/>
                </a:lnTo>
                <a:lnTo>
                  <a:pt x="436" y="302"/>
                </a:lnTo>
                <a:lnTo>
                  <a:pt x="420" y="302"/>
                </a:lnTo>
                <a:lnTo>
                  <a:pt x="414" y="314"/>
                </a:lnTo>
                <a:lnTo>
                  <a:pt x="408" y="330"/>
                </a:lnTo>
                <a:lnTo>
                  <a:pt x="388" y="362"/>
                </a:lnTo>
                <a:lnTo>
                  <a:pt x="374" y="368"/>
                </a:lnTo>
                <a:lnTo>
                  <a:pt x="366" y="374"/>
                </a:lnTo>
                <a:lnTo>
                  <a:pt x="358" y="382"/>
                </a:lnTo>
                <a:lnTo>
                  <a:pt x="350" y="394"/>
                </a:lnTo>
                <a:lnTo>
                  <a:pt x="338" y="396"/>
                </a:lnTo>
                <a:lnTo>
                  <a:pt x="328" y="398"/>
                </a:lnTo>
                <a:lnTo>
                  <a:pt x="306" y="418"/>
                </a:lnTo>
                <a:lnTo>
                  <a:pt x="290" y="418"/>
                </a:lnTo>
                <a:lnTo>
                  <a:pt x="278" y="420"/>
                </a:lnTo>
                <a:lnTo>
                  <a:pt x="270" y="422"/>
                </a:lnTo>
                <a:lnTo>
                  <a:pt x="262" y="426"/>
                </a:lnTo>
                <a:lnTo>
                  <a:pt x="256" y="438"/>
                </a:lnTo>
                <a:lnTo>
                  <a:pt x="244" y="438"/>
                </a:lnTo>
                <a:lnTo>
                  <a:pt x="228" y="432"/>
                </a:lnTo>
                <a:lnTo>
                  <a:pt x="218" y="432"/>
                </a:lnTo>
                <a:lnTo>
                  <a:pt x="210" y="436"/>
                </a:lnTo>
                <a:lnTo>
                  <a:pt x="198" y="440"/>
                </a:lnTo>
                <a:lnTo>
                  <a:pt x="140" y="462"/>
                </a:lnTo>
                <a:lnTo>
                  <a:pt x="120" y="464"/>
                </a:lnTo>
                <a:lnTo>
                  <a:pt x="104" y="466"/>
                </a:lnTo>
                <a:lnTo>
                  <a:pt x="92" y="474"/>
                </a:lnTo>
                <a:lnTo>
                  <a:pt x="78" y="486"/>
                </a:lnTo>
                <a:lnTo>
                  <a:pt x="76" y="510"/>
                </a:lnTo>
                <a:lnTo>
                  <a:pt x="64" y="514"/>
                </a:lnTo>
                <a:lnTo>
                  <a:pt x="56" y="520"/>
                </a:lnTo>
                <a:lnTo>
                  <a:pt x="52" y="528"/>
                </a:lnTo>
                <a:lnTo>
                  <a:pt x="52" y="542"/>
                </a:lnTo>
                <a:lnTo>
                  <a:pt x="60" y="548"/>
                </a:lnTo>
                <a:lnTo>
                  <a:pt x="72" y="558"/>
                </a:lnTo>
                <a:lnTo>
                  <a:pt x="78" y="566"/>
                </a:lnTo>
                <a:lnTo>
                  <a:pt x="82" y="572"/>
                </a:lnTo>
                <a:lnTo>
                  <a:pt x="86" y="580"/>
                </a:lnTo>
                <a:lnTo>
                  <a:pt x="86" y="590"/>
                </a:lnTo>
                <a:lnTo>
                  <a:pt x="78" y="594"/>
                </a:lnTo>
                <a:lnTo>
                  <a:pt x="68" y="598"/>
                </a:lnTo>
                <a:lnTo>
                  <a:pt x="54" y="602"/>
                </a:lnTo>
                <a:close/>
              </a:path>
            </a:pathLst>
          </a:custGeom>
          <a:noFill/>
          <a:ln w="9525">
            <a:solidFill>
              <a:schemeClr val="bg1"/>
            </a:solidFill>
            <a:round/>
          </a:ln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01" name="组合 100"/>
          <p:cNvGrpSpPr/>
          <p:nvPr/>
        </p:nvGrpSpPr>
        <p:grpSpPr>
          <a:xfrm>
            <a:off x="4970463" y="846138"/>
            <a:ext cx="3436937" cy="1074193"/>
            <a:chOff x="5545416" y="1067783"/>
            <a:chExt cx="3437717" cy="1074011"/>
          </a:xfrm>
        </p:grpSpPr>
        <p:sp>
          <p:nvSpPr>
            <p:cNvPr id="26667" name="文本框 101"/>
            <p:cNvSpPr txBox="1"/>
            <p:nvPr/>
          </p:nvSpPr>
          <p:spPr>
            <a:xfrm>
              <a:off x="5553064" y="1067783"/>
              <a:ext cx="1190517" cy="29751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zh-CN" altLang="en-US" sz="2000" b="1" baseline="-3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5545416" y="1370944"/>
              <a:ext cx="3437717" cy="7708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683895" rtl="0" fontAlgn="auto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1050" kern="1200" cap="none" spc="0" normalizeH="0" baseline="0" noProof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您的内容打在这里，或者通过复制您的文本后，在此框中选择粘贴，</a:t>
              </a:r>
              <a:r>
                <a:rPr lang="zh-CN" altLang="en-US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并亮亮图文旗舰店</a:t>
              </a:r>
              <a:r>
                <a:rPr lang="en-US" altLang="zh-CN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https://liangliangtuwen.tmall.com</a:t>
              </a:r>
              <a:endParaRPr kumimoji="0" lang="zh-CN" altLang="en-US" sz="10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6597650" y="2589213"/>
            <a:ext cx="2006600" cy="5207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3895" rtl="0" fontAlgn="auto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您的内容打在这里，或者通过复制您的文本后，在此框中选</a:t>
            </a:r>
            <a:endParaRPr kumimoji="0" lang="zh-CN" altLang="en-US" sz="1000" kern="1200" cap="none" spc="0" normalizeH="0" baseline="0" noProof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6597650" y="3478213"/>
            <a:ext cx="2006600" cy="5207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3895" rtl="0" fontAlgn="auto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您的内容打在这里，或者通过复制您的文本后，在此框中选</a:t>
            </a:r>
            <a:endParaRPr kumimoji="0" lang="zh-CN" altLang="en-US" sz="1000" kern="1200" cap="none" spc="0" normalizeH="0" baseline="0" noProof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pic>
        <p:nvPicPr>
          <p:cNvPr id="26671" name="图片 4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9" name="文本框 48"/>
          <p:cNvSpPr txBox="1"/>
          <p:nvPr/>
        </p:nvSpPr>
        <p:spPr>
          <a:xfrm>
            <a:off x="411163" y="371475"/>
            <a:ext cx="1760538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6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选题背景及意义</a:t>
            </a: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10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6" presetClass="emph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3" dur="250" fill="hold"/>
                                        <p:tgtEl>
                                          <p:spTgt spid="100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1" dur="250" fill="hold"/>
                                        <p:tgtEl>
                                          <p:spTgt spid="9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6" presetClass="emph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43" dur="250" fill="hold"/>
                                        <p:tgtEl>
                                          <p:spTgt spid="99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0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38125" y="296863"/>
            <a:ext cx="1363663" cy="474662"/>
            <a:chOff x="184527" y="297451"/>
            <a:chExt cx="1363137" cy="473415"/>
          </a:xfrm>
        </p:grpSpPr>
        <p:pic>
          <p:nvPicPr>
            <p:cNvPr id="28674" name="图片 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flipH="1">
              <a:off x="184527" y="297451"/>
              <a:ext cx="422017" cy="47341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" name="文本框 2"/>
            <p:cNvSpPr txBox="1"/>
            <p:nvPr/>
          </p:nvSpPr>
          <p:spPr>
            <a:xfrm>
              <a:off x="539990" y="376617"/>
              <a:ext cx="1007674" cy="368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685800" rtl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1800" kern="1200" cap="none" spc="0" normalizeH="0" baseline="0" noProof="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微软雅黑" panose="020B0503020204020204" pitchFamily="34" charset="-122"/>
                  <a:cs typeface="+mn-cs"/>
                </a:rPr>
                <a:t>目录页</a:t>
              </a: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2867025" y="2019300"/>
            <a:ext cx="4348163" cy="939800"/>
            <a:chOff x="2866757" y="2019402"/>
            <a:chExt cx="4348365" cy="939618"/>
          </a:xfrm>
        </p:grpSpPr>
        <p:sp>
          <p:nvSpPr>
            <p:cNvPr id="28678" name="文本框 12"/>
            <p:cNvSpPr txBox="1"/>
            <p:nvPr/>
          </p:nvSpPr>
          <p:spPr>
            <a:xfrm>
              <a:off x="2866757" y="2251134"/>
              <a:ext cx="4348365" cy="70788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/>
              <a:r>
                <a:rPr lang="zh-CN" alt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研究方法与思路</a:t>
              </a:r>
            </a:p>
          </p:txBody>
        </p:sp>
        <p:sp>
          <p:nvSpPr>
            <p:cNvPr id="28679" name="文本框 14"/>
            <p:cNvSpPr txBox="1"/>
            <p:nvPr/>
          </p:nvSpPr>
          <p:spPr>
            <a:xfrm>
              <a:off x="3229671" y="2019402"/>
              <a:ext cx="1331264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TWO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928813" y="1944688"/>
            <a:ext cx="1130300" cy="1128712"/>
            <a:chOff x="1928879" y="1944350"/>
            <a:chExt cx="1129689" cy="1129689"/>
          </a:xfrm>
        </p:grpSpPr>
        <p:sp>
          <p:nvSpPr>
            <p:cNvPr id="17" name="椭圆 16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8" name="Freeform 7"/>
            <p:cNvSpPr>
              <a:spLocks noEditPoints="1"/>
            </p:cNvSpPr>
            <p:nvPr/>
          </p:nvSpPr>
          <p:spPr bwMode="auto">
            <a:xfrm>
              <a:off x="2109756" y="2227170"/>
              <a:ext cx="750481" cy="614894"/>
            </a:xfrm>
            <a:custGeom>
              <a:avLst/>
              <a:gdLst>
                <a:gd name="T0" fmla="*/ 310 w 563"/>
                <a:gd name="T1" fmla="*/ 372 h 461"/>
                <a:gd name="T2" fmla="*/ 321 w 563"/>
                <a:gd name="T3" fmla="*/ 370 h 461"/>
                <a:gd name="T4" fmla="*/ 552 w 563"/>
                <a:gd name="T5" fmla="*/ 248 h 461"/>
                <a:gd name="T6" fmla="*/ 559 w 563"/>
                <a:gd name="T7" fmla="*/ 226 h 461"/>
                <a:gd name="T8" fmla="*/ 537 w 563"/>
                <a:gd name="T9" fmla="*/ 220 h 461"/>
                <a:gd name="T10" fmla="*/ 311 w 563"/>
                <a:gd name="T11" fmla="*/ 339 h 461"/>
                <a:gd name="T12" fmla="*/ 59 w 563"/>
                <a:gd name="T13" fmla="*/ 285 h 461"/>
                <a:gd name="T14" fmla="*/ 38 w 563"/>
                <a:gd name="T15" fmla="*/ 253 h 461"/>
                <a:gd name="T16" fmla="*/ 71 w 563"/>
                <a:gd name="T17" fmla="*/ 232 h 461"/>
                <a:gd name="T18" fmla="*/ 313 w 563"/>
                <a:gd name="T19" fmla="*/ 283 h 461"/>
                <a:gd name="T20" fmla="*/ 321 w 563"/>
                <a:gd name="T21" fmla="*/ 281 h 461"/>
                <a:gd name="T22" fmla="*/ 552 w 563"/>
                <a:gd name="T23" fmla="*/ 159 h 461"/>
                <a:gd name="T24" fmla="*/ 559 w 563"/>
                <a:gd name="T25" fmla="*/ 138 h 461"/>
                <a:gd name="T26" fmla="*/ 537 w 563"/>
                <a:gd name="T27" fmla="*/ 131 h 461"/>
                <a:gd name="T28" fmla="*/ 310 w 563"/>
                <a:gd name="T29" fmla="*/ 251 h 461"/>
                <a:gd name="T30" fmla="*/ 59 w 563"/>
                <a:gd name="T31" fmla="*/ 197 h 461"/>
                <a:gd name="T32" fmla="*/ 38 w 563"/>
                <a:gd name="T33" fmla="*/ 164 h 461"/>
                <a:gd name="T34" fmla="*/ 71 w 563"/>
                <a:gd name="T35" fmla="*/ 143 h 461"/>
                <a:gd name="T36" fmla="*/ 298 w 563"/>
                <a:gd name="T37" fmla="*/ 191 h 461"/>
                <a:gd name="T38" fmla="*/ 306 w 563"/>
                <a:gd name="T39" fmla="*/ 189 h 461"/>
                <a:gd name="T40" fmla="*/ 538 w 563"/>
                <a:gd name="T41" fmla="*/ 69 h 461"/>
                <a:gd name="T42" fmla="*/ 535 w 563"/>
                <a:gd name="T43" fmla="*/ 48 h 461"/>
                <a:gd name="T44" fmla="*/ 310 w 563"/>
                <a:gd name="T45" fmla="*/ 4 h 461"/>
                <a:gd name="T46" fmla="*/ 249 w 563"/>
                <a:gd name="T47" fmla="*/ 12 h 461"/>
                <a:gd name="T48" fmla="*/ 41 w 563"/>
                <a:gd name="T49" fmla="*/ 114 h 461"/>
                <a:gd name="T50" fmla="*/ 33 w 563"/>
                <a:gd name="T51" fmla="*/ 119 h 461"/>
                <a:gd name="T52" fmla="*/ 7 w 563"/>
                <a:gd name="T53" fmla="*/ 157 h 461"/>
                <a:gd name="T54" fmla="*/ 25 w 563"/>
                <a:gd name="T55" fmla="*/ 214 h 461"/>
                <a:gd name="T56" fmla="*/ 7 w 563"/>
                <a:gd name="T57" fmla="*/ 246 h 461"/>
                <a:gd name="T58" fmla="*/ 25 w 563"/>
                <a:gd name="T59" fmla="*/ 303 h 461"/>
                <a:gd name="T60" fmla="*/ 7 w 563"/>
                <a:gd name="T61" fmla="*/ 335 h 461"/>
                <a:gd name="T62" fmla="*/ 52 w 563"/>
                <a:gd name="T63" fmla="*/ 405 h 461"/>
                <a:gd name="T64" fmla="*/ 311 w 563"/>
                <a:gd name="T65" fmla="*/ 460 h 461"/>
                <a:gd name="T66" fmla="*/ 321 w 563"/>
                <a:gd name="T67" fmla="*/ 459 h 461"/>
                <a:gd name="T68" fmla="*/ 552 w 563"/>
                <a:gd name="T69" fmla="*/ 337 h 461"/>
                <a:gd name="T70" fmla="*/ 559 w 563"/>
                <a:gd name="T71" fmla="*/ 315 h 461"/>
                <a:gd name="T72" fmla="*/ 537 w 563"/>
                <a:gd name="T73" fmla="*/ 308 h 461"/>
                <a:gd name="T74" fmla="*/ 310 w 563"/>
                <a:gd name="T75" fmla="*/ 428 h 461"/>
                <a:gd name="T76" fmla="*/ 59 w 563"/>
                <a:gd name="T77" fmla="*/ 374 h 461"/>
                <a:gd name="T78" fmla="*/ 38 w 563"/>
                <a:gd name="T79" fmla="*/ 341 h 461"/>
                <a:gd name="T80" fmla="*/ 71 w 563"/>
                <a:gd name="T81" fmla="*/ 320 h 461"/>
                <a:gd name="T82" fmla="*/ 310 w 563"/>
                <a:gd name="T83" fmla="*/ 372 h 461"/>
                <a:gd name="T84" fmla="*/ 296 w 563"/>
                <a:gd name="T85" fmla="*/ 57 h 461"/>
                <a:gd name="T86" fmla="*/ 404 w 563"/>
                <a:gd name="T87" fmla="*/ 78 h 461"/>
                <a:gd name="T88" fmla="*/ 357 w 563"/>
                <a:gd name="T89" fmla="*/ 101 h 461"/>
                <a:gd name="T90" fmla="*/ 249 w 563"/>
                <a:gd name="T91" fmla="*/ 79 h 461"/>
                <a:gd name="T92" fmla="*/ 296 w 563"/>
                <a:gd name="T93" fmla="*/ 57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3" h="461">
                  <a:moveTo>
                    <a:pt x="310" y="372"/>
                  </a:moveTo>
                  <a:cubicBezTo>
                    <a:pt x="314" y="372"/>
                    <a:pt x="318" y="371"/>
                    <a:pt x="321" y="370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60" y="244"/>
                    <a:pt x="563" y="234"/>
                    <a:pt x="559" y="226"/>
                  </a:cubicBezTo>
                  <a:cubicBezTo>
                    <a:pt x="555" y="218"/>
                    <a:pt x="545" y="215"/>
                    <a:pt x="537" y="220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44" y="282"/>
                    <a:pt x="35" y="268"/>
                    <a:pt x="38" y="253"/>
                  </a:cubicBezTo>
                  <a:cubicBezTo>
                    <a:pt x="41" y="238"/>
                    <a:pt x="56" y="228"/>
                    <a:pt x="71" y="232"/>
                  </a:cubicBezTo>
                  <a:cubicBezTo>
                    <a:pt x="71" y="232"/>
                    <a:pt x="313" y="283"/>
                    <a:pt x="313" y="283"/>
                  </a:cubicBezTo>
                  <a:cubicBezTo>
                    <a:pt x="316" y="283"/>
                    <a:pt x="318" y="283"/>
                    <a:pt x="321" y="281"/>
                  </a:cubicBezTo>
                  <a:cubicBezTo>
                    <a:pt x="552" y="159"/>
                    <a:pt x="552" y="159"/>
                    <a:pt x="552" y="159"/>
                  </a:cubicBezTo>
                  <a:cubicBezTo>
                    <a:pt x="560" y="155"/>
                    <a:pt x="563" y="146"/>
                    <a:pt x="559" y="138"/>
                  </a:cubicBezTo>
                  <a:cubicBezTo>
                    <a:pt x="555" y="130"/>
                    <a:pt x="545" y="127"/>
                    <a:pt x="537" y="131"/>
                  </a:cubicBezTo>
                  <a:cubicBezTo>
                    <a:pt x="310" y="251"/>
                    <a:pt x="310" y="251"/>
                    <a:pt x="310" y="251"/>
                  </a:cubicBezTo>
                  <a:cubicBezTo>
                    <a:pt x="59" y="197"/>
                    <a:pt x="59" y="197"/>
                    <a:pt x="59" y="197"/>
                  </a:cubicBezTo>
                  <a:cubicBezTo>
                    <a:pt x="44" y="194"/>
                    <a:pt x="35" y="179"/>
                    <a:pt x="38" y="164"/>
                  </a:cubicBezTo>
                  <a:cubicBezTo>
                    <a:pt x="41" y="149"/>
                    <a:pt x="56" y="140"/>
                    <a:pt x="71" y="143"/>
                  </a:cubicBezTo>
                  <a:cubicBezTo>
                    <a:pt x="71" y="143"/>
                    <a:pt x="297" y="191"/>
                    <a:pt x="298" y="191"/>
                  </a:cubicBezTo>
                  <a:cubicBezTo>
                    <a:pt x="301" y="191"/>
                    <a:pt x="303" y="191"/>
                    <a:pt x="306" y="189"/>
                  </a:cubicBezTo>
                  <a:cubicBezTo>
                    <a:pt x="306" y="189"/>
                    <a:pt x="538" y="69"/>
                    <a:pt x="538" y="69"/>
                  </a:cubicBezTo>
                  <a:cubicBezTo>
                    <a:pt x="554" y="61"/>
                    <a:pt x="553" y="51"/>
                    <a:pt x="535" y="48"/>
                  </a:cubicBezTo>
                  <a:cubicBezTo>
                    <a:pt x="310" y="4"/>
                    <a:pt x="310" y="4"/>
                    <a:pt x="310" y="4"/>
                  </a:cubicBezTo>
                  <a:cubicBezTo>
                    <a:pt x="292" y="0"/>
                    <a:pt x="265" y="4"/>
                    <a:pt x="249" y="12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38" y="116"/>
                    <a:pt x="35" y="118"/>
                    <a:pt x="33" y="119"/>
                  </a:cubicBezTo>
                  <a:cubicBezTo>
                    <a:pt x="20" y="128"/>
                    <a:pt x="10" y="141"/>
                    <a:pt x="7" y="157"/>
                  </a:cubicBezTo>
                  <a:cubicBezTo>
                    <a:pt x="2" y="179"/>
                    <a:pt x="10" y="200"/>
                    <a:pt x="25" y="214"/>
                  </a:cubicBezTo>
                  <a:cubicBezTo>
                    <a:pt x="16" y="222"/>
                    <a:pt x="9" y="233"/>
                    <a:pt x="7" y="246"/>
                  </a:cubicBezTo>
                  <a:cubicBezTo>
                    <a:pt x="2" y="268"/>
                    <a:pt x="10" y="289"/>
                    <a:pt x="25" y="303"/>
                  </a:cubicBezTo>
                  <a:cubicBezTo>
                    <a:pt x="16" y="311"/>
                    <a:pt x="9" y="322"/>
                    <a:pt x="7" y="335"/>
                  </a:cubicBezTo>
                  <a:cubicBezTo>
                    <a:pt x="0" y="367"/>
                    <a:pt x="20" y="399"/>
                    <a:pt x="52" y="405"/>
                  </a:cubicBezTo>
                  <a:cubicBezTo>
                    <a:pt x="52" y="405"/>
                    <a:pt x="310" y="461"/>
                    <a:pt x="311" y="460"/>
                  </a:cubicBezTo>
                  <a:cubicBezTo>
                    <a:pt x="314" y="460"/>
                    <a:pt x="318" y="460"/>
                    <a:pt x="321" y="459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60" y="332"/>
                    <a:pt x="563" y="323"/>
                    <a:pt x="559" y="315"/>
                  </a:cubicBezTo>
                  <a:cubicBezTo>
                    <a:pt x="555" y="307"/>
                    <a:pt x="545" y="304"/>
                    <a:pt x="537" y="308"/>
                  </a:cubicBezTo>
                  <a:cubicBezTo>
                    <a:pt x="310" y="428"/>
                    <a:pt x="310" y="428"/>
                    <a:pt x="310" y="428"/>
                  </a:cubicBezTo>
                  <a:cubicBezTo>
                    <a:pt x="59" y="374"/>
                    <a:pt x="59" y="374"/>
                    <a:pt x="59" y="374"/>
                  </a:cubicBezTo>
                  <a:cubicBezTo>
                    <a:pt x="44" y="371"/>
                    <a:pt x="35" y="356"/>
                    <a:pt x="38" y="341"/>
                  </a:cubicBezTo>
                  <a:cubicBezTo>
                    <a:pt x="41" y="327"/>
                    <a:pt x="56" y="317"/>
                    <a:pt x="71" y="320"/>
                  </a:cubicBezTo>
                  <a:cubicBezTo>
                    <a:pt x="71" y="320"/>
                    <a:pt x="309" y="372"/>
                    <a:pt x="310" y="372"/>
                  </a:cubicBezTo>
                  <a:close/>
                  <a:moveTo>
                    <a:pt x="296" y="57"/>
                  </a:moveTo>
                  <a:cubicBezTo>
                    <a:pt x="404" y="78"/>
                    <a:pt x="404" y="78"/>
                    <a:pt x="404" y="78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249" y="79"/>
                    <a:pt x="249" y="79"/>
                    <a:pt x="249" y="79"/>
                  </a:cubicBezTo>
                  <a:lnTo>
                    <a:pt x="296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16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方正正黑简体"/>
        <a:ea typeface="方正正黑简体"/>
        <a:cs typeface=""/>
      </a:majorFont>
      <a:minorFont>
        <a:latin typeface="方正正黑简体"/>
        <a:ea typeface="方正正黑简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3816</Words>
  <Application>Microsoft Office PowerPoint</Application>
  <PresentationFormat>全屏显示(16:9)</PresentationFormat>
  <Paragraphs>291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Arial</vt:lpstr>
      <vt:lpstr>宋体</vt:lpstr>
      <vt:lpstr>方正正纤黑简体</vt:lpstr>
      <vt:lpstr>方正正黑简体</vt:lpstr>
      <vt:lpstr>微软雅黑</vt:lpstr>
      <vt:lpstr>Segoe UI Semilight</vt:lpstr>
      <vt:lpstr>FontAwesome</vt:lpstr>
      <vt:lpstr>TeXGyreAdventor</vt:lpstr>
      <vt:lpstr>Calibri</vt:lpstr>
      <vt:lpstr>1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</vt:vector>
  </TitlesOfParts>
  <Company>1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subject>1</dc:subject>
  <dc:creator/>
  <dc:description>1</dc:description>
  <cp:lastModifiedBy>Administrator</cp:lastModifiedBy>
  <cp:revision>4</cp:revision>
  <dcterms:created xsi:type="dcterms:W3CDTF">2015-03-31T05:49:00Z</dcterms:created>
  <dcterms:modified xsi:type="dcterms:W3CDTF">2017-07-08T14:02:19Z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