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4" r:id="rId21"/>
    <p:sldId id="285" r:id="rId22"/>
    <p:sldId id="286" r:id="rId23"/>
    <p:sldId id="287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91870-AB0E-4461-B9D9-272D51ACC74F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F8673-510B-4237-9C49-ECAE72BFE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rgbClr val="8B2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8B282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8B2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>
              <a:solidFill>
                <a:srgbClr val="8B282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399" y="4208929"/>
            <a:ext cx="5655833" cy="10486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[</a:t>
            </a:r>
            <a:r>
              <a:rPr lang="zh-CN" altLang="en-US" dirty="0" smtClean="0"/>
              <a:t>主标题 微软雅黑</a:t>
            </a:r>
            <a:r>
              <a:rPr lang="en-US" altLang="zh-CN" dirty="0" smtClean="0"/>
              <a:t>40]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399" y="5257800"/>
            <a:ext cx="5655833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[</a:t>
            </a:r>
            <a:r>
              <a:rPr lang="zh-CN" altLang="en-US" dirty="0" smtClean="0"/>
              <a:t>副标题 微软雅黑</a:t>
            </a:r>
            <a:r>
              <a:rPr lang="en-US" altLang="zh-CN" dirty="0" smtClean="0"/>
              <a:t>18]</a:t>
            </a:r>
            <a:endParaRPr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89" y="271636"/>
            <a:ext cx="1551543" cy="1551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B2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8B282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44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773851"/>
            <a:ext cx="6508377" cy="1143000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en-US" altLang="zh-CN" dirty="0" smtClean="0"/>
              <a:t>[</a:t>
            </a:r>
            <a:r>
              <a:rPr lang="zh-CN" altLang="en-US" dirty="0" smtClean="0"/>
              <a:t>标题栏  微软雅黑</a:t>
            </a:r>
            <a:r>
              <a:rPr lang="en-US" altLang="zh-CN" dirty="0" smtClean="0"/>
              <a:t>28]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2125720"/>
            <a:ext cx="6508377" cy="3916363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+mj-ea"/>
                <a:ea typeface="+mj-ea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一级 微软雅黑 </a:t>
            </a:r>
            <a:r>
              <a:rPr lang="en-US" altLang="zh-CN" dirty="0" smtClean="0"/>
              <a:t>16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8" y="6356350"/>
            <a:ext cx="650837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rgbClr val="8B2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rgbClr val="8B2827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95" y="315477"/>
            <a:ext cx="1551543" cy="1551543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Arial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994520" y="2406871"/>
            <a:ext cx="3024092" cy="1724469"/>
          </a:xfrm>
          <a:prstGeom prst="rect">
            <a:avLst/>
          </a:prstGeom>
          <a:solidFill>
            <a:srgbClr val="8B2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8B282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0525" y="3115677"/>
            <a:ext cx="31320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感谢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394" y="4131340"/>
            <a:ext cx="136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rgbClr val="8B2528"/>
                </a:solidFill>
                <a:latin typeface="+mj-ea"/>
                <a:ea typeface="+mj-ea"/>
                <a:cs typeface="Arial Unicode MS" pitchFamily="34" charset="-122"/>
              </a:rPr>
              <a:t>2013.7.16</a:t>
            </a:r>
            <a:endParaRPr lang="zh-CN" altLang="en-US" sz="2000" b="0" dirty="0">
              <a:solidFill>
                <a:srgbClr val="8B2528"/>
              </a:solidFill>
              <a:latin typeface="+mj-ea"/>
              <a:ea typeface="+mj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56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199" y="2125720"/>
            <a:ext cx="6508377" cy="3916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 baseline="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数据对接平台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培训文档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执行导入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4282" y="2071678"/>
            <a:ext cx="482081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105400" y="1974872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打开文件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后显示文件维护内容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导入数据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执行导入操作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取消操作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字段提取（模板）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1636" y="2125663"/>
            <a:ext cx="7795139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监控代码列表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1538" y="2071678"/>
            <a:ext cx="3500462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5"/>
          <p:cNvSpPr>
            <a:spLocks noGrp="1"/>
          </p:cNvSpPr>
          <p:nvPr>
            <p:ph sz="half" idx="4294967295"/>
          </p:nvPr>
        </p:nvSpPr>
        <p:spPr>
          <a:xfrm>
            <a:off x="4786314" y="2000240"/>
            <a:ext cx="4038600" cy="452596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表的所录入监控代码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显示</a:t>
            </a:r>
            <a:r>
              <a:rPr lang="en-US" altLang="zh-CN" dirty="0" err="1" smtClean="0">
                <a:latin typeface="+mj-ea"/>
                <a:ea typeface="+mj-ea"/>
              </a:rPr>
              <a:t>emr_monitor_item_dict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字段提取（模板）</a:t>
            </a:r>
            <a:endParaRPr lang="zh-CN" altLang="en-US" dirty="0"/>
          </a:p>
        </p:txBody>
      </p:sp>
      <p:pic>
        <p:nvPicPr>
          <p:cNvPr id="12290" name="Picture 2" descr="C:\Users\wuhailong\Desktop\QQ截图2014082010391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2000240"/>
            <a:ext cx="4190476" cy="1400000"/>
          </a:xfrm>
          <a:prstGeom prst="rect">
            <a:avLst/>
          </a:prstGeom>
          <a:noFill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786314" y="1928802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选择目标表所对应的数据类型元素，宏，层次号录入相应名称点击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。完成模板字段录入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返回主界面。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字段对照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4175" y="2125663"/>
            <a:ext cx="6434800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提取本地字段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7158" y="2143116"/>
            <a:ext cx="4186238" cy="167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857752" y="2000240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写入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在左侧文本框内写入提取本地数据的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PATIENT_ID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VISIT_ID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PATIENT_ID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VISIT_ID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替换。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提取字段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QQ截图201408201047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3929066"/>
            <a:ext cx="2604718" cy="2171448"/>
          </a:xfrm>
          <a:prstGeom prst="rect">
            <a:avLst/>
          </a:prstGeom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可长期存储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去除列表中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双击列表中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名，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内容显示到左侧文本框中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QQ截图201408201050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928802"/>
            <a:ext cx="4857143" cy="571429"/>
          </a:xfrm>
          <a:prstGeom prst="rect">
            <a:avLst/>
          </a:prstGeom>
        </p:spPr>
      </p:pic>
      <p:pic>
        <p:nvPicPr>
          <p:cNvPr id="7" name="图片 6" descr="QQ截图201408201052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786190"/>
            <a:ext cx="3771429" cy="1838095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执行对照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5720" y="2071678"/>
            <a:ext cx="4543428" cy="279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5"/>
          <p:cNvSpPr>
            <a:spLocks noGrp="1"/>
          </p:cNvSpPr>
          <p:nvPr>
            <p:ph sz="half" idx="4294967295"/>
          </p:nvPr>
        </p:nvSpPr>
        <p:spPr>
          <a:xfrm>
            <a:off x="5105400" y="2000240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双击右侧列表项将把此项内容对照到左侧列表中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对照字段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QQ截图201408201058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3429000"/>
            <a:ext cx="3732110" cy="12762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撤销对照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8596" y="2143116"/>
            <a:ext cx="4643470" cy="32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105400" y="2000240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撤销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按钮弹出撤销界面，所有已完成对照的字段在此显示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勾选对应项单击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取消绑定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将把字段退回到未对照状态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退回主界面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基础配置</a:t>
            </a:r>
            <a:endParaRPr lang="zh-CN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8596" y="2054225"/>
            <a:ext cx="4355418" cy="30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6"/>
          <p:cNvSpPr>
            <a:spLocks noGrp="1"/>
          </p:cNvSpPr>
          <p:nvPr>
            <p:ph sz="half" idx="4294967295"/>
          </p:nvPr>
        </p:nvSpPr>
        <p:spPr>
          <a:xfrm>
            <a:off x="4929190" y="2000240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导出数据类型：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可选择到入到数据库，导出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，导出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xml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数据库连接串默认为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TargetConnection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1630" y="1000108"/>
            <a:ext cx="41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098065" y="1050027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/>
              <a:t>字段提取（表）</a:t>
            </a:r>
            <a:endParaRPr lang="en-US" altLang="zh-CN" sz="16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98065" y="1467612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/>
              <a:t>字段提取（模板）</a:t>
            </a:r>
            <a:endParaRPr lang="en-US" altLang="zh-CN" sz="16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98065" y="642918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/>
              <a:t>平台管理</a:t>
            </a:r>
            <a:endParaRPr lang="en-US" altLang="zh-CN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15321" y="526218"/>
            <a:ext cx="351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1418" y="1500174"/>
            <a:ext cx="41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418" y="1874031"/>
            <a:ext cx="41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1418" y="2286644"/>
            <a:ext cx="41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156256" y="1899083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/>
              <a:t>字段对照</a:t>
            </a:r>
            <a:endParaRPr lang="en-US" altLang="zh-CN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551418" y="2725670"/>
            <a:ext cx="41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06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166766" y="2341233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/>
              <a:t>基础配置</a:t>
            </a:r>
            <a:endParaRPr lang="en-US" altLang="zh-CN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561928" y="3167820"/>
            <a:ext cx="41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07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098065" y="2783383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dirty="0" smtClean="0"/>
              <a:t>XML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4166766" y="3276078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/>
              <a:t>字典对照</a:t>
            </a:r>
            <a:endParaRPr lang="en-US" altLang="zh-CN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572438" y="4171898"/>
            <a:ext cx="41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09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156256" y="3781288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/>
              <a:t>字典导入</a:t>
            </a:r>
            <a:endParaRPr lang="en-US" altLang="zh-CN" sz="1600" dirty="0" smtClean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4166766" y="4233948"/>
            <a:ext cx="4511544" cy="37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/>
              <a:t>数据导出</a:t>
            </a:r>
            <a:endParaRPr lang="en-US" altLang="zh-CN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585635" y="3701403"/>
            <a:ext cx="41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Haettenschweiler" pitchFamily="34" charset="0"/>
              </a:rPr>
              <a:t>08</a:t>
            </a:r>
            <a:endParaRPr lang="zh-CN" altLang="en-US" sz="2000" dirty="0">
              <a:solidFill>
                <a:schemeClr val="bg1"/>
              </a:solidFill>
              <a:latin typeface="Haettenschweiler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2334" y="2125663"/>
            <a:ext cx="6418482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添加新样式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28728" y="1928802"/>
            <a:ext cx="1799256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714876" y="1928802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新建导出格式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输入格式名点击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完成录入操作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回到主界面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QQ截图201408201356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643182"/>
            <a:ext cx="3885596" cy="67619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添加节点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7158" y="2071678"/>
            <a:ext cx="3950319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857752" y="1928802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按钮录入节点名即可向选定节点下添加子节点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QQ截图201408201401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2786058"/>
            <a:ext cx="3753879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节点设置</a:t>
            </a:r>
            <a:endParaRPr lang="zh-CN" altLang="en-US" dirty="0"/>
          </a:p>
        </p:txBody>
      </p:sp>
      <p:pic>
        <p:nvPicPr>
          <p:cNvPr id="6" name="内容占位符 5" descr="QQ截图2014082014013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71678"/>
            <a:ext cx="4331399" cy="3214710"/>
          </a:xfrm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072066" y="1857364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勾选是否多重节点和是否绑定字段设置节点属性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单击列表项可进行已录入字段的节点绑定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完成节点录入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放回主界面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字典导入</a:t>
            </a:r>
            <a:endParaRPr lang="zh-CN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2334" y="2125663"/>
            <a:ext cx="8355946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执行导入</a:t>
            </a:r>
            <a:endParaRPr lang="zh-CN" altLang="en-US" dirty="0"/>
          </a:p>
        </p:txBody>
      </p:sp>
      <p:pic>
        <p:nvPicPr>
          <p:cNvPr id="8" name="内容占位符 7" descr="QQ截图2014082011194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000240"/>
            <a:ext cx="4714908" cy="3429024"/>
          </a:xfrm>
        </p:spPr>
      </p:pic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105400" y="1974872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选择相应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打开文件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QQ截图201408201121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071810"/>
            <a:ext cx="2504791" cy="3214710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执行导入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199" y="2584471"/>
            <a:ext cx="8258205" cy="3916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选择的表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目标表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或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本地表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，填写相应的字典名称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)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完成导入操作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				                Excel</a:t>
            </a:r>
            <a:r>
              <a:rPr lang="zh-CN" altLang="en-US" dirty="0" smtClean="0"/>
              <a:t>文件格式如下图所示（一个字典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维护一个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文件，文件名命 名为字典名）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" name="图片 9" descr="QQ截图201408201123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977467"/>
            <a:ext cx="8001024" cy="522839"/>
          </a:xfrm>
          <a:prstGeom prst="rect">
            <a:avLst/>
          </a:prstGeom>
        </p:spPr>
      </p:pic>
      <p:pic>
        <p:nvPicPr>
          <p:cNvPr id="11" name="图片 10" descr="QQ截图201408201129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000372"/>
            <a:ext cx="2428892" cy="3500462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字典对照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2334" y="2125663"/>
            <a:ext cx="8355946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执行对照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选择左右两侧相应的字典，勾选对照项和对照等级后即可进行对照操作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双击右侧列表项可对照到左侧选定字典项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单击左侧列表可快速寻找右侧字典项，在有侧文本框输入名称可过滤字典项名称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QQ截图201408201136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92737"/>
            <a:ext cx="8358214" cy="636263"/>
          </a:xfrm>
          <a:prstGeom prst="rect">
            <a:avLst/>
          </a:prstGeom>
        </p:spPr>
      </p:pic>
      <p:pic>
        <p:nvPicPr>
          <p:cNvPr id="6" name="图片 5" descr="QQ截图201408201142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40" y="5072074"/>
            <a:ext cx="8286840" cy="1345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自动对照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点击自动对照按钮可完成批量对照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 descr="QQ截图201408201144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000240"/>
            <a:ext cx="8072494" cy="4357718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平台管理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3087" y="2125663"/>
            <a:ext cx="6416975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保存与撤销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完成对照操作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撤销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将完成对照的字典项退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回到未对照状态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将去除未保存的对照项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QQ截图201408201344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1928802"/>
            <a:ext cx="3643338" cy="4643470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清除字典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点击中间的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清除本地字典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清除目标字典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可完成对错误字典或多余字典的删除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QQ截图201408201346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14620"/>
            <a:ext cx="7286644" cy="606582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数据导出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2334" y="2125663"/>
            <a:ext cx="8355946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选择患者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选择过滤条件，设置起止时间点击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按钮可查看所导出的病人列表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可按照基础设置的导出类型进行导出操作。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QQ截图201408201350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125693"/>
            <a:ext cx="8143900" cy="589059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994520" y="2406871"/>
            <a:ext cx="3024092" cy="1724469"/>
          </a:xfrm>
          <a:prstGeom prst="rect">
            <a:avLst/>
          </a:prstGeom>
          <a:solidFill>
            <a:srgbClr val="8B2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感谢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4744" y="4143380"/>
            <a:ext cx="1714512" cy="4286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</a:rPr>
              <a:t>2014-08-21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平台列表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5786" y="2285992"/>
            <a:ext cx="2954755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9"/>
          <p:cNvSpPr>
            <a:spLocks noGrp="1"/>
          </p:cNvSpPr>
          <p:nvPr>
            <p:ph sz="half" idx="4294967295"/>
          </p:nvPr>
        </p:nvSpPr>
        <p:spPr>
          <a:xfrm>
            <a:off x="4643438" y="2000240"/>
            <a:ext cx="4038600" cy="4525962"/>
          </a:xfrm>
          <a:prstGeom prst="rect">
            <a:avLst/>
          </a:prstGeom>
        </p:spPr>
        <p:txBody>
          <a:bodyPr/>
          <a:lstStyle/>
          <a:p>
            <a:r>
              <a:rPr lang="zh-CN" altLang="en-US" sz="1600" dirty="0" smtClean="0">
                <a:latin typeface="+mj-ea"/>
                <a:ea typeface="+mj-ea"/>
              </a:rPr>
              <a:t>点击</a:t>
            </a:r>
            <a:r>
              <a:rPr lang="en-US" altLang="zh-CN" sz="1600" dirty="0" smtClean="0">
                <a:latin typeface="+mj-ea"/>
                <a:ea typeface="+mj-ea"/>
              </a:rPr>
              <a:t>【</a:t>
            </a:r>
            <a:r>
              <a:rPr lang="zh-CN" altLang="en-US" sz="1600" dirty="0" smtClean="0">
                <a:latin typeface="+mj-ea"/>
                <a:ea typeface="+mj-ea"/>
              </a:rPr>
              <a:t>添加</a:t>
            </a:r>
            <a:r>
              <a:rPr lang="en-US" altLang="zh-CN" sz="1600" dirty="0" smtClean="0">
                <a:latin typeface="+mj-ea"/>
                <a:ea typeface="+mj-ea"/>
              </a:rPr>
              <a:t>】</a:t>
            </a:r>
            <a:r>
              <a:rPr lang="zh-CN" altLang="en-US" sz="1600" dirty="0" smtClean="0">
                <a:latin typeface="+mj-ea"/>
                <a:ea typeface="+mj-ea"/>
              </a:rPr>
              <a:t>录入新平台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点击</a:t>
            </a:r>
            <a:r>
              <a:rPr lang="en-US" altLang="zh-CN" sz="1600" dirty="0" smtClean="0">
                <a:latin typeface="+mj-ea"/>
                <a:ea typeface="+mj-ea"/>
              </a:rPr>
              <a:t>【</a:t>
            </a:r>
            <a:r>
              <a:rPr lang="zh-CN" altLang="en-US" sz="1600" dirty="0" smtClean="0">
                <a:latin typeface="+mj-ea"/>
                <a:ea typeface="+mj-ea"/>
              </a:rPr>
              <a:t>删除</a:t>
            </a:r>
            <a:r>
              <a:rPr lang="en-US" altLang="zh-CN" sz="1600" dirty="0" smtClean="0">
                <a:latin typeface="+mj-ea"/>
                <a:ea typeface="+mj-ea"/>
              </a:rPr>
              <a:t>】</a:t>
            </a:r>
            <a:r>
              <a:rPr lang="zh-CN" altLang="en-US" sz="1600" dirty="0" smtClean="0">
                <a:latin typeface="+mj-ea"/>
                <a:ea typeface="+mj-ea"/>
              </a:rPr>
              <a:t>去除平台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endParaRPr lang="zh-CN" altLang="en-US" sz="16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QQ截图201408200953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643182"/>
            <a:ext cx="3857652" cy="4286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目标表列表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28662" y="2143116"/>
            <a:ext cx="2870449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786314" y="2071678"/>
            <a:ext cx="4038600" cy="452596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显示内容为右侧平台下所有录入表结构</a:t>
            </a:r>
            <a:endParaRPr lang="en-US" altLang="zh-CN" sz="6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灰色表示录入的表禁止导出</a:t>
            </a:r>
            <a:endParaRPr lang="en-US" altLang="zh-CN" sz="6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淡蓝色表示可以进行导出</a:t>
            </a:r>
            <a:endParaRPr lang="en-US" altLang="zh-CN" sz="6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单击</a:t>
            </a:r>
            <a:r>
              <a:rPr lang="en-US" altLang="zh-CN" sz="6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允许导出</a:t>
            </a:r>
            <a:r>
              <a:rPr lang="en-US" altLang="zh-CN" sz="64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6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禁止导出</a:t>
            </a:r>
            <a:r>
              <a:rPr lang="en-US" altLang="zh-CN" sz="64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可进行状态切换。</a:t>
            </a:r>
            <a:endParaRPr lang="en-US" altLang="zh-CN" sz="6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6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64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录入新表名称</a:t>
            </a:r>
            <a:endParaRPr lang="en-US" altLang="zh-CN" sz="6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6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6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6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64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6400" dirty="0" smtClean="0">
                <a:latin typeface="微软雅黑" pitchFamily="34" charset="-122"/>
                <a:ea typeface="微软雅黑" pitchFamily="34" charset="-122"/>
              </a:rPr>
              <a:t>去除表名。</a:t>
            </a:r>
            <a:endParaRPr lang="en-US" altLang="zh-CN" sz="6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6" name="图片 5" descr="QQ截图201408200959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5000636"/>
            <a:ext cx="3500462" cy="405916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字段提取（表）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6785" y="2125663"/>
            <a:ext cx="6409580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目标表列表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5786" y="2071678"/>
            <a:ext cx="328614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5"/>
          <p:cNvSpPr>
            <a:spLocks noGrp="1"/>
          </p:cNvSpPr>
          <p:nvPr>
            <p:ph sz="half" idx="4294967295"/>
          </p:nvPr>
        </p:nvSpPr>
        <p:spPr>
          <a:xfrm>
            <a:off x="4929190" y="2000240"/>
            <a:ext cx="3214710" cy="41497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平台管理所录入的表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字段列表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3" y="2071678"/>
            <a:ext cx="371477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857752" y="1928802"/>
            <a:ext cx="4038600" cy="45259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右侧目标表所录入的字段列表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进行逐一录入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点击删除去除录入字段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 descr="QQ截图201408201011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3529141"/>
            <a:ext cx="4071965" cy="971429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文件导入字段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1" y="2208574"/>
            <a:ext cx="3686172" cy="314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857752" y="1928802"/>
            <a:ext cx="4038600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点击选择文件选择所维护的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字段文件如下所示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一个表维护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EXCEL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QQ截图201408201018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2714620"/>
            <a:ext cx="2214578" cy="3071834"/>
          </a:xfrm>
          <a:prstGeom prst="rect">
            <a:avLst/>
          </a:prstGeom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9">
      <a:dk1>
        <a:srgbClr val="B33034"/>
      </a:dk1>
      <a:lt1>
        <a:sysClr val="window" lastClr="FFFFFF"/>
      </a:lt1>
      <a:dk2>
        <a:srgbClr val="333333"/>
      </a:dk2>
      <a:lt2>
        <a:srgbClr val="D35D60"/>
      </a:lt2>
      <a:accent1>
        <a:srgbClr val="5D0F11"/>
      </a:accent1>
      <a:accent2>
        <a:srgbClr val="852426"/>
      </a:accent2>
      <a:accent3>
        <a:srgbClr val="D3575B"/>
      </a:accent3>
      <a:accent4>
        <a:srgbClr val="E19395"/>
      </a:accent4>
      <a:accent5>
        <a:srgbClr val="F0C9CA"/>
      </a:accent5>
      <a:accent6>
        <a:srgbClr val="F6DDDE"/>
      </a:accent6>
      <a:hlink>
        <a:srgbClr val="B83036"/>
      </a:hlink>
      <a:folHlink>
        <a:srgbClr val="F9E9E9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329</TotalTime>
  <Words>651</Words>
  <PresentationFormat>全屏显示(4:3)</PresentationFormat>
  <Paragraphs>150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主题1</vt:lpstr>
      <vt:lpstr>数据对接平台</vt:lpstr>
      <vt:lpstr>幻灯片 2</vt:lpstr>
      <vt:lpstr>平台管理</vt:lpstr>
      <vt:lpstr>平台列表</vt:lpstr>
      <vt:lpstr>目标表列表</vt:lpstr>
      <vt:lpstr>字段提取（表）</vt:lpstr>
      <vt:lpstr>目标表列表</vt:lpstr>
      <vt:lpstr>字段列表</vt:lpstr>
      <vt:lpstr>EXCEL文件导入字段</vt:lpstr>
      <vt:lpstr>执行导入</vt:lpstr>
      <vt:lpstr>字段提取（模板）</vt:lpstr>
      <vt:lpstr>监控代码列表</vt:lpstr>
      <vt:lpstr>字段提取（模板）</vt:lpstr>
      <vt:lpstr>字段对照</vt:lpstr>
      <vt:lpstr>提取本地字段</vt:lpstr>
      <vt:lpstr>SQL保存</vt:lpstr>
      <vt:lpstr>执行对照</vt:lpstr>
      <vt:lpstr>撤销对照</vt:lpstr>
      <vt:lpstr>基础配置</vt:lpstr>
      <vt:lpstr>XML设置</vt:lpstr>
      <vt:lpstr>添加新样式</vt:lpstr>
      <vt:lpstr>添加节点</vt:lpstr>
      <vt:lpstr>节点设置</vt:lpstr>
      <vt:lpstr>字典导入</vt:lpstr>
      <vt:lpstr>执行导入</vt:lpstr>
      <vt:lpstr>执行导入</vt:lpstr>
      <vt:lpstr>字典对照</vt:lpstr>
      <vt:lpstr>执行对照</vt:lpstr>
      <vt:lpstr>自动对照</vt:lpstr>
      <vt:lpstr>保存与撤销</vt:lpstr>
      <vt:lpstr>清除字典</vt:lpstr>
      <vt:lpstr>数据导出</vt:lpstr>
      <vt:lpstr>选择患者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数据对接平台</dc:title>
  <dc:creator>吴海龙WHL</dc:creator>
  <cp:lastModifiedBy>wuhailong</cp:lastModifiedBy>
  <cp:revision>136</cp:revision>
  <dcterms:created xsi:type="dcterms:W3CDTF">2014-08-20T01:23:00Z</dcterms:created>
  <dcterms:modified xsi:type="dcterms:W3CDTF">2014-08-21T07:58:52Z</dcterms:modified>
</cp:coreProperties>
</file>