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701"/>
    <p:restoredTop sz="94674"/>
  </p:normalViewPr>
  <p:slideViewPr>
    <p:cSldViewPr snapToGrid="0" snapToObjects="1">
      <p:cViewPr>
        <p:scale>
          <a:sx n="117" d="100"/>
          <a:sy n="117" d="100"/>
        </p:scale>
        <p:origin x="-680"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12/6/18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12/6/18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www.guidinginstincts.com/2011/05/optimal-nutrition-for-your-pet-cat.html#comment-form"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5" name="Picture 4" descr="Optimal Nutrition for Your Pet (Cat) | Guiding Instincts">
            <a:extLst>
              <a:ext uri="{FF2B5EF4-FFF2-40B4-BE49-F238E27FC236}">
                <a16:creationId xmlns:a16="http://schemas.microsoft.com/office/drawing/2014/main" id="{3F6F7F3E-C0F7-1E40-90CA-94D99793B119}"/>
              </a:ext>
            </a:extLst>
          </p:cNvPr>
          <p:cNvPicPr>
            <a:picLocks noChangeAspect="1"/>
          </p:cNvPicPr>
          <p:nvPr/>
        </p:nvPicPr>
        <p:blipFill rotWithShape="1">
          <a:blip r:embed="rId4">
            <a:alphaModFix amt="20000"/>
            <a:extLst>
              <a:ext uri="{837473B0-CC2E-450A-ABE3-18F120FF3D39}">
                <a1611:picAttrSrcUrl xmlns:a1611="http://schemas.microsoft.com/office/drawing/2016/11/main" r:id="rId5"/>
              </a:ext>
            </a:extLst>
          </a:blip>
          <a:srcRect b="15730"/>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solidFill>
                <a:schemeClr val="tx1"/>
              </a:solidFill>
            </a:endParaRPr>
          </a:p>
        </p:txBody>
      </p:sp>
      <p:sp>
        <p:nvSpPr>
          <p:cNvPr id="2" name="Title 1">
            <a:extLst>
              <a:ext uri="{FF2B5EF4-FFF2-40B4-BE49-F238E27FC236}">
                <a16:creationId xmlns:a16="http://schemas.microsoft.com/office/drawing/2014/main" id="{BF268FCC-A2E5-2947-9128-C84F451A2626}"/>
              </a:ext>
            </a:extLst>
          </p:cNvPr>
          <p:cNvSpPr>
            <a:spLocks noGrp="1"/>
          </p:cNvSpPr>
          <p:nvPr>
            <p:ph type="ctrTitle"/>
          </p:nvPr>
        </p:nvSpPr>
        <p:spPr>
          <a:xfrm>
            <a:off x="1922991" y="2298700"/>
            <a:ext cx="8347076" cy="1595952"/>
          </a:xfrm>
        </p:spPr>
        <p:txBody>
          <a:bodyPr>
            <a:normAutofit/>
          </a:bodyPr>
          <a:lstStyle/>
          <a:p>
            <a:pPr algn="ctr"/>
            <a:r>
              <a:rPr lang="en-US" dirty="0"/>
              <a:t>Project conclusions</a:t>
            </a:r>
          </a:p>
        </p:txBody>
      </p:sp>
      <p:sp>
        <p:nvSpPr>
          <p:cNvPr id="3" name="Subtitle 2">
            <a:extLst>
              <a:ext uri="{FF2B5EF4-FFF2-40B4-BE49-F238E27FC236}">
                <a16:creationId xmlns:a16="http://schemas.microsoft.com/office/drawing/2014/main" id="{E5D793D9-01FE-4844-973C-536B05856E1C}"/>
              </a:ext>
            </a:extLst>
          </p:cNvPr>
          <p:cNvSpPr>
            <a:spLocks noGrp="1"/>
          </p:cNvSpPr>
          <p:nvPr>
            <p:ph type="subTitle" idx="1"/>
          </p:nvPr>
        </p:nvSpPr>
        <p:spPr>
          <a:xfrm>
            <a:off x="1918758" y="3894653"/>
            <a:ext cx="8355542" cy="664647"/>
          </a:xfrm>
        </p:spPr>
        <p:txBody>
          <a:bodyPr>
            <a:normAutofit/>
          </a:bodyPr>
          <a:lstStyle/>
          <a:p>
            <a:pPr algn="ctr"/>
            <a:r>
              <a:rPr lang="en-US" dirty="0"/>
              <a:t>Team RadCats</a:t>
            </a:r>
          </a:p>
        </p:txBody>
      </p:sp>
      <p:sp>
        <p:nvSpPr>
          <p:cNvPr id="6" name="TextBox 5">
            <a:extLst>
              <a:ext uri="{FF2B5EF4-FFF2-40B4-BE49-F238E27FC236}">
                <a16:creationId xmlns:a16="http://schemas.microsoft.com/office/drawing/2014/main" id="{D3FAA460-2B7C-6942-8774-62445D3F965C}"/>
              </a:ext>
            </a:extLst>
          </p:cNvPr>
          <p:cNvSpPr txBox="1"/>
          <p:nvPr/>
        </p:nvSpPr>
        <p:spPr>
          <a:xfrm>
            <a:off x="9884958" y="6870700"/>
            <a:ext cx="2307042"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5" tooltip="http://www.guidinginstincts.com/2011/05/optimal-nutrition-for-your-pet-cat.html#comment-form">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dirty="0">
              <a:solidFill>
                <a:srgbClr val="FFFFFF"/>
              </a:solidFill>
            </a:endParaRPr>
          </a:p>
        </p:txBody>
      </p:sp>
    </p:spTree>
    <p:extLst>
      <p:ext uri="{BB962C8B-B14F-4D97-AF65-F5344CB8AC3E}">
        <p14:creationId xmlns:p14="http://schemas.microsoft.com/office/powerpoint/2010/main" val="281766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CFAB-10C4-B848-83FA-13E89025A6B0}"/>
              </a:ext>
            </a:extLst>
          </p:cNvPr>
          <p:cNvSpPr>
            <a:spLocks noGrp="1"/>
          </p:cNvSpPr>
          <p:nvPr>
            <p:ph type="title"/>
          </p:nvPr>
        </p:nvSpPr>
        <p:spPr/>
        <p:txBody>
          <a:bodyPr/>
          <a:lstStyle/>
          <a:p>
            <a:r>
              <a:rPr lang="en-US" dirty="0"/>
              <a:t>Did we fulfill the proposition?</a:t>
            </a:r>
          </a:p>
        </p:txBody>
      </p:sp>
      <p:sp>
        <p:nvSpPr>
          <p:cNvPr id="3" name="Content Placeholder 2">
            <a:extLst>
              <a:ext uri="{FF2B5EF4-FFF2-40B4-BE49-F238E27FC236}">
                <a16:creationId xmlns:a16="http://schemas.microsoft.com/office/drawing/2014/main" id="{7DE3CD34-6C06-BA48-925C-0BE97000AA27}"/>
              </a:ext>
            </a:extLst>
          </p:cNvPr>
          <p:cNvSpPr>
            <a:spLocks noGrp="1"/>
          </p:cNvSpPr>
          <p:nvPr>
            <p:ph idx="1"/>
          </p:nvPr>
        </p:nvSpPr>
        <p:spPr/>
        <p:txBody>
          <a:bodyPr/>
          <a:lstStyle/>
          <a:p>
            <a:r>
              <a:rPr lang="en-US" dirty="0"/>
              <a:t>ANSWER: Kinda? 🤔</a:t>
            </a:r>
          </a:p>
          <a:p>
            <a:r>
              <a:rPr lang="en-US" dirty="0"/>
              <a:t> While we were able to create a mostly functional web application that contains data sets about Seattle current and historical rental data, we didn’t create a web application with all aspects of our initial value proposition due to team changes that occurred throughout the semester.</a:t>
            </a:r>
          </a:p>
        </p:txBody>
      </p:sp>
    </p:spTree>
    <p:extLst>
      <p:ext uri="{BB962C8B-B14F-4D97-AF65-F5344CB8AC3E}">
        <p14:creationId xmlns:p14="http://schemas.microsoft.com/office/powerpoint/2010/main" val="25455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D7B3-21D7-1F4A-8EE1-60ECF94D3E65}"/>
              </a:ext>
            </a:extLst>
          </p:cNvPr>
          <p:cNvSpPr>
            <a:spLocks noGrp="1"/>
          </p:cNvSpPr>
          <p:nvPr>
            <p:ph type="title"/>
          </p:nvPr>
        </p:nvSpPr>
        <p:spPr/>
        <p:txBody>
          <a:bodyPr/>
          <a:lstStyle/>
          <a:p>
            <a:r>
              <a:rPr lang="en-US" dirty="0"/>
              <a:t>INITIAL VALUE PROPOSITION</a:t>
            </a:r>
          </a:p>
        </p:txBody>
      </p:sp>
      <p:sp>
        <p:nvSpPr>
          <p:cNvPr id="3" name="Content Placeholder 2">
            <a:extLst>
              <a:ext uri="{FF2B5EF4-FFF2-40B4-BE49-F238E27FC236}">
                <a16:creationId xmlns:a16="http://schemas.microsoft.com/office/drawing/2014/main" id="{16ACD097-2224-B242-835D-8039930B5AF4}"/>
              </a:ext>
            </a:extLst>
          </p:cNvPr>
          <p:cNvSpPr>
            <a:spLocks noGrp="1"/>
          </p:cNvSpPr>
          <p:nvPr>
            <p:ph idx="1"/>
          </p:nvPr>
        </p:nvSpPr>
        <p:spPr/>
        <p:txBody>
          <a:bodyPr/>
          <a:lstStyle/>
          <a:p>
            <a:r>
              <a:rPr lang="en-US" dirty="0"/>
              <a:t>AboutSeattle is a web application that combines multiple datasets to provide:</a:t>
            </a:r>
          </a:p>
          <a:p>
            <a:pPr lvl="1"/>
            <a:r>
              <a:rPr lang="en-US" dirty="0"/>
              <a:t> a detailed description of the current rental market, </a:t>
            </a:r>
          </a:p>
          <a:p>
            <a:pPr lvl="1"/>
            <a:r>
              <a:rPr lang="en-US" dirty="0"/>
              <a:t>predict high-level housing trends, </a:t>
            </a:r>
          </a:p>
          <a:p>
            <a:pPr lvl="1"/>
            <a:r>
              <a:rPr lang="en-US" dirty="0"/>
              <a:t>and recommend neighborhoods based on user input,</a:t>
            </a:r>
          </a:p>
          <a:p>
            <a:r>
              <a:rPr lang="en-US" dirty="0"/>
              <a:t> for people who live in or want to live in the city and other Seattle stakeholders, who are unhappy with current alternatives and the amount of legwork involved in searching for housing. </a:t>
            </a:r>
          </a:p>
          <a:p>
            <a:r>
              <a:rPr lang="en-US" b="1" dirty="0"/>
              <a:t>What We Will Deliver This Semester: </a:t>
            </a:r>
            <a:r>
              <a:rPr lang="en-US" dirty="0"/>
              <a:t>This semester we plan to deliver high level Seattle rental price trend projection by area and provide recommendations of neighborhoods based on users' inputs such as the range of rental price, age of community, transit options, and commuting time/distances. </a:t>
            </a:r>
          </a:p>
          <a:p>
            <a:endParaRPr lang="en-US" dirty="0"/>
          </a:p>
        </p:txBody>
      </p:sp>
    </p:spTree>
    <p:extLst>
      <p:ext uri="{BB962C8B-B14F-4D97-AF65-F5344CB8AC3E}">
        <p14:creationId xmlns:p14="http://schemas.microsoft.com/office/powerpoint/2010/main" val="86388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5F5D-0D2C-3648-BF8E-F03A81FF9C6D}"/>
              </a:ext>
            </a:extLst>
          </p:cNvPr>
          <p:cNvSpPr>
            <a:spLocks noGrp="1"/>
          </p:cNvSpPr>
          <p:nvPr>
            <p:ph type="title"/>
          </p:nvPr>
        </p:nvSpPr>
        <p:spPr/>
        <p:txBody>
          <a:bodyPr/>
          <a:lstStyle/>
          <a:p>
            <a:r>
              <a:rPr lang="en-US" dirty="0"/>
              <a:t>What we created</a:t>
            </a:r>
          </a:p>
        </p:txBody>
      </p:sp>
      <p:sp>
        <p:nvSpPr>
          <p:cNvPr id="3" name="Content Placeholder 2">
            <a:extLst>
              <a:ext uri="{FF2B5EF4-FFF2-40B4-BE49-F238E27FC236}">
                <a16:creationId xmlns:a16="http://schemas.microsoft.com/office/drawing/2014/main" id="{2CF3A997-188B-D045-BE97-59D6B53A5FA3}"/>
              </a:ext>
            </a:extLst>
          </p:cNvPr>
          <p:cNvSpPr>
            <a:spLocks noGrp="1"/>
          </p:cNvSpPr>
          <p:nvPr>
            <p:ph idx="1"/>
          </p:nvPr>
        </p:nvSpPr>
        <p:spPr/>
        <p:txBody>
          <a:bodyPr/>
          <a:lstStyle/>
          <a:p>
            <a:r>
              <a:rPr lang="en-US" dirty="0"/>
              <a:t>What we actually delivered is a web application that users can use to find:</a:t>
            </a:r>
          </a:p>
          <a:p>
            <a:pPr lvl="1"/>
            <a:r>
              <a:rPr lang="en-US" dirty="0"/>
              <a:t> historical rental price, </a:t>
            </a:r>
          </a:p>
          <a:p>
            <a:pPr lvl="1"/>
            <a:r>
              <a:rPr lang="en-US" dirty="0"/>
              <a:t>forecasted growth rate in the next year, </a:t>
            </a:r>
          </a:p>
          <a:p>
            <a:pPr lvl="1"/>
            <a:r>
              <a:rPr lang="en-US" dirty="0"/>
              <a:t>and crime information by providing a zip code to the app. </a:t>
            </a:r>
          </a:p>
        </p:txBody>
      </p:sp>
    </p:spTree>
    <p:extLst>
      <p:ext uri="{BB962C8B-B14F-4D97-AF65-F5344CB8AC3E}">
        <p14:creationId xmlns:p14="http://schemas.microsoft.com/office/powerpoint/2010/main" val="315203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0512-C0D7-0949-888D-84C93C471D64}"/>
              </a:ext>
            </a:extLst>
          </p:cNvPr>
          <p:cNvSpPr>
            <a:spLocks noGrp="1"/>
          </p:cNvSpPr>
          <p:nvPr>
            <p:ph type="title"/>
          </p:nvPr>
        </p:nvSpPr>
        <p:spPr>
          <a:xfrm>
            <a:off x="7865806" y="643463"/>
            <a:ext cx="3706762" cy="1608124"/>
          </a:xfrm>
        </p:spPr>
        <p:txBody>
          <a:bodyPr>
            <a:normAutofit/>
          </a:bodyPr>
          <a:lstStyle/>
          <a:p>
            <a:r>
              <a:rPr lang="en-US" dirty="0"/>
              <a:t>Edited UML Diagram</a:t>
            </a:r>
          </a:p>
        </p:txBody>
      </p:sp>
      <p:pic>
        <p:nvPicPr>
          <p:cNvPr id="8" name="Content Placeholder 4">
            <a:extLst>
              <a:ext uri="{FF2B5EF4-FFF2-40B4-BE49-F238E27FC236}">
                <a16:creationId xmlns:a16="http://schemas.microsoft.com/office/drawing/2014/main" id="{234C9C0E-407F-8B4E-B393-81ED23D49892}"/>
              </a:ext>
            </a:extLst>
          </p:cNvPr>
          <p:cNvPicPr>
            <a:picLocks noChangeAspect="1"/>
          </p:cNvPicPr>
          <p:nvPr/>
        </p:nvPicPr>
        <p:blipFill>
          <a:blip r:embed="rId3"/>
          <a:stretch>
            <a:fillRect/>
          </a:stretch>
        </p:blipFill>
        <p:spPr>
          <a:xfrm>
            <a:off x="643464" y="1336647"/>
            <a:ext cx="6897878" cy="41939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Content Placeholder 9">
            <a:extLst>
              <a:ext uri="{FF2B5EF4-FFF2-40B4-BE49-F238E27FC236}">
                <a16:creationId xmlns:a16="http://schemas.microsoft.com/office/drawing/2014/main" id="{4C1D778D-F985-44EA-95BD-3F53B78D35C3}"/>
              </a:ext>
            </a:extLst>
          </p:cNvPr>
          <p:cNvSpPr>
            <a:spLocks noGrp="1"/>
          </p:cNvSpPr>
          <p:nvPr>
            <p:ph idx="1"/>
          </p:nvPr>
        </p:nvSpPr>
        <p:spPr>
          <a:xfrm>
            <a:off x="7865806" y="2251587"/>
            <a:ext cx="3706762" cy="3972232"/>
          </a:xfrm>
        </p:spPr>
        <p:txBody>
          <a:bodyPr>
            <a:normAutofit/>
          </a:bodyPr>
          <a:lstStyle/>
          <a:p>
            <a:r>
              <a:rPr lang="en-US" dirty="0"/>
              <a:t>Thing we changed:</a:t>
            </a:r>
          </a:p>
          <a:p>
            <a:pPr lvl="1"/>
            <a:r>
              <a:rPr lang="en-US" dirty="0"/>
              <a:t>Removed the Permits related tables and data, and </a:t>
            </a:r>
          </a:p>
          <a:p>
            <a:pPr lvl="1"/>
            <a:r>
              <a:rPr lang="en-US" dirty="0"/>
              <a:t>Removed the Residents related tables and data.</a:t>
            </a:r>
          </a:p>
        </p:txBody>
      </p:sp>
    </p:spTree>
    <p:extLst>
      <p:ext uri="{BB962C8B-B14F-4D97-AF65-F5344CB8AC3E}">
        <p14:creationId xmlns:p14="http://schemas.microsoft.com/office/powerpoint/2010/main" val="7954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690B-7971-DD43-A3CC-7FC7739F9002}"/>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0DE603C8-0393-A045-B899-C0A73F2C1F37}"/>
              </a:ext>
            </a:extLst>
          </p:cNvPr>
          <p:cNvSpPr>
            <a:spLocks noGrp="1"/>
          </p:cNvSpPr>
          <p:nvPr>
            <p:ph idx="1"/>
          </p:nvPr>
        </p:nvSpPr>
        <p:spPr/>
        <p:txBody>
          <a:bodyPr/>
          <a:lstStyle/>
          <a:p>
            <a:r>
              <a:rPr lang="en-US" dirty="0"/>
              <a:t>Overcame scheduling issues, team structure changes, and team and project management issues</a:t>
            </a:r>
          </a:p>
          <a:p>
            <a:r>
              <a:rPr lang="en-US" dirty="0"/>
              <a:t>Created a functional app</a:t>
            </a:r>
          </a:p>
          <a:p>
            <a:r>
              <a:rPr lang="en-US" dirty="0"/>
              <a:t>Used improved internal communication utilizing current technologies, e.g. Messenger, TeamViewer</a:t>
            </a:r>
          </a:p>
          <a:p>
            <a:r>
              <a:rPr lang="en-US" dirty="0"/>
              <a:t>Continued to improve communication and team management up until the end.</a:t>
            </a:r>
          </a:p>
        </p:txBody>
      </p:sp>
    </p:spTree>
    <p:extLst>
      <p:ext uri="{BB962C8B-B14F-4D97-AF65-F5344CB8AC3E}">
        <p14:creationId xmlns:p14="http://schemas.microsoft.com/office/powerpoint/2010/main" val="273479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A5BF-22A3-EB4C-A4F8-895732D819BF}"/>
              </a:ext>
            </a:extLst>
          </p:cNvPr>
          <p:cNvSpPr>
            <a:spLocks noGrp="1"/>
          </p:cNvSpPr>
          <p:nvPr>
            <p:ph type="title"/>
          </p:nvPr>
        </p:nvSpPr>
        <p:spPr/>
        <p:txBody>
          <a:bodyPr/>
          <a:lstStyle/>
          <a:p>
            <a:r>
              <a:rPr lang="en-US" dirty="0"/>
              <a:t>What would you do differently?</a:t>
            </a:r>
          </a:p>
        </p:txBody>
      </p:sp>
      <p:sp>
        <p:nvSpPr>
          <p:cNvPr id="3" name="Content Placeholder 2">
            <a:extLst>
              <a:ext uri="{FF2B5EF4-FFF2-40B4-BE49-F238E27FC236}">
                <a16:creationId xmlns:a16="http://schemas.microsoft.com/office/drawing/2014/main" id="{5BC1D74F-30A5-A041-A055-47B6E43A0E6A}"/>
              </a:ext>
            </a:extLst>
          </p:cNvPr>
          <p:cNvSpPr>
            <a:spLocks noGrp="1"/>
          </p:cNvSpPr>
          <p:nvPr>
            <p:ph idx="1"/>
          </p:nvPr>
        </p:nvSpPr>
        <p:spPr/>
        <p:txBody>
          <a:bodyPr/>
          <a:lstStyle/>
          <a:p>
            <a:r>
              <a:rPr lang="en-US" dirty="0"/>
              <a:t>Improve team/project management from the beginning</a:t>
            </a:r>
          </a:p>
          <a:p>
            <a:r>
              <a:rPr lang="en-US" dirty="0"/>
              <a:t>Clearly define roles and responsibilities at each milestone</a:t>
            </a:r>
          </a:p>
          <a:p>
            <a:r>
              <a:rPr lang="en-US" dirty="0"/>
              <a:t>Look over each milestone as early as possible</a:t>
            </a:r>
          </a:p>
          <a:p>
            <a:r>
              <a:rPr lang="en-US" dirty="0"/>
              <a:t>Periodically track progress</a:t>
            </a:r>
          </a:p>
        </p:txBody>
      </p:sp>
    </p:spTree>
    <p:extLst>
      <p:ext uri="{BB962C8B-B14F-4D97-AF65-F5344CB8AC3E}">
        <p14:creationId xmlns:p14="http://schemas.microsoft.com/office/powerpoint/2010/main" val="374338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38E1-4005-3346-822F-0744FBF872AA}"/>
              </a:ext>
            </a:extLst>
          </p:cNvPr>
          <p:cNvSpPr>
            <a:spLocks noGrp="1"/>
          </p:cNvSpPr>
          <p:nvPr>
            <p:ph type="title"/>
          </p:nvPr>
        </p:nvSpPr>
        <p:spPr/>
        <p:txBody>
          <a:bodyPr/>
          <a:lstStyle/>
          <a:p>
            <a:r>
              <a:rPr lang="en-US" dirty="0"/>
              <a:t>What do you plan to do next?</a:t>
            </a:r>
          </a:p>
        </p:txBody>
      </p:sp>
      <p:sp>
        <p:nvSpPr>
          <p:cNvPr id="3" name="Content Placeholder 2">
            <a:extLst>
              <a:ext uri="{FF2B5EF4-FFF2-40B4-BE49-F238E27FC236}">
                <a16:creationId xmlns:a16="http://schemas.microsoft.com/office/drawing/2014/main" id="{B282909C-3CD6-464D-9E0C-8F66E06917DB}"/>
              </a:ext>
            </a:extLst>
          </p:cNvPr>
          <p:cNvSpPr>
            <a:spLocks noGrp="1"/>
          </p:cNvSpPr>
          <p:nvPr>
            <p:ph idx="1"/>
          </p:nvPr>
        </p:nvSpPr>
        <p:spPr/>
        <p:txBody>
          <a:bodyPr/>
          <a:lstStyle/>
          <a:p>
            <a:r>
              <a:rPr lang="en-US" dirty="0"/>
              <a:t>If we have more time to work on this project, we would:</a:t>
            </a:r>
          </a:p>
          <a:p>
            <a:pPr lvl="1"/>
            <a:r>
              <a:rPr lang="en-US" dirty="0"/>
              <a:t>Provide more functions in the web app</a:t>
            </a:r>
          </a:p>
          <a:p>
            <a:pPr lvl="2"/>
            <a:r>
              <a:rPr lang="en-US" dirty="0"/>
              <a:t>Ex. Enable user to input a desired room size in square foot, and the app can return the forecasted rental price in total dollar amount for the desired room size </a:t>
            </a:r>
          </a:p>
          <a:p>
            <a:pPr lvl="2"/>
            <a:r>
              <a:rPr lang="en-US" dirty="0"/>
              <a:t>Enable ability to get crime statistics or crimes by year.</a:t>
            </a:r>
          </a:p>
          <a:p>
            <a:pPr lvl="1"/>
            <a:r>
              <a:rPr lang="en-US" dirty="0"/>
              <a:t>Beautify the web end with modern UX designs</a:t>
            </a:r>
          </a:p>
          <a:p>
            <a:pPr lvl="1"/>
            <a:r>
              <a:rPr lang="en-US" dirty="0"/>
              <a:t>Add government capital investment by zip code. </a:t>
            </a:r>
          </a:p>
          <a:p>
            <a:pPr lvl="1"/>
            <a:r>
              <a:rPr lang="en-US" dirty="0"/>
              <a:t>Provide a graphic view on a map with all available information by zip code.</a:t>
            </a:r>
          </a:p>
          <a:p>
            <a:pPr lvl="1"/>
            <a:endParaRPr lang="en-US" dirty="0"/>
          </a:p>
        </p:txBody>
      </p:sp>
    </p:spTree>
    <p:extLst>
      <p:ext uri="{BB962C8B-B14F-4D97-AF65-F5344CB8AC3E}">
        <p14:creationId xmlns:p14="http://schemas.microsoft.com/office/powerpoint/2010/main" val="109058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10</TotalTime>
  <Words>451</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Project conclusions</vt:lpstr>
      <vt:lpstr>Did we fulfill the proposition?</vt:lpstr>
      <vt:lpstr>INITIAL VALUE PROPOSITION</vt:lpstr>
      <vt:lpstr>What we created</vt:lpstr>
      <vt:lpstr>Edited UML Diagram</vt:lpstr>
      <vt:lpstr>What went well?</vt:lpstr>
      <vt:lpstr>What would you do differently?</vt:lpstr>
      <vt:lpstr>What do you plan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conclusions</dc:title>
  <dc:creator>Ugochi Madubata</dc:creator>
  <cp:lastModifiedBy>Ugochi Madubata</cp:lastModifiedBy>
  <cp:revision>1</cp:revision>
  <dcterms:created xsi:type="dcterms:W3CDTF">2018-12-06T22:37:52Z</dcterms:created>
  <dcterms:modified xsi:type="dcterms:W3CDTF">2018-12-06T22:47:59Z</dcterms:modified>
</cp:coreProperties>
</file>