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8" r:id="rId4"/>
    <p:sldId id="326" r:id="rId5"/>
    <p:sldId id="269" r:id="rId6"/>
    <p:sldId id="359" r:id="rId7"/>
    <p:sldId id="362" r:id="rId8"/>
    <p:sldId id="328" r:id="rId9"/>
    <p:sldId id="270" r:id="rId10"/>
    <p:sldId id="330" r:id="rId11"/>
    <p:sldId id="361" r:id="rId12"/>
    <p:sldId id="363" r:id="rId13"/>
    <p:sldId id="331" r:id="rId14"/>
    <p:sldId id="317" r:id="rId15"/>
    <p:sldId id="332" r:id="rId16"/>
    <p:sldId id="272" r:id="rId17"/>
    <p:sldId id="333" r:id="rId18"/>
    <p:sldId id="290"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8830" autoAdjust="0"/>
  </p:normalViewPr>
  <p:slideViewPr>
    <p:cSldViewPr snapToGrid="0">
      <p:cViewPr varScale="1">
        <p:scale>
          <a:sx n="62" d="100"/>
          <a:sy n="62" d="100"/>
        </p:scale>
        <p:origin x="-1026" y="-90"/>
      </p:cViewPr>
      <p:guideLst>
        <p:guide orient="horz" pos="2160"/>
        <p:guide pos="3840"/>
      </p:guideLst>
    </p:cSldViewPr>
  </p:slideViewPr>
  <p:notesTextViewPr>
    <p:cViewPr>
      <p:scale>
        <a:sx n="1" d="1"/>
        <a:sy n="1" d="1"/>
      </p:scale>
      <p:origin x="0" y="0"/>
    </p:cViewPr>
  </p:notesTextViewPr>
  <p:sorterViewPr>
    <p:cViewPr>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5F057-7955-431B-B684-C46C96E8DD24}" type="datetimeFigureOut">
              <a:rPr lang="zh-CN" altLang="en-US" smtClean="0"/>
              <a:t>2020/7/31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32CAB-F85C-4588-9170-0EE068E609A5}" type="slidenum">
              <a:rPr lang="zh-CN" altLang="en-US" smtClean="0"/>
              <a:t>‹#›</a:t>
            </a:fld>
            <a:endParaRPr lang="zh-CN" altLang="en-US"/>
          </a:p>
        </p:txBody>
      </p:sp>
    </p:spTree>
    <p:extLst>
      <p:ext uri="{BB962C8B-B14F-4D97-AF65-F5344CB8AC3E}">
        <p14:creationId xmlns:p14="http://schemas.microsoft.com/office/powerpoint/2010/main" val="339204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4000" b="1"/>
          </a:p>
        </p:txBody>
      </p:sp>
      <p:sp>
        <p:nvSpPr>
          <p:cNvPr id="4" name="灯片编号占位符 3"/>
          <p:cNvSpPr>
            <a:spLocks noGrp="1"/>
          </p:cNvSpPr>
          <p:nvPr>
            <p:ph type="sldNum" sz="quarter" idx="10"/>
          </p:nvPr>
        </p:nvSpPr>
        <p:spPr/>
        <p:txBody>
          <a:bodyPr/>
          <a:lstStyle/>
          <a:p>
            <a:fld id="{2AF32CAB-F85C-4588-9170-0EE068E609A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F32CAB-F85C-4588-9170-0EE068E609A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F32CAB-F85C-4588-9170-0EE068E609A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F32CAB-F85C-4588-9170-0EE068E609A5}"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F32CAB-F85C-4588-9170-0EE068E609A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F32CAB-F85C-4588-9170-0EE068E609A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F32CAB-F85C-4588-9170-0EE068E609A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F32CAB-F85C-4588-9170-0EE068E609A5}"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bg>
      <p:bgRef idx="1001">
        <a:schemeClr val="bg1"/>
      </p:bgRef>
    </p:bg>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838200" y="2756110"/>
            <a:ext cx="10515600" cy="1229876"/>
          </a:xfrm>
        </p:spPr>
        <p:txBody>
          <a:bodyPr anchor="b">
            <a:normAutofit/>
          </a:bodyPr>
          <a:lstStyle>
            <a:lvl1pPr algn="ctr">
              <a:defRPr sz="4000" b="1">
                <a:ln w="19050">
                  <a:noFill/>
                </a:ln>
                <a:solidFill>
                  <a:schemeClr val="accent4"/>
                </a:solidFill>
                <a:effectLst>
                  <a:outerShdw dist="76200" dir="2700000" algn="tl" rotWithShape="0">
                    <a:schemeClr val="tx1">
                      <a:lumMod val="75000"/>
                      <a:lumOff val="25000"/>
                    </a:schemeClr>
                  </a:outerShdw>
                </a:effectLst>
              </a:defRPr>
            </a:lvl1pPr>
          </a:lstStyle>
          <a:p>
            <a:r>
              <a:rPr lang="zh-CN" altLang="en-US" dirty="0"/>
              <a:t>单击此处编辑母版标题样式</a:t>
            </a:r>
            <a:r>
              <a:rPr lang="en-US" altLang="zh-CN" dirty="0"/>
              <a:t/>
            </a:r>
            <a:br>
              <a:rPr lang="en-US" altLang="zh-CN" dirty="0"/>
            </a:br>
            <a:r>
              <a:rPr lang="zh-CN" altLang="en-US" dirty="0"/>
              <a:t>单击此处编辑母版标题样式</a:t>
            </a:r>
          </a:p>
        </p:txBody>
      </p:sp>
      <p:sp>
        <p:nvSpPr>
          <p:cNvPr id="23" name="文本占位符 22"/>
          <p:cNvSpPr>
            <a:spLocks noGrp="1"/>
          </p:cNvSpPr>
          <p:nvPr>
            <p:ph type="body" sz="quarter" idx="10" hasCustomPrompt="1"/>
          </p:nvPr>
        </p:nvSpPr>
        <p:spPr>
          <a:xfrm>
            <a:off x="838201" y="4243246"/>
            <a:ext cx="10515600" cy="1436688"/>
          </a:xfrm>
        </p:spPr>
        <p:txBody>
          <a:bodyPr>
            <a:normAutofit/>
          </a:bodyPr>
          <a:lstStyle>
            <a:lvl1pPr marL="0" indent="0" algn="ctr">
              <a:buNone/>
              <a:defRPr sz="1800">
                <a:solidFill>
                  <a:schemeClr val="tx1">
                    <a:lumMod val="75000"/>
                    <a:lumOff val="25000"/>
                  </a:schemeClr>
                </a:solidFill>
              </a:defRPr>
            </a:lvl1pPr>
          </a:lstStyle>
          <a:p>
            <a:pPr lvl="0"/>
            <a:r>
              <a:rPr lang="zh-CN" altLang="en-US" dirty="0"/>
              <a:t>编辑母版文本样式</a:t>
            </a:r>
          </a:p>
        </p:txBody>
      </p:sp>
      <p:grpSp>
        <p:nvGrpSpPr>
          <p:cNvPr id="26" name="组合 25"/>
          <p:cNvGrpSpPr/>
          <p:nvPr userDrawn="1"/>
        </p:nvGrpSpPr>
        <p:grpSpPr>
          <a:xfrm>
            <a:off x="5261087" y="1010828"/>
            <a:ext cx="1737592" cy="1846880"/>
            <a:chOff x="4857175" y="2136146"/>
            <a:chExt cx="2545415" cy="2705514"/>
          </a:xfrm>
        </p:grpSpPr>
        <p:sp>
          <p:nvSpPr>
            <p:cNvPr id="27" name="弦形 26"/>
            <p:cNvSpPr/>
            <p:nvPr/>
          </p:nvSpPr>
          <p:spPr>
            <a:xfrm>
              <a:off x="5993873" y="4457323"/>
              <a:ext cx="384337" cy="384337"/>
            </a:xfrm>
            <a:prstGeom prst="chord">
              <a:avLst>
                <a:gd name="adj1" fmla="val 20996857"/>
                <a:gd name="adj2" fmla="val 1159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23773"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263421"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083406" y="2197112"/>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903392"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243040"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903392"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263421"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64798" y="2692990"/>
              <a:ext cx="1553028" cy="1553028"/>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319486" y="2652486"/>
              <a:ext cx="1553028" cy="1553028"/>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857175"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196823"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016808" y="2136146"/>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836794"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176442"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836794"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弦形 20"/>
            <p:cNvSpPr/>
            <p:nvPr/>
          </p:nvSpPr>
          <p:spPr>
            <a:xfrm>
              <a:off x="5901476" y="4523528"/>
              <a:ext cx="387278" cy="203825"/>
            </a:xfrm>
            <a:custGeom>
              <a:avLst/>
              <a:gdLst>
                <a:gd name="connsiteX0" fmla="*/ 384001 w 384337"/>
                <a:gd name="connsiteY0" fmla="*/ 180812 h 384337"/>
                <a:gd name="connsiteX1" fmla="*/ 291428 w 384337"/>
                <a:gd name="connsiteY1" fmla="*/ 356717 h 384337"/>
                <a:gd name="connsiteX2" fmla="*/ 92651 w 384337"/>
                <a:gd name="connsiteY2" fmla="*/ 356561 h 384337"/>
                <a:gd name="connsiteX3" fmla="*/ 353 w 384337"/>
                <a:gd name="connsiteY3" fmla="*/ 180511 h 384337"/>
                <a:gd name="connsiteX4" fmla="*/ 384001 w 384337"/>
                <a:gd name="connsiteY4" fmla="*/ 180812 h 384337"/>
                <a:gd name="connsiteX0-1" fmla="*/ 386941 w 387278"/>
                <a:gd name="connsiteY0-2" fmla="*/ 301 h 203825"/>
                <a:gd name="connsiteX1-3" fmla="*/ 294368 w 387278"/>
                <a:gd name="connsiteY1-4" fmla="*/ 176206 h 203825"/>
                <a:gd name="connsiteX2-5" fmla="*/ 95591 w 387278"/>
                <a:gd name="connsiteY2-6" fmla="*/ 176050 h 203825"/>
                <a:gd name="connsiteX3-7" fmla="*/ 3293 w 387278"/>
                <a:gd name="connsiteY3-8" fmla="*/ 0 h 203825"/>
                <a:gd name="connsiteX4-9" fmla="*/ 194525 w 387278"/>
                <a:gd name="connsiteY4-10" fmla="*/ 22278 h 203825"/>
                <a:gd name="connsiteX5" fmla="*/ 386941 w 387278"/>
                <a:gd name="connsiteY5" fmla="*/ 301 h 203825"/>
                <a:gd name="connsiteX0-11" fmla="*/ 386941 w 387278"/>
                <a:gd name="connsiteY0-12" fmla="*/ 301 h 203825"/>
                <a:gd name="connsiteX1-13" fmla="*/ 294368 w 387278"/>
                <a:gd name="connsiteY1-14" fmla="*/ 176206 h 203825"/>
                <a:gd name="connsiteX2-15" fmla="*/ 95591 w 387278"/>
                <a:gd name="connsiteY2-16" fmla="*/ 176050 h 203825"/>
                <a:gd name="connsiteX3-17" fmla="*/ 3293 w 387278"/>
                <a:gd name="connsiteY3-18" fmla="*/ 0 h 203825"/>
                <a:gd name="connsiteX4-19" fmla="*/ 194525 w 387278"/>
                <a:gd name="connsiteY4-20" fmla="*/ 10372 h 203825"/>
                <a:gd name="connsiteX5-21" fmla="*/ 386941 w 387278"/>
                <a:gd name="connsiteY5-22" fmla="*/ 301 h 203825"/>
                <a:gd name="connsiteX0-23" fmla="*/ 386941 w 387278"/>
                <a:gd name="connsiteY0-24" fmla="*/ 301 h 203825"/>
                <a:gd name="connsiteX1-25" fmla="*/ 294368 w 387278"/>
                <a:gd name="connsiteY1-26" fmla="*/ 176206 h 203825"/>
                <a:gd name="connsiteX2-27" fmla="*/ 95591 w 387278"/>
                <a:gd name="connsiteY2-28" fmla="*/ 176050 h 203825"/>
                <a:gd name="connsiteX3-29" fmla="*/ 3293 w 387278"/>
                <a:gd name="connsiteY3-30" fmla="*/ 0 h 203825"/>
                <a:gd name="connsiteX4-31" fmla="*/ 194525 w 387278"/>
                <a:gd name="connsiteY4-32" fmla="*/ 10372 h 203825"/>
                <a:gd name="connsiteX5-33" fmla="*/ 386941 w 387278"/>
                <a:gd name="connsiteY5-34" fmla="*/ 301 h 203825"/>
                <a:gd name="connsiteX0-35" fmla="*/ 386941 w 387278"/>
                <a:gd name="connsiteY0-36" fmla="*/ 301 h 203825"/>
                <a:gd name="connsiteX1-37" fmla="*/ 294368 w 387278"/>
                <a:gd name="connsiteY1-38" fmla="*/ 176206 h 203825"/>
                <a:gd name="connsiteX2-39" fmla="*/ 95591 w 387278"/>
                <a:gd name="connsiteY2-40" fmla="*/ 176050 h 203825"/>
                <a:gd name="connsiteX3-41" fmla="*/ 3293 w 387278"/>
                <a:gd name="connsiteY3-42" fmla="*/ 0 h 203825"/>
                <a:gd name="connsiteX4-43" fmla="*/ 194525 w 387278"/>
                <a:gd name="connsiteY4-44" fmla="*/ 10372 h 203825"/>
                <a:gd name="connsiteX5-45" fmla="*/ 386941 w 387278"/>
                <a:gd name="connsiteY5-46" fmla="*/ 301 h 203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87278" h="203825">
                  <a:moveTo>
                    <a:pt x="386941" y="301"/>
                  </a:moveTo>
                  <a:cubicBezTo>
                    <a:pt x="391161" y="71581"/>
                    <a:pt x="355510" y="139324"/>
                    <a:pt x="294368" y="176206"/>
                  </a:cubicBezTo>
                  <a:cubicBezTo>
                    <a:pt x="233226" y="213088"/>
                    <a:pt x="156675" y="213028"/>
                    <a:pt x="95591" y="176050"/>
                  </a:cubicBezTo>
                  <a:cubicBezTo>
                    <a:pt x="34507" y="139072"/>
                    <a:pt x="-13196" y="29200"/>
                    <a:pt x="3293" y="0"/>
                  </a:cubicBezTo>
                  <a:cubicBezTo>
                    <a:pt x="67037" y="282"/>
                    <a:pt x="130781" y="10090"/>
                    <a:pt x="194525" y="10372"/>
                  </a:cubicBezTo>
                  <a:cubicBezTo>
                    <a:pt x="258664" y="10190"/>
                    <a:pt x="322802" y="483"/>
                    <a:pt x="386941" y="3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196823"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5448300" y="2781300"/>
              <a:ext cx="1295400" cy="1295400"/>
              <a:chOff x="5505450" y="2838450"/>
              <a:chExt cx="1181100" cy="1181100"/>
            </a:xfrm>
          </p:grpSpPr>
          <p:sp>
            <p:nvSpPr>
              <p:cNvPr id="48" name="弧形 47"/>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弧形 45"/>
            <p:cNvSpPr/>
            <p:nvPr/>
          </p:nvSpPr>
          <p:spPr>
            <a:xfrm>
              <a:off x="5236074" y="2569074"/>
              <a:ext cx="1719852" cy="1719852"/>
            </a:xfrm>
            <a:prstGeom prst="arc">
              <a:avLst>
                <a:gd name="adj1" fmla="val 4205922"/>
                <a:gd name="adj2" fmla="val 6584154"/>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p:cNvSpPr/>
            <p:nvPr/>
          </p:nvSpPr>
          <p:spPr>
            <a:xfrm>
              <a:off x="5121774" y="2454774"/>
              <a:ext cx="1948452" cy="1948452"/>
            </a:xfrm>
            <a:prstGeom prst="arc">
              <a:avLst>
                <a:gd name="adj1" fmla="val 4751941"/>
                <a:gd name="adj2" fmla="val 6074166"/>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userDrawn="1"/>
        </p:nvSpPr>
        <p:spPr>
          <a:xfrm>
            <a:off x="546547" y="443729"/>
            <a:ext cx="11097320" cy="5751060"/>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组合 1"/>
          <p:cNvGrpSpPr/>
          <p:nvPr userDrawn="1"/>
        </p:nvGrpSpPr>
        <p:grpSpPr>
          <a:xfrm>
            <a:off x="365125" y="204788"/>
            <a:ext cx="437574" cy="427693"/>
            <a:chOff x="365125" y="204788"/>
            <a:chExt cx="437574" cy="427693"/>
          </a:xfrm>
        </p:grpSpPr>
        <p:sp>
          <p:nvSpPr>
            <p:cNvPr id="51" name="矩形 50"/>
            <p:cNvSpPr/>
            <p:nvPr userDrawn="1"/>
          </p:nvSpPr>
          <p:spPr>
            <a:xfrm>
              <a:off x="435987" y="265769"/>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365125" y="204788"/>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 name="组合 2"/>
          <p:cNvGrpSpPr/>
          <p:nvPr userDrawn="1"/>
        </p:nvGrpSpPr>
        <p:grpSpPr>
          <a:xfrm>
            <a:off x="365125" y="6010276"/>
            <a:ext cx="437574" cy="427693"/>
            <a:chOff x="365125" y="6010276"/>
            <a:chExt cx="437574" cy="427693"/>
          </a:xfrm>
        </p:grpSpPr>
        <p:sp>
          <p:nvSpPr>
            <p:cNvPr id="53" name="矩形 52"/>
            <p:cNvSpPr/>
            <p:nvPr userDrawn="1"/>
          </p:nvSpPr>
          <p:spPr>
            <a:xfrm>
              <a:off x="435987"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userDrawn="1"/>
          </p:nvSpPr>
          <p:spPr>
            <a:xfrm>
              <a:off x="365125"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 name="组合 3"/>
          <p:cNvGrpSpPr/>
          <p:nvPr userDrawn="1"/>
        </p:nvGrpSpPr>
        <p:grpSpPr>
          <a:xfrm>
            <a:off x="11458576" y="6010276"/>
            <a:ext cx="437574" cy="427693"/>
            <a:chOff x="11458576" y="6010276"/>
            <a:chExt cx="437574" cy="427693"/>
          </a:xfrm>
        </p:grpSpPr>
        <p:sp>
          <p:nvSpPr>
            <p:cNvPr id="55" name="矩形 54"/>
            <p:cNvSpPr/>
            <p:nvPr userDrawn="1"/>
          </p:nvSpPr>
          <p:spPr>
            <a:xfrm>
              <a:off x="11529438"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11458576"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 name="组合 4"/>
          <p:cNvGrpSpPr/>
          <p:nvPr userDrawn="1"/>
        </p:nvGrpSpPr>
        <p:grpSpPr>
          <a:xfrm>
            <a:off x="11458576" y="194826"/>
            <a:ext cx="437574" cy="427693"/>
            <a:chOff x="11458576" y="194826"/>
            <a:chExt cx="437574" cy="427693"/>
          </a:xfrm>
        </p:grpSpPr>
        <p:sp>
          <p:nvSpPr>
            <p:cNvPr id="57" name="矩形 56"/>
            <p:cNvSpPr/>
            <p:nvPr userDrawn="1"/>
          </p:nvSpPr>
          <p:spPr>
            <a:xfrm>
              <a:off x="11529438" y="25580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11458576" y="19482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左">
    <p:spTree>
      <p:nvGrpSpPr>
        <p:cNvPr id="1" name=""/>
        <p:cNvGrpSpPr/>
        <p:nvPr/>
      </p:nvGrpSpPr>
      <p:grpSpPr>
        <a:xfrm>
          <a:off x="0" y="0"/>
          <a:ext cx="0" cy="0"/>
          <a:chOff x="0" y="0"/>
          <a:chExt cx="0" cy="0"/>
        </a:xfrm>
      </p:grpSpPr>
      <p:sp>
        <p:nvSpPr>
          <p:cNvPr id="57" name="平行四边形 56"/>
          <p:cNvSpPr/>
          <p:nvPr userDrawn="1"/>
        </p:nvSpPr>
        <p:spPr>
          <a:xfrm>
            <a:off x="431674" y="2236471"/>
            <a:ext cx="3071659" cy="1743741"/>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p:cNvSpPr/>
          <p:nvPr userDrawn="1"/>
        </p:nvSpPr>
        <p:spPr>
          <a:xfrm>
            <a:off x="3228565" y="2236471"/>
            <a:ext cx="3071659" cy="1743741"/>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userDrawn="1"/>
        </p:nvSpPr>
        <p:spPr>
          <a:xfrm>
            <a:off x="6025456" y="2236471"/>
            <a:ext cx="3071659" cy="1743741"/>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22346" y="2236471"/>
            <a:ext cx="3071659" cy="1743741"/>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362957" y="2155446"/>
            <a:ext cx="3071659" cy="1743741"/>
          </a:xfrm>
          <a:prstGeom prst="parallelogram">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p:nvSpPr>
        <p:spPr>
          <a:xfrm>
            <a:off x="3159848" y="2155446"/>
            <a:ext cx="3071659" cy="1743741"/>
          </a:xfrm>
          <a:prstGeom prst="parallelogram">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p:cNvSpPr/>
          <p:nvPr/>
        </p:nvSpPr>
        <p:spPr>
          <a:xfrm>
            <a:off x="5956739" y="2155446"/>
            <a:ext cx="3071659" cy="1743741"/>
          </a:xfrm>
          <a:prstGeom prst="parallelogram">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p:cNvSpPr/>
          <p:nvPr/>
        </p:nvSpPr>
        <p:spPr>
          <a:xfrm>
            <a:off x="8753629" y="2155446"/>
            <a:ext cx="3071659" cy="1743741"/>
          </a:xfrm>
          <a:prstGeom prst="parallelogram">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图片占位符 84"/>
          <p:cNvSpPr>
            <a:spLocks noGrp="1" noChangeAspect="1"/>
          </p:cNvSpPr>
          <p:nvPr>
            <p:ph type="pic" sz="quarter" idx="20" hasCustomPrompt="1"/>
          </p:nvPr>
        </p:nvSpPr>
        <p:spPr>
          <a:xfrm>
            <a:off x="573025" y="2334769"/>
            <a:ext cx="2718163" cy="1460855"/>
          </a:xfrm>
          <a:custGeom>
            <a:avLst/>
            <a:gdLst>
              <a:gd name="connsiteX0" fmla="*/ 365214 w 2718163"/>
              <a:gd name="connsiteY0" fmla="*/ 0 h 1460855"/>
              <a:gd name="connsiteX1" fmla="*/ 2718163 w 2718163"/>
              <a:gd name="connsiteY1" fmla="*/ 0 h 1460855"/>
              <a:gd name="connsiteX2" fmla="*/ 2352949 w 2718163"/>
              <a:gd name="connsiteY2" fmla="*/ 1460855 h 1460855"/>
              <a:gd name="connsiteX3" fmla="*/ 0 w 2718163"/>
              <a:gd name="connsiteY3" fmla="*/ 1460855 h 1460855"/>
            </a:gdLst>
            <a:ahLst/>
            <a:cxnLst>
              <a:cxn ang="0">
                <a:pos x="connsiteX0" y="connsiteY0"/>
              </a:cxn>
              <a:cxn ang="0">
                <a:pos x="connsiteX1" y="connsiteY1"/>
              </a:cxn>
              <a:cxn ang="0">
                <a:pos x="connsiteX2" y="connsiteY2"/>
              </a:cxn>
              <a:cxn ang="0">
                <a:pos x="connsiteX3" y="connsiteY3"/>
              </a:cxn>
            </a:cxnLst>
            <a:rect l="l" t="t" r="r" b="b"/>
            <a:pathLst>
              <a:path w="2718163" h="1460855">
                <a:moveTo>
                  <a:pt x="365214" y="0"/>
                </a:moveTo>
                <a:lnTo>
                  <a:pt x="2718163" y="0"/>
                </a:lnTo>
                <a:lnTo>
                  <a:pt x="2352949" y="1460855"/>
                </a:lnTo>
                <a:lnTo>
                  <a:pt x="0" y="1460855"/>
                </a:lnTo>
                <a:close/>
              </a:path>
            </a:pathLst>
          </a:custGeom>
          <a:pattFill prst="pct20">
            <a:fgClr>
              <a:schemeClr val="accent1"/>
            </a:fgClr>
            <a:bgClr>
              <a:schemeClr val="bg1"/>
            </a:bgClr>
          </a:pattFill>
        </p:spPr>
        <p:txBody>
          <a:bodyPr wrap="square" anchor="t">
            <a:noAutofit/>
          </a:bodyPr>
          <a:lstStyle>
            <a:lvl1pPr marL="0" indent="0" algn="ctr">
              <a:buNone/>
              <a:defRPr sz="1600" b="1"/>
            </a:lvl1pPr>
          </a:lstStyle>
          <a:p>
            <a:r>
              <a:rPr lang="zh-CN" altLang="en-US" b="1"/>
              <a:t>点击图标插入图片</a:t>
            </a:r>
            <a:endParaRPr lang="en-US" altLang="zh-CN" b="1"/>
          </a:p>
          <a:p>
            <a:r>
              <a:rPr lang="en-US" altLang="zh-CN" b="1"/>
              <a:t>SAYOU design</a:t>
            </a:r>
            <a:endParaRPr lang="zh-CN" altLang="en-US"/>
          </a:p>
        </p:txBody>
      </p:sp>
      <p:grpSp>
        <p:nvGrpSpPr>
          <p:cNvPr id="43" name="组合 42"/>
          <p:cNvGrpSpPr/>
          <p:nvPr userDrawn="1"/>
        </p:nvGrpSpPr>
        <p:grpSpPr>
          <a:xfrm>
            <a:off x="-89541" y="204788"/>
            <a:ext cx="909332" cy="685800"/>
            <a:chOff x="-462286" y="2046284"/>
            <a:chExt cx="3834026" cy="2891543"/>
          </a:xfrm>
        </p:grpSpPr>
        <p:sp>
          <p:nvSpPr>
            <p:cNvPr id="44" name="任意多边形: 形状 43"/>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5" name="任意多边形: 形状 44"/>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46" name="Text Placeholder 14"/>
          <p:cNvSpPr>
            <a:spLocks noGrp="1"/>
          </p:cNvSpPr>
          <p:nvPr userDrawn="1">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47" name="文本占位符 22"/>
          <p:cNvSpPr>
            <a:spLocks noGrp="1"/>
          </p:cNvSpPr>
          <p:nvPr userDrawn="1">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48" name="组合 47"/>
          <p:cNvGrpSpPr/>
          <p:nvPr userDrawn="1"/>
        </p:nvGrpSpPr>
        <p:grpSpPr>
          <a:xfrm>
            <a:off x="943118" y="761716"/>
            <a:ext cx="847725" cy="146663"/>
            <a:chOff x="5682122" y="4056534"/>
            <a:chExt cx="847725" cy="146663"/>
          </a:xfrm>
        </p:grpSpPr>
        <p:sp>
          <p:nvSpPr>
            <p:cNvPr id="49" name="矩形 4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4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51" name="Text Placeholder 14"/>
          <p:cNvSpPr>
            <a:spLocks noGrp="1"/>
          </p:cNvSpPr>
          <p:nvPr userDrawn="1">
            <p:ph type="body" sz="quarter" idx="34"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sp>
        <p:nvSpPr>
          <p:cNvPr id="61" name="Text Placeholder 14"/>
          <p:cNvSpPr>
            <a:spLocks noGrp="1"/>
          </p:cNvSpPr>
          <p:nvPr>
            <p:ph type="body" sz="quarter" idx="15" hasCustomPrompt="1"/>
          </p:nvPr>
        </p:nvSpPr>
        <p:spPr>
          <a:xfrm>
            <a:off x="362957" y="4293328"/>
            <a:ext cx="2796890"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62" name="文本占位符 22"/>
          <p:cNvSpPr>
            <a:spLocks noGrp="1"/>
          </p:cNvSpPr>
          <p:nvPr>
            <p:ph type="body" sz="quarter" idx="35" hasCustomPrompt="1"/>
          </p:nvPr>
        </p:nvSpPr>
        <p:spPr>
          <a:xfrm>
            <a:off x="362957" y="4870389"/>
            <a:ext cx="2796891"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63" name="组合 62"/>
          <p:cNvGrpSpPr/>
          <p:nvPr userDrawn="1"/>
        </p:nvGrpSpPr>
        <p:grpSpPr>
          <a:xfrm>
            <a:off x="1337540" y="4709012"/>
            <a:ext cx="847725" cy="146663"/>
            <a:chOff x="5682122" y="4056534"/>
            <a:chExt cx="847725" cy="146663"/>
          </a:xfrm>
        </p:grpSpPr>
        <p:sp>
          <p:nvSpPr>
            <p:cNvPr id="64" name="矩形 6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矩形 6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66" name="Text Placeholder 14"/>
          <p:cNvSpPr>
            <a:spLocks noGrp="1"/>
          </p:cNvSpPr>
          <p:nvPr>
            <p:ph type="body" sz="quarter" idx="36" hasCustomPrompt="1"/>
          </p:nvPr>
        </p:nvSpPr>
        <p:spPr>
          <a:xfrm>
            <a:off x="3159847" y="4293328"/>
            <a:ext cx="2796890"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67" name="文本占位符 22"/>
          <p:cNvSpPr>
            <a:spLocks noGrp="1"/>
          </p:cNvSpPr>
          <p:nvPr>
            <p:ph type="body" sz="quarter" idx="37" hasCustomPrompt="1"/>
          </p:nvPr>
        </p:nvSpPr>
        <p:spPr>
          <a:xfrm>
            <a:off x="3159847" y="4870389"/>
            <a:ext cx="2796891"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68" name="组合 67"/>
          <p:cNvGrpSpPr/>
          <p:nvPr userDrawn="1"/>
        </p:nvGrpSpPr>
        <p:grpSpPr>
          <a:xfrm>
            <a:off x="4134430" y="4709012"/>
            <a:ext cx="847725" cy="146663"/>
            <a:chOff x="5682122" y="4056534"/>
            <a:chExt cx="847725" cy="146663"/>
          </a:xfrm>
        </p:grpSpPr>
        <p:sp>
          <p:nvSpPr>
            <p:cNvPr id="69" name="矩形 6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矩形 6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1" name="Text Placeholder 14"/>
          <p:cNvSpPr>
            <a:spLocks noGrp="1"/>
          </p:cNvSpPr>
          <p:nvPr>
            <p:ph type="body" sz="quarter" idx="38" hasCustomPrompt="1"/>
          </p:nvPr>
        </p:nvSpPr>
        <p:spPr>
          <a:xfrm>
            <a:off x="5956738" y="4293328"/>
            <a:ext cx="2796890"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72" name="文本占位符 22"/>
          <p:cNvSpPr>
            <a:spLocks noGrp="1"/>
          </p:cNvSpPr>
          <p:nvPr>
            <p:ph type="body" sz="quarter" idx="39" hasCustomPrompt="1"/>
          </p:nvPr>
        </p:nvSpPr>
        <p:spPr>
          <a:xfrm>
            <a:off x="5956738" y="4870389"/>
            <a:ext cx="2796891"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73" name="组合 72"/>
          <p:cNvGrpSpPr/>
          <p:nvPr userDrawn="1"/>
        </p:nvGrpSpPr>
        <p:grpSpPr>
          <a:xfrm>
            <a:off x="6931321" y="4709012"/>
            <a:ext cx="847725" cy="146663"/>
            <a:chOff x="5682122" y="4056534"/>
            <a:chExt cx="847725" cy="146663"/>
          </a:xfrm>
        </p:grpSpPr>
        <p:sp>
          <p:nvSpPr>
            <p:cNvPr id="74" name="矩形 7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矩形 7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6" name="Text Placeholder 14"/>
          <p:cNvSpPr>
            <a:spLocks noGrp="1"/>
          </p:cNvSpPr>
          <p:nvPr>
            <p:ph type="body" sz="quarter" idx="40" hasCustomPrompt="1"/>
          </p:nvPr>
        </p:nvSpPr>
        <p:spPr>
          <a:xfrm>
            <a:off x="8753628" y="4293328"/>
            <a:ext cx="2796890"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77" name="文本占位符 22"/>
          <p:cNvSpPr>
            <a:spLocks noGrp="1"/>
          </p:cNvSpPr>
          <p:nvPr>
            <p:ph type="body" sz="quarter" idx="41" hasCustomPrompt="1"/>
          </p:nvPr>
        </p:nvSpPr>
        <p:spPr>
          <a:xfrm>
            <a:off x="8753628" y="4870389"/>
            <a:ext cx="2796891"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78" name="组合 77"/>
          <p:cNvGrpSpPr/>
          <p:nvPr userDrawn="1"/>
        </p:nvGrpSpPr>
        <p:grpSpPr>
          <a:xfrm>
            <a:off x="9728211" y="4709012"/>
            <a:ext cx="847725" cy="146663"/>
            <a:chOff x="5682122" y="4056534"/>
            <a:chExt cx="847725" cy="146663"/>
          </a:xfrm>
        </p:grpSpPr>
        <p:sp>
          <p:nvSpPr>
            <p:cNvPr id="79" name="矩形 7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6" name="图片占位符 85"/>
          <p:cNvSpPr>
            <a:spLocks noGrp="1" noChangeAspect="1"/>
          </p:cNvSpPr>
          <p:nvPr>
            <p:ph type="pic" sz="quarter" idx="42" hasCustomPrompt="1"/>
          </p:nvPr>
        </p:nvSpPr>
        <p:spPr>
          <a:xfrm>
            <a:off x="3370954" y="2334769"/>
            <a:ext cx="2718163" cy="1460855"/>
          </a:xfrm>
          <a:custGeom>
            <a:avLst/>
            <a:gdLst>
              <a:gd name="connsiteX0" fmla="*/ 365214 w 2718163"/>
              <a:gd name="connsiteY0" fmla="*/ 0 h 1460855"/>
              <a:gd name="connsiteX1" fmla="*/ 2718163 w 2718163"/>
              <a:gd name="connsiteY1" fmla="*/ 0 h 1460855"/>
              <a:gd name="connsiteX2" fmla="*/ 2352949 w 2718163"/>
              <a:gd name="connsiteY2" fmla="*/ 1460855 h 1460855"/>
              <a:gd name="connsiteX3" fmla="*/ 0 w 2718163"/>
              <a:gd name="connsiteY3" fmla="*/ 1460855 h 1460855"/>
            </a:gdLst>
            <a:ahLst/>
            <a:cxnLst>
              <a:cxn ang="0">
                <a:pos x="connsiteX0" y="connsiteY0"/>
              </a:cxn>
              <a:cxn ang="0">
                <a:pos x="connsiteX1" y="connsiteY1"/>
              </a:cxn>
              <a:cxn ang="0">
                <a:pos x="connsiteX2" y="connsiteY2"/>
              </a:cxn>
              <a:cxn ang="0">
                <a:pos x="connsiteX3" y="connsiteY3"/>
              </a:cxn>
            </a:cxnLst>
            <a:rect l="l" t="t" r="r" b="b"/>
            <a:pathLst>
              <a:path w="2718163" h="1460855">
                <a:moveTo>
                  <a:pt x="365214" y="0"/>
                </a:moveTo>
                <a:lnTo>
                  <a:pt x="2718163" y="0"/>
                </a:lnTo>
                <a:lnTo>
                  <a:pt x="2352949" y="1460855"/>
                </a:lnTo>
                <a:lnTo>
                  <a:pt x="0" y="1460855"/>
                </a:lnTo>
                <a:close/>
              </a:path>
            </a:pathLst>
          </a:custGeom>
          <a:pattFill prst="pct20">
            <a:fgClr>
              <a:schemeClr val="accent1"/>
            </a:fgClr>
            <a:bgClr>
              <a:schemeClr val="bg1"/>
            </a:bgClr>
          </a:pattFill>
        </p:spPr>
        <p:txBody>
          <a:bodyPr wrap="square" anchor="t">
            <a:noAutofit/>
          </a:bodyPr>
          <a:lstStyle>
            <a:lvl1pPr marL="0" indent="0" algn="ctr">
              <a:buNone/>
              <a:defRPr sz="1600" b="1"/>
            </a:lvl1pPr>
          </a:lstStyle>
          <a:p>
            <a:r>
              <a:rPr lang="zh-CN" altLang="en-US" b="1"/>
              <a:t>点击图标插入图片</a:t>
            </a:r>
            <a:endParaRPr lang="en-US" altLang="zh-CN" b="1"/>
          </a:p>
          <a:p>
            <a:r>
              <a:rPr lang="en-US" altLang="zh-CN" b="1"/>
              <a:t>SAYOU design</a:t>
            </a:r>
            <a:endParaRPr lang="zh-CN" altLang="en-US"/>
          </a:p>
        </p:txBody>
      </p:sp>
      <p:sp>
        <p:nvSpPr>
          <p:cNvPr id="87" name="图片占位符 86"/>
          <p:cNvSpPr>
            <a:spLocks noGrp="1" noChangeAspect="1"/>
          </p:cNvSpPr>
          <p:nvPr>
            <p:ph type="pic" sz="quarter" idx="43" hasCustomPrompt="1"/>
          </p:nvPr>
        </p:nvSpPr>
        <p:spPr>
          <a:xfrm>
            <a:off x="6173074" y="2334769"/>
            <a:ext cx="2718163" cy="1460855"/>
          </a:xfrm>
          <a:custGeom>
            <a:avLst/>
            <a:gdLst>
              <a:gd name="connsiteX0" fmla="*/ 365214 w 2718163"/>
              <a:gd name="connsiteY0" fmla="*/ 0 h 1460855"/>
              <a:gd name="connsiteX1" fmla="*/ 2718163 w 2718163"/>
              <a:gd name="connsiteY1" fmla="*/ 0 h 1460855"/>
              <a:gd name="connsiteX2" fmla="*/ 2352949 w 2718163"/>
              <a:gd name="connsiteY2" fmla="*/ 1460855 h 1460855"/>
              <a:gd name="connsiteX3" fmla="*/ 0 w 2718163"/>
              <a:gd name="connsiteY3" fmla="*/ 1460855 h 1460855"/>
            </a:gdLst>
            <a:ahLst/>
            <a:cxnLst>
              <a:cxn ang="0">
                <a:pos x="connsiteX0" y="connsiteY0"/>
              </a:cxn>
              <a:cxn ang="0">
                <a:pos x="connsiteX1" y="connsiteY1"/>
              </a:cxn>
              <a:cxn ang="0">
                <a:pos x="connsiteX2" y="connsiteY2"/>
              </a:cxn>
              <a:cxn ang="0">
                <a:pos x="connsiteX3" y="connsiteY3"/>
              </a:cxn>
            </a:cxnLst>
            <a:rect l="l" t="t" r="r" b="b"/>
            <a:pathLst>
              <a:path w="2718163" h="1460855">
                <a:moveTo>
                  <a:pt x="365214" y="0"/>
                </a:moveTo>
                <a:lnTo>
                  <a:pt x="2718163" y="0"/>
                </a:lnTo>
                <a:lnTo>
                  <a:pt x="2352949" y="1460855"/>
                </a:lnTo>
                <a:lnTo>
                  <a:pt x="0" y="1460855"/>
                </a:lnTo>
                <a:close/>
              </a:path>
            </a:pathLst>
          </a:custGeom>
          <a:pattFill prst="pct20">
            <a:fgClr>
              <a:schemeClr val="accent1"/>
            </a:fgClr>
            <a:bgClr>
              <a:schemeClr val="bg1"/>
            </a:bgClr>
          </a:pattFill>
        </p:spPr>
        <p:txBody>
          <a:bodyPr wrap="square" anchor="t">
            <a:noAutofit/>
          </a:bodyPr>
          <a:lstStyle>
            <a:lvl1pPr marL="0" indent="0" algn="ctr">
              <a:buNone/>
              <a:defRPr sz="1600" b="1"/>
            </a:lvl1pPr>
          </a:lstStyle>
          <a:p>
            <a:r>
              <a:rPr lang="zh-CN" altLang="en-US" b="1"/>
              <a:t>点击图标插入图片</a:t>
            </a:r>
            <a:endParaRPr lang="en-US" altLang="zh-CN" b="1"/>
          </a:p>
          <a:p>
            <a:r>
              <a:rPr lang="en-US" altLang="zh-CN" b="1"/>
              <a:t>SAYOU design</a:t>
            </a:r>
            <a:endParaRPr lang="zh-CN" altLang="en-US"/>
          </a:p>
        </p:txBody>
      </p:sp>
      <p:sp>
        <p:nvSpPr>
          <p:cNvPr id="88" name="图片占位符 87"/>
          <p:cNvSpPr>
            <a:spLocks noGrp="1" noChangeAspect="1"/>
          </p:cNvSpPr>
          <p:nvPr>
            <p:ph type="pic" sz="quarter" idx="44" hasCustomPrompt="1"/>
          </p:nvPr>
        </p:nvSpPr>
        <p:spPr>
          <a:xfrm>
            <a:off x="8971003" y="2334769"/>
            <a:ext cx="2718163" cy="1460855"/>
          </a:xfrm>
          <a:custGeom>
            <a:avLst/>
            <a:gdLst>
              <a:gd name="connsiteX0" fmla="*/ 365214 w 2718163"/>
              <a:gd name="connsiteY0" fmla="*/ 0 h 1460855"/>
              <a:gd name="connsiteX1" fmla="*/ 2718163 w 2718163"/>
              <a:gd name="connsiteY1" fmla="*/ 0 h 1460855"/>
              <a:gd name="connsiteX2" fmla="*/ 2352949 w 2718163"/>
              <a:gd name="connsiteY2" fmla="*/ 1460855 h 1460855"/>
              <a:gd name="connsiteX3" fmla="*/ 0 w 2718163"/>
              <a:gd name="connsiteY3" fmla="*/ 1460855 h 1460855"/>
            </a:gdLst>
            <a:ahLst/>
            <a:cxnLst>
              <a:cxn ang="0">
                <a:pos x="connsiteX0" y="connsiteY0"/>
              </a:cxn>
              <a:cxn ang="0">
                <a:pos x="connsiteX1" y="connsiteY1"/>
              </a:cxn>
              <a:cxn ang="0">
                <a:pos x="connsiteX2" y="connsiteY2"/>
              </a:cxn>
              <a:cxn ang="0">
                <a:pos x="connsiteX3" y="connsiteY3"/>
              </a:cxn>
            </a:cxnLst>
            <a:rect l="l" t="t" r="r" b="b"/>
            <a:pathLst>
              <a:path w="2718163" h="1460855">
                <a:moveTo>
                  <a:pt x="365214" y="0"/>
                </a:moveTo>
                <a:lnTo>
                  <a:pt x="2718163" y="0"/>
                </a:lnTo>
                <a:lnTo>
                  <a:pt x="2352949" y="1460855"/>
                </a:lnTo>
                <a:lnTo>
                  <a:pt x="0" y="1460855"/>
                </a:lnTo>
                <a:close/>
              </a:path>
            </a:pathLst>
          </a:custGeom>
          <a:pattFill prst="pct20">
            <a:fgClr>
              <a:schemeClr val="accent1"/>
            </a:fgClr>
            <a:bgClr>
              <a:schemeClr val="bg1"/>
            </a:bgClr>
          </a:pattFill>
        </p:spPr>
        <p:txBody>
          <a:bodyPr wrap="square" anchor="t">
            <a:noAutofit/>
          </a:bodyPr>
          <a:lstStyle>
            <a:lvl1pPr marL="0" indent="0" algn="ctr">
              <a:buNone/>
              <a:defRPr sz="1600" b="1"/>
            </a:lvl1pPr>
          </a:lstStyle>
          <a:p>
            <a:r>
              <a:rPr lang="zh-CN" altLang="en-US" b="1"/>
              <a:t>点击图标插入图片</a:t>
            </a:r>
            <a:endParaRPr lang="en-US" altLang="zh-CN" b="1"/>
          </a:p>
          <a:p>
            <a:r>
              <a:rPr lang="en-US" altLang="zh-CN" b="1"/>
              <a:t>SAYOU design</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左">
    <p:spTree>
      <p:nvGrpSpPr>
        <p:cNvPr id="1" name=""/>
        <p:cNvGrpSpPr/>
        <p:nvPr/>
      </p:nvGrpSpPr>
      <p:grpSpPr>
        <a:xfrm>
          <a:off x="0" y="0"/>
          <a:ext cx="0" cy="0"/>
          <a:chOff x="0" y="0"/>
          <a:chExt cx="0" cy="0"/>
        </a:xfrm>
      </p:grpSpPr>
      <p:grpSp>
        <p:nvGrpSpPr>
          <p:cNvPr id="22" name="组合 21"/>
          <p:cNvGrpSpPr/>
          <p:nvPr userDrawn="1"/>
        </p:nvGrpSpPr>
        <p:grpSpPr>
          <a:xfrm>
            <a:off x="-89541" y="204788"/>
            <a:ext cx="909332" cy="685800"/>
            <a:chOff x="-462286" y="2046284"/>
            <a:chExt cx="3834026" cy="2891543"/>
          </a:xfrm>
        </p:grpSpPr>
        <p:sp>
          <p:nvSpPr>
            <p:cNvPr id="23" name="任意多边形: 形状 22"/>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任意多边形: 形状 23"/>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25"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26"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27" name="组合 26"/>
          <p:cNvGrpSpPr/>
          <p:nvPr userDrawn="1"/>
        </p:nvGrpSpPr>
        <p:grpSpPr>
          <a:xfrm>
            <a:off x="943118" y="761716"/>
            <a:ext cx="847725" cy="146663"/>
            <a:chOff x="5682122" y="4056534"/>
            <a:chExt cx="847725" cy="146663"/>
          </a:xfrm>
        </p:grpSpPr>
        <p:sp>
          <p:nvSpPr>
            <p:cNvPr id="28" name="矩形 27"/>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矩形 28"/>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Text Placeholder 14"/>
          <p:cNvSpPr>
            <a:spLocks noGrp="1"/>
          </p:cNvSpPr>
          <p:nvPr>
            <p:ph type="body" sz="quarter" idx="15"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sp>
        <p:nvSpPr>
          <p:cNvPr id="35" name="아래쪽 화살표 19"/>
          <p:cNvSpPr/>
          <p:nvPr/>
        </p:nvSpPr>
        <p:spPr>
          <a:xfrm rot="10800000" flipV="1">
            <a:off x="9413667" y="4488217"/>
            <a:ext cx="1904097" cy="1501298"/>
          </a:xfrm>
          <a:custGeom>
            <a:avLst/>
            <a:gdLst/>
            <a:ahLst/>
            <a:cxnLst/>
            <a:rect l="l" t="t" r="r" b="b"/>
            <a:pathLst>
              <a:path w="1815119" h="1301039">
                <a:moveTo>
                  <a:pt x="907560" y="1301039"/>
                </a:moveTo>
                <a:lnTo>
                  <a:pt x="0" y="585530"/>
                </a:lnTo>
                <a:lnTo>
                  <a:pt x="255242" y="585530"/>
                </a:lnTo>
                <a:lnTo>
                  <a:pt x="255242" y="0"/>
                </a:lnTo>
                <a:lnTo>
                  <a:pt x="1559877" y="0"/>
                </a:lnTo>
                <a:lnTo>
                  <a:pt x="1559877" y="585530"/>
                </a:lnTo>
                <a:lnTo>
                  <a:pt x="1815119" y="585530"/>
                </a:lnTo>
                <a:close/>
              </a:path>
            </a:pathLst>
          </a:custGeom>
          <a:solidFill>
            <a:sysClr val="window" lastClr="FFFFFF">
              <a:lumMod val="65000"/>
            </a:sysClr>
          </a:solidFill>
          <a:ln w="57150" cap="rnd" cmpd="sng" algn="ctr">
            <a:solidFill>
              <a:schemeClr val="tx1">
                <a:lumMod val="75000"/>
                <a:lumOff val="25000"/>
              </a:schemeClr>
            </a:solidFill>
            <a:prstDash val="solid"/>
            <a:round/>
          </a:ln>
          <a:effectLst/>
        </p:spPr>
        <p:txBody>
          <a:bodyPr vert="horz" wrap="square" lIns="91440" tIns="45720" rIns="91440" bIns="45720" numCol="1" anchor="t" anchorCtr="0" compatLnSpc="1"/>
          <a:lstStyle/>
          <a:p>
            <a:pPr marL="0" marR="0" lvl="0" indent="0" defTabSz="914400" eaLnBrk="1" fontAlgn="auto" latinLnBrk="1"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prstClr val="black"/>
              </a:solidFill>
              <a:effectLst/>
              <a:uLnTx/>
              <a:uFillTx/>
              <a:latin typeface="Calibri" panose="020F0502020204030204" pitchFamily="34" charset="0"/>
              <a:ea typeface="Malgun Gothic" panose="020B0503020000020004" pitchFamily="34" charset="-127"/>
              <a:cs typeface="+mn-cs"/>
            </a:endParaRPr>
          </a:p>
        </p:txBody>
      </p:sp>
      <p:sp>
        <p:nvSpPr>
          <p:cNvPr id="36" name="직사각형 16"/>
          <p:cNvSpPr/>
          <p:nvPr/>
        </p:nvSpPr>
        <p:spPr>
          <a:xfrm flipV="1">
            <a:off x="8045886" y="4488217"/>
            <a:ext cx="1904097" cy="2082941"/>
          </a:xfrm>
          <a:custGeom>
            <a:avLst/>
            <a:gdLst/>
            <a:ahLst/>
            <a:cxnLst/>
            <a:rect l="l" t="t" r="r" b="b"/>
            <a:pathLst>
              <a:path w="1815119" h="1805095">
                <a:moveTo>
                  <a:pt x="907559" y="0"/>
                </a:moveTo>
                <a:lnTo>
                  <a:pt x="1815119" y="715509"/>
                </a:lnTo>
                <a:lnTo>
                  <a:pt x="1559877" y="715509"/>
                </a:lnTo>
                <a:lnTo>
                  <a:pt x="1559877" y="1431019"/>
                </a:lnTo>
                <a:lnTo>
                  <a:pt x="1559212" y="1431019"/>
                </a:lnTo>
                <a:lnTo>
                  <a:pt x="1559212" y="1805095"/>
                </a:lnTo>
                <a:lnTo>
                  <a:pt x="253889" y="1805095"/>
                </a:lnTo>
                <a:lnTo>
                  <a:pt x="253889" y="715509"/>
                </a:lnTo>
                <a:lnTo>
                  <a:pt x="0" y="715509"/>
                </a:lnTo>
                <a:close/>
              </a:path>
            </a:pathLst>
          </a:custGeom>
          <a:solidFill>
            <a:schemeClr val="accent5"/>
          </a:solidFill>
          <a:ln w="57150" cap="rnd" cmpd="sng" algn="ctr">
            <a:solidFill>
              <a:schemeClr val="tx1">
                <a:lumMod val="75000"/>
                <a:lumOff val="25000"/>
              </a:schemeClr>
            </a:solidFill>
            <a:prstDash val="solid"/>
            <a:round/>
          </a:ln>
          <a:effectLst/>
        </p:spPr>
        <p:txBody>
          <a:bodyPr vert="horz" wrap="square" lIns="91440" tIns="45720" rIns="91440" bIns="45720" numCol="1" anchor="t" anchorCtr="0" compatLnSpc="1"/>
          <a:lstStyle/>
          <a:p>
            <a:pPr marL="0" marR="0" lvl="0" indent="0" defTabSz="914400" eaLnBrk="1" fontAlgn="auto" latinLnBrk="1"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prstClr val="black"/>
              </a:solidFill>
              <a:effectLst/>
              <a:uLnTx/>
              <a:uFillTx/>
              <a:latin typeface="Calibri" panose="020F0502020204030204" pitchFamily="34" charset="0"/>
              <a:ea typeface="Malgun Gothic" panose="020B0503020000020004" pitchFamily="34" charset="-127"/>
              <a:cs typeface="+mn-cs"/>
            </a:endParaRPr>
          </a:p>
        </p:txBody>
      </p:sp>
      <p:sp>
        <p:nvSpPr>
          <p:cNvPr id="37" name="직사각형 16"/>
          <p:cNvSpPr/>
          <p:nvPr/>
        </p:nvSpPr>
        <p:spPr>
          <a:xfrm>
            <a:off x="3608571" y="2382919"/>
            <a:ext cx="1904097" cy="2082941"/>
          </a:xfrm>
          <a:custGeom>
            <a:avLst/>
            <a:gdLst/>
            <a:ahLst/>
            <a:cxnLst/>
            <a:rect l="l" t="t" r="r" b="b"/>
            <a:pathLst>
              <a:path w="1815119" h="1805095">
                <a:moveTo>
                  <a:pt x="907559" y="0"/>
                </a:moveTo>
                <a:lnTo>
                  <a:pt x="1815119" y="715509"/>
                </a:lnTo>
                <a:lnTo>
                  <a:pt x="1559877" y="715509"/>
                </a:lnTo>
                <a:lnTo>
                  <a:pt x="1559877" y="1431019"/>
                </a:lnTo>
                <a:lnTo>
                  <a:pt x="1559212" y="1431019"/>
                </a:lnTo>
                <a:lnTo>
                  <a:pt x="1559212" y="1805095"/>
                </a:lnTo>
                <a:lnTo>
                  <a:pt x="253889" y="1805095"/>
                </a:lnTo>
                <a:lnTo>
                  <a:pt x="253889" y="715509"/>
                </a:lnTo>
                <a:lnTo>
                  <a:pt x="0" y="715509"/>
                </a:lnTo>
                <a:close/>
              </a:path>
            </a:pathLst>
          </a:custGeom>
          <a:solidFill>
            <a:schemeClr val="accent6"/>
          </a:solidFill>
          <a:ln w="57150" cap="rnd" cmpd="sng" algn="ctr">
            <a:solidFill>
              <a:schemeClr val="tx1">
                <a:lumMod val="75000"/>
                <a:lumOff val="25000"/>
              </a:schemeClr>
            </a:solidFill>
            <a:prstDash val="solid"/>
            <a:round/>
          </a:ln>
          <a:effectLst/>
        </p:spPr>
        <p:txBody>
          <a:bodyPr vert="horz" wrap="square" lIns="91440" tIns="45720" rIns="91440" bIns="45720" numCol="1" anchor="t" anchorCtr="0" compatLnSpc="1"/>
          <a:lstStyle/>
          <a:p>
            <a:pPr marL="0" marR="0" lvl="0" indent="0" defTabSz="914400" eaLnBrk="1" fontAlgn="auto" latinLnBrk="1"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prstClr val="black"/>
              </a:solidFill>
              <a:effectLst/>
              <a:uLnTx/>
              <a:uFillTx/>
              <a:latin typeface="Calibri" panose="020F0502020204030204" pitchFamily="34" charset="0"/>
              <a:ea typeface="Malgun Gothic" panose="020B0503020000020004" pitchFamily="34" charset="-127"/>
              <a:cs typeface="+mn-cs"/>
            </a:endParaRPr>
          </a:p>
        </p:txBody>
      </p:sp>
      <p:sp>
        <p:nvSpPr>
          <p:cNvPr id="38" name="아래쪽 화살표 19"/>
          <p:cNvSpPr/>
          <p:nvPr/>
        </p:nvSpPr>
        <p:spPr>
          <a:xfrm rot="10800000">
            <a:off x="874240" y="2964562"/>
            <a:ext cx="1904097" cy="1501298"/>
          </a:xfrm>
          <a:custGeom>
            <a:avLst/>
            <a:gdLst/>
            <a:ahLst/>
            <a:cxnLst/>
            <a:rect l="l" t="t" r="r" b="b"/>
            <a:pathLst>
              <a:path w="1815119" h="1301039">
                <a:moveTo>
                  <a:pt x="907560" y="1301039"/>
                </a:moveTo>
                <a:lnTo>
                  <a:pt x="0" y="585530"/>
                </a:lnTo>
                <a:lnTo>
                  <a:pt x="255242" y="585530"/>
                </a:lnTo>
                <a:lnTo>
                  <a:pt x="255242" y="0"/>
                </a:lnTo>
                <a:lnTo>
                  <a:pt x="1559877" y="0"/>
                </a:lnTo>
                <a:lnTo>
                  <a:pt x="1559877" y="585530"/>
                </a:lnTo>
                <a:lnTo>
                  <a:pt x="1815119" y="585530"/>
                </a:lnTo>
                <a:close/>
              </a:path>
            </a:pathLst>
          </a:custGeom>
          <a:solidFill>
            <a:schemeClr val="bg1">
              <a:lumMod val="50000"/>
            </a:schemeClr>
          </a:solidFill>
          <a:ln w="57150" cap="rnd" cmpd="sng" algn="ctr">
            <a:solidFill>
              <a:schemeClr val="tx1">
                <a:lumMod val="75000"/>
                <a:lumOff val="25000"/>
              </a:schemeClr>
            </a:solidFill>
            <a:prstDash val="solid"/>
            <a:round/>
          </a:ln>
          <a:effectLst/>
        </p:spPr>
        <p:txBody>
          <a:bodyPr vert="horz" wrap="square" lIns="91440" tIns="45720" rIns="91440" bIns="45720" numCol="1" anchor="t" anchorCtr="0" compatLnSpc="1"/>
          <a:lstStyle/>
          <a:p>
            <a:pPr marL="0" marR="0" lvl="0" indent="0" defTabSz="914400" eaLnBrk="1" fontAlgn="auto" latinLnBrk="1"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prstClr val="black"/>
              </a:solidFill>
              <a:effectLst/>
              <a:uLnTx/>
              <a:uFillTx/>
              <a:latin typeface="Calibri" panose="020F0502020204030204" pitchFamily="34" charset="0"/>
              <a:ea typeface="Malgun Gothic" panose="020B0503020000020004" pitchFamily="34" charset="-127"/>
              <a:cs typeface="+mn-cs"/>
            </a:endParaRPr>
          </a:p>
        </p:txBody>
      </p:sp>
      <p:sp>
        <p:nvSpPr>
          <p:cNvPr id="39" name="직사각형 16"/>
          <p:cNvSpPr/>
          <p:nvPr/>
        </p:nvSpPr>
        <p:spPr>
          <a:xfrm>
            <a:off x="2240130" y="1557652"/>
            <a:ext cx="1904097" cy="2908208"/>
          </a:xfrm>
          <a:custGeom>
            <a:avLst/>
            <a:gdLst/>
            <a:ahLst/>
            <a:cxnLst/>
            <a:rect l="l" t="t" r="r" b="b"/>
            <a:pathLst>
              <a:path w="1815119" h="2520280">
                <a:moveTo>
                  <a:pt x="907559" y="0"/>
                </a:moveTo>
                <a:lnTo>
                  <a:pt x="1815119" y="715509"/>
                </a:lnTo>
                <a:lnTo>
                  <a:pt x="1559877" y="715509"/>
                </a:lnTo>
                <a:lnTo>
                  <a:pt x="1559877" y="1431019"/>
                </a:lnTo>
                <a:lnTo>
                  <a:pt x="1559212" y="1431019"/>
                </a:lnTo>
                <a:lnTo>
                  <a:pt x="1559212" y="2520280"/>
                </a:lnTo>
                <a:lnTo>
                  <a:pt x="253889" y="2520280"/>
                </a:lnTo>
                <a:lnTo>
                  <a:pt x="253889" y="715509"/>
                </a:lnTo>
                <a:lnTo>
                  <a:pt x="0" y="715509"/>
                </a:lnTo>
                <a:close/>
              </a:path>
            </a:pathLst>
          </a:custGeom>
          <a:solidFill>
            <a:schemeClr val="accent4"/>
          </a:solidFill>
          <a:ln w="57150" cap="rnd" cmpd="sng" algn="ctr">
            <a:solidFill>
              <a:schemeClr val="tx1">
                <a:lumMod val="75000"/>
                <a:lumOff val="25000"/>
              </a:schemeClr>
            </a:solidFill>
            <a:prstDash val="solid"/>
            <a:round/>
          </a:ln>
          <a:effectLst/>
        </p:spPr>
        <p:txBody>
          <a:bodyPr vert="horz" wrap="square" lIns="91440" tIns="45720" rIns="91440" bIns="45720" numCol="1" anchor="t" anchorCtr="0" compatLnSpc="1"/>
          <a:lstStyle/>
          <a:p>
            <a:pPr marL="0" marR="0" lvl="0" indent="0" defTabSz="914400" eaLnBrk="1" fontAlgn="auto" latinLnBrk="1"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prstClr val="black"/>
              </a:solidFill>
              <a:effectLst/>
              <a:uLnTx/>
              <a:uFillTx/>
              <a:latin typeface="Calibri" panose="020F0502020204030204" pitchFamily="34" charset="0"/>
              <a:ea typeface="Malgun Gothic" panose="020B0503020000020004" pitchFamily="34" charset="-127"/>
              <a:cs typeface="+mn-cs"/>
            </a:endParaRPr>
          </a:p>
        </p:txBody>
      </p:sp>
      <p:sp>
        <p:nvSpPr>
          <p:cNvPr id="44" name="Text Placeholder 14"/>
          <p:cNvSpPr>
            <a:spLocks noGrp="1"/>
          </p:cNvSpPr>
          <p:nvPr>
            <p:ph type="body" sz="quarter" idx="21" hasCustomPrompt="1"/>
          </p:nvPr>
        </p:nvSpPr>
        <p:spPr>
          <a:xfrm>
            <a:off x="874239" y="4774340"/>
            <a:ext cx="5221758" cy="369332"/>
          </a:xfrm>
          <a:prstGeom prst="rect">
            <a:avLst/>
          </a:prstGeom>
        </p:spPr>
        <p:txBody>
          <a:bodyPr wrap="square">
            <a:spAutoFit/>
          </a:bodyPr>
          <a:lstStyle>
            <a:lvl1pPr marL="0" indent="0" algn="l">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45" name="文本占位符 22"/>
          <p:cNvSpPr>
            <a:spLocks noGrp="1"/>
          </p:cNvSpPr>
          <p:nvPr>
            <p:ph type="body" sz="quarter" idx="35" hasCustomPrompt="1"/>
          </p:nvPr>
        </p:nvSpPr>
        <p:spPr>
          <a:xfrm>
            <a:off x="874239" y="5351402"/>
            <a:ext cx="5221760" cy="1300224"/>
          </a:xfrm>
        </p:spPr>
        <p:txBody>
          <a:bodyPr>
            <a:noAutofit/>
          </a:bodyPr>
          <a:lstStyle>
            <a:lvl1pPr marL="0" indent="0" algn="l">
              <a:lnSpc>
                <a:spcPct val="100000"/>
              </a:lnSpc>
              <a:spcBef>
                <a:spcPts val="0"/>
              </a:spcBef>
              <a:buNone/>
              <a:defRPr sz="1400">
                <a:solidFill>
                  <a:schemeClr val="tx1">
                    <a:lumMod val="75000"/>
                    <a:lumOff val="25000"/>
                  </a:schemeClr>
                </a:solidFill>
              </a:defRPr>
            </a:lvl1pPr>
          </a:lstStyle>
          <a:p>
            <a:pPr lvl="0"/>
            <a:r>
              <a:rPr lang="zh-CN" altLang="en-US" dirty="0"/>
              <a:t>编辑母版文本样式</a:t>
            </a:r>
          </a:p>
        </p:txBody>
      </p:sp>
      <p:grpSp>
        <p:nvGrpSpPr>
          <p:cNvPr id="46" name="组合 45"/>
          <p:cNvGrpSpPr/>
          <p:nvPr userDrawn="1"/>
        </p:nvGrpSpPr>
        <p:grpSpPr>
          <a:xfrm>
            <a:off x="943118" y="5190024"/>
            <a:ext cx="847725" cy="146663"/>
            <a:chOff x="5682122" y="4056534"/>
            <a:chExt cx="847725" cy="146663"/>
          </a:xfrm>
        </p:grpSpPr>
        <p:sp>
          <p:nvSpPr>
            <p:cNvPr id="47" name="矩形 46"/>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矩形 47"/>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9" name="Text Placeholder 14"/>
          <p:cNvSpPr>
            <a:spLocks noGrp="1"/>
          </p:cNvSpPr>
          <p:nvPr>
            <p:ph type="body" sz="quarter" idx="36" hasCustomPrompt="1"/>
          </p:nvPr>
        </p:nvSpPr>
        <p:spPr>
          <a:xfrm>
            <a:off x="6096004" y="1510276"/>
            <a:ext cx="5221758" cy="369332"/>
          </a:xfrm>
          <a:prstGeom prst="rect">
            <a:avLst/>
          </a:prstGeom>
        </p:spPr>
        <p:txBody>
          <a:bodyPr wrap="square">
            <a:spAutoFit/>
          </a:bodyPr>
          <a:lstStyle>
            <a:lvl1pPr marL="0" indent="0" algn="l">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50" name="文本占位符 22"/>
          <p:cNvSpPr>
            <a:spLocks noGrp="1"/>
          </p:cNvSpPr>
          <p:nvPr>
            <p:ph type="body" sz="quarter" idx="37" hasCustomPrompt="1"/>
          </p:nvPr>
        </p:nvSpPr>
        <p:spPr>
          <a:xfrm>
            <a:off x="6096004" y="2087337"/>
            <a:ext cx="5221760" cy="2044420"/>
          </a:xfrm>
        </p:spPr>
        <p:txBody>
          <a:bodyPr>
            <a:noAutofit/>
          </a:bodyPr>
          <a:lstStyle>
            <a:lvl1pPr marL="0" indent="0" algn="l">
              <a:lnSpc>
                <a:spcPct val="100000"/>
              </a:lnSpc>
              <a:spcBef>
                <a:spcPts val="0"/>
              </a:spcBef>
              <a:buNone/>
              <a:defRPr sz="1400">
                <a:solidFill>
                  <a:schemeClr val="tx1">
                    <a:lumMod val="75000"/>
                    <a:lumOff val="25000"/>
                  </a:schemeClr>
                </a:solidFill>
              </a:defRPr>
            </a:lvl1pPr>
          </a:lstStyle>
          <a:p>
            <a:pPr lvl="0"/>
            <a:r>
              <a:rPr lang="zh-CN" altLang="en-US" dirty="0"/>
              <a:t>编辑母版文本样式</a:t>
            </a:r>
          </a:p>
        </p:txBody>
      </p:sp>
      <p:grpSp>
        <p:nvGrpSpPr>
          <p:cNvPr id="59" name="组合 58"/>
          <p:cNvGrpSpPr/>
          <p:nvPr userDrawn="1"/>
        </p:nvGrpSpPr>
        <p:grpSpPr>
          <a:xfrm>
            <a:off x="6164883" y="1925960"/>
            <a:ext cx="847725" cy="146663"/>
            <a:chOff x="5682122" y="4056534"/>
            <a:chExt cx="847725" cy="146663"/>
          </a:xfrm>
        </p:grpSpPr>
        <p:sp>
          <p:nvSpPr>
            <p:cNvPr id="60" name="矩形 59"/>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a:endParaRPr lang="zh-CN" altLang="en-US"/>
            </a:p>
          </p:txBody>
        </p:sp>
        <p:sp>
          <p:nvSpPr>
            <p:cNvPr id="61" name="矩形 60"/>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a:endParaRPr lang="zh-CN" altLang="en-US"/>
            </a:p>
          </p:txBody>
        </p:sp>
      </p:grpSp>
      <p:sp>
        <p:nvSpPr>
          <p:cNvPr id="62" name="모서리가 둥근 직사각형 84"/>
          <p:cNvSpPr/>
          <p:nvPr userDrawn="1"/>
        </p:nvSpPr>
        <p:spPr>
          <a:xfrm>
            <a:off x="912638" y="4360786"/>
            <a:ext cx="10443524" cy="274683"/>
          </a:xfrm>
          <a:prstGeom prst="roundRect">
            <a:avLst>
              <a:gd name="adj" fmla="val 50000"/>
            </a:avLst>
          </a:prstGeom>
          <a:solidFill>
            <a:schemeClr val="accent4"/>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prstClr val="white"/>
              </a:solidFill>
              <a:effectLst/>
              <a:uLnTx/>
              <a:uFillTx/>
              <a:latin typeface="Calibri" panose="020F0502020204030204" pitchFamily="34" charset="0"/>
              <a:ea typeface="Malgun Gothic" panose="020B0503020000020004" pitchFamily="34" charset="-127"/>
              <a:cs typeface="+mn-cs"/>
            </a:endParaRPr>
          </a:p>
        </p:txBody>
      </p:sp>
      <p:sp>
        <p:nvSpPr>
          <p:cNvPr id="40" name="모서리가 둥근 직사각형 84"/>
          <p:cNvSpPr/>
          <p:nvPr/>
        </p:nvSpPr>
        <p:spPr>
          <a:xfrm>
            <a:off x="874240" y="4324772"/>
            <a:ext cx="10443524" cy="274683"/>
          </a:xfrm>
          <a:prstGeom prst="roundRect">
            <a:avLst>
              <a:gd name="adj" fmla="val 50000"/>
            </a:avLst>
          </a:prstGeom>
          <a:noFill/>
          <a:ln w="19050" cap="flat" cmpd="sng" algn="ctr">
            <a:solidFill>
              <a:schemeClr val="tx1">
                <a:lumMod val="75000"/>
                <a:lumOff val="25000"/>
              </a:schemeClr>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a:ln>
                <a:noFill/>
              </a:ln>
              <a:solidFill>
                <a:prstClr val="white"/>
              </a:solidFill>
              <a:effectLst/>
              <a:uLnTx/>
              <a:uFillTx/>
              <a:latin typeface="Calibri" panose="020F0502020204030204" pitchFamily="34" charset="0"/>
              <a:ea typeface="Malgun Gothic" panose="020B0503020000020004" pitchFamily="34" charset="-127"/>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左">
    <p:spTree>
      <p:nvGrpSpPr>
        <p:cNvPr id="1" name=""/>
        <p:cNvGrpSpPr/>
        <p:nvPr/>
      </p:nvGrpSpPr>
      <p:grpSpPr>
        <a:xfrm>
          <a:off x="0" y="0"/>
          <a:ext cx="0" cy="0"/>
          <a:chOff x="0" y="0"/>
          <a:chExt cx="0" cy="0"/>
        </a:xfrm>
      </p:grpSpPr>
      <p:grpSp>
        <p:nvGrpSpPr>
          <p:cNvPr id="7" name="组合 6"/>
          <p:cNvGrpSpPr/>
          <p:nvPr userDrawn="1"/>
        </p:nvGrpSpPr>
        <p:grpSpPr>
          <a:xfrm>
            <a:off x="3738623" y="2035103"/>
            <a:ext cx="4714754" cy="3849906"/>
            <a:chOff x="1734867" y="1426838"/>
            <a:chExt cx="5597700" cy="4570890"/>
          </a:xfrm>
        </p:grpSpPr>
        <p:grpSp>
          <p:nvGrpSpPr>
            <p:cNvPr id="6" name="组合 5"/>
            <p:cNvGrpSpPr/>
            <p:nvPr userDrawn="1"/>
          </p:nvGrpSpPr>
          <p:grpSpPr>
            <a:xfrm>
              <a:off x="1734867" y="3461503"/>
              <a:ext cx="2213607" cy="2536225"/>
              <a:chOff x="1734867" y="3461503"/>
              <a:chExt cx="2213607" cy="2536225"/>
            </a:xfrm>
          </p:grpSpPr>
          <p:sp>
            <p:nvSpPr>
              <p:cNvPr id="50" name="六边形 49"/>
              <p:cNvSpPr/>
              <p:nvPr userDrawn="1"/>
            </p:nvSpPr>
            <p:spPr>
              <a:xfrm rot="5400000">
                <a:off x="1622635" y="3671890"/>
                <a:ext cx="2498123" cy="2153554"/>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userDrawn="1"/>
            </p:nvSpPr>
            <p:spPr>
              <a:xfrm rot="5400000">
                <a:off x="1562582" y="3633788"/>
                <a:ext cx="2498123" cy="2153554"/>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2838345" y="1426838"/>
              <a:ext cx="2213607" cy="2536225"/>
              <a:chOff x="2838345" y="1426838"/>
              <a:chExt cx="2213607" cy="2536225"/>
            </a:xfrm>
          </p:grpSpPr>
          <p:sp>
            <p:nvSpPr>
              <p:cNvPr id="51" name="六边形 50"/>
              <p:cNvSpPr/>
              <p:nvPr userDrawn="1"/>
            </p:nvSpPr>
            <p:spPr>
              <a:xfrm rot="5400000">
                <a:off x="2726113" y="1637225"/>
                <a:ext cx="2498123" cy="215355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六边形 46"/>
              <p:cNvSpPr/>
              <p:nvPr userDrawn="1"/>
            </p:nvSpPr>
            <p:spPr>
              <a:xfrm rot="5400000">
                <a:off x="2666060" y="1599123"/>
                <a:ext cx="2498123" cy="2153554"/>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userDrawn="1"/>
          </p:nvGrpSpPr>
          <p:grpSpPr>
            <a:xfrm>
              <a:off x="4015482" y="3461503"/>
              <a:ext cx="2213607" cy="2536225"/>
              <a:chOff x="1734867" y="3461503"/>
              <a:chExt cx="2213607" cy="2536225"/>
            </a:xfrm>
          </p:grpSpPr>
          <p:sp>
            <p:nvSpPr>
              <p:cNvPr id="53" name="六边形 52"/>
              <p:cNvSpPr/>
              <p:nvPr userDrawn="1"/>
            </p:nvSpPr>
            <p:spPr>
              <a:xfrm rot="5400000">
                <a:off x="1622635" y="3671890"/>
                <a:ext cx="2498123" cy="215355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userDrawn="1"/>
            </p:nvSpPr>
            <p:spPr>
              <a:xfrm rot="5400000">
                <a:off x="1562582" y="3633788"/>
                <a:ext cx="2498123" cy="2153554"/>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userDrawn="1"/>
          </p:nvGrpSpPr>
          <p:grpSpPr>
            <a:xfrm>
              <a:off x="5118960" y="1426838"/>
              <a:ext cx="2213607" cy="2536225"/>
              <a:chOff x="2838345" y="1426838"/>
              <a:chExt cx="2213607" cy="2536225"/>
            </a:xfrm>
          </p:grpSpPr>
          <p:sp>
            <p:nvSpPr>
              <p:cNvPr id="56" name="六边形 55"/>
              <p:cNvSpPr/>
              <p:nvPr userDrawn="1"/>
            </p:nvSpPr>
            <p:spPr>
              <a:xfrm rot="5400000">
                <a:off x="2726113" y="1637225"/>
                <a:ext cx="2498123" cy="2153554"/>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六边形 56"/>
              <p:cNvSpPr/>
              <p:nvPr userDrawn="1"/>
            </p:nvSpPr>
            <p:spPr>
              <a:xfrm rot="5400000">
                <a:off x="2666060" y="1599123"/>
                <a:ext cx="2498123" cy="2153554"/>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p:cNvGrpSpPr/>
          <p:nvPr userDrawn="1"/>
        </p:nvGrpSpPr>
        <p:grpSpPr>
          <a:xfrm>
            <a:off x="-89541" y="204788"/>
            <a:ext cx="909332" cy="685800"/>
            <a:chOff x="-462286" y="2046284"/>
            <a:chExt cx="3834026" cy="2891543"/>
          </a:xfrm>
        </p:grpSpPr>
        <p:sp>
          <p:nvSpPr>
            <p:cNvPr id="21" name="任意多边形: 形状 20"/>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任意多边形: 形状 21"/>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23"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24"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25" name="组合 24"/>
          <p:cNvGrpSpPr/>
          <p:nvPr userDrawn="1"/>
        </p:nvGrpSpPr>
        <p:grpSpPr>
          <a:xfrm>
            <a:off x="943118" y="761716"/>
            <a:ext cx="847725" cy="146663"/>
            <a:chOff x="5682122" y="4056534"/>
            <a:chExt cx="847725" cy="146663"/>
          </a:xfrm>
        </p:grpSpPr>
        <p:sp>
          <p:nvSpPr>
            <p:cNvPr id="26" name="矩形 25"/>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矩形 3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1" name="Text Placeholder 14"/>
          <p:cNvSpPr>
            <a:spLocks noGrp="1"/>
          </p:cNvSpPr>
          <p:nvPr>
            <p:ph type="body" sz="quarter" idx="15"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sp>
        <p:nvSpPr>
          <p:cNvPr id="58" name="Text Placeholder 14"/>
          <p:cNvSpPr>
            <a:spLocks noGrp="1"/>
          </p:cNvSpPr>
          <p:nvPr>
            <p:ph type="body" sz="quarter" idx="36" hasCustomPrompt="1"/>
          </p:nvPr>
        </p:nvSpPr>
        <p:spPr>
          <a:xfrm>
            <a:off x="8560395" y="2087621"/>
            <a:ext cx="3264892"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59" name="文本占位符 22"/>
          <p:cNvSpPr>
            <a:spLocks noGrp="1"/>
          </p:cNvSpPr>
          <p:nvPr>
            <p:ph type="body" sz="quarter" idx="37" hasCustomPrompt="1"/>
          </p:nvPr>
        </p:nvSpPr>
        <p:spPr>
          <a:xfrm>
            <a:off x="8560395" y="2664682"/>
            <a:ext cx="3264893"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60" name="组合 59"/>
          <p:cNvGrpSpPr/>
          <p:nvPr userDrawn="1"/>
        </p:nvGrpSpPr>
        <p:grpSpPr>
          <a:xfrm>
            <a:off x="9768979" y="2503305"/>
            <a:ext cx="847725" cy="146663"/>
            <a:chOff x="5682122" y="4056534"/>
            <a:chExt cx="847725" cy="146663"/>
          </a:xfrm>
        </p:grpSpPr>
        <p:sp>
          <p:nvSpPr>
            <p:cNvPr id="61" name="矩形 6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矩形 6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68" name="Text Placeholder 14"/>
          <p:cNvSpPr>
            <a:spLocks noGrp="1"/>
          </p:cNvSpPr>
          <p:nvPr>
            <p:ph type="body" sz="quarter" idx="40" hasCustomPrompt="1"/>
          </p:nvPr>
        </p:nvSpPr>
        <p:spPr>
          <a:xfrm>
            <a:off x="365125" y="4522557"/>
            <a:ext cx="3242966"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69" name="文本占位符 22"/>
          <p:cNvSpPr>
            <a:spLocks noGrp="1"/>
          </p:cNvSpPr>
          <p:nvPr>
            <p:ph type="body" sz="quarter" idx="41" hasCustomPrompt="1"/>
          </p:nvPr>
        </p:nvSpPr>
        <p:spPr>
          <a:xfrm>
            <a:off x="365125" y="5099618"/>
            <a:ext cx="3242967"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70" name="组合 69"/>
          <p:cNvGrpSpPr/>
          <p:nvPr userDrawn="1"/>
        </p:nvGrpSpPr>
        <p:grpSpPr>
          <a:xfrm>
            <a:off x="1562746" y="4938241"/>
            <a:ext cx="847725" cy="146663"/>
            <a:chOff x="5682122" y="4056534"/>
            <a:chExt cx="847725" cy="146663"/>
          </a:xfrm>
        </p:grpSpPr>
        <p:sp>
          <p:nvSpPr>
            <p:cNvPr id="71" name="矩形 7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矩形 7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3" name="Text Placeholder 14"/>
          <p:cNvSpPr>
            <a:spLocks noGrp="1"/>
          </p:cNvSpPr>
          <p:nvPr>
            <p:ph type="body" sz="quarter" idx="42" hasCustomPrompt="1"/>
          </p:nvPr>
        </p:nvSpPr>
        <p:spPr>
          <a:xfrm>
            <a:off x="7630973" y="4522557"/>
            <a:ext cx="3242966"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74" name="文本占位符 22"/>
          <p:cNvSpPr>
            <a:spLocks noGrp="1"/>
          </p:cNvSpPr>
          <p:nvPr>
            <p:ph type="body" sz="quarter" idx="43" hasCustomPrompt="1"/>
          </p:nvPr>
        </p:nvSpPr>
        <p:spPr>
          <a:xfrm>
            <a:off x="7630973" y="5099618"/>
            <a:ext cx="3242967"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75" name="组合 74"/>
          <p:cNvGrpSpPr/>
          <p:nvPr userDrawn="1"/>
        </p:nvGrpSpPr>
        <p:grpSpPr>
          <a:xfrm>
            <a:off x="8828594" y="4938241"/>
            <a:ext cx="847725" cy="146663"/>
            <a:chOff x="5682122" y="4056534"/>
            <a:chExt cx="847725" cy="146663"/>
          </a:xfrm>
        </p:grpSpPr>
        <p:sp>
          <p:nvSpPr>
            <p:cNvPr id="76" name="矩形 75"/>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矩形 76"/>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8" name="Text Placeholder 14"/>
          <p:cNvSpPr>
            <a:spLocks noGrp="1"/>
          </p:cNvSpPr>
          <p:nvPr>
            <p:ph type="body" sz="quarter" idx="44" hasCustomPrompt="1"/>
          </p:nvPr>
        </p:nvSpPr>
        <p:spPr>
          <a:xfrm>
            <a:off x="1277915" y="2087621"/>
            <a:ext cx="3264892"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79" name="文本占位符 22"/>
          <p:cNvSpPr>
            <a:spLocks noGrp="1"/>
          </p:cNvSpPr>
          <p:nvPr>
            <p:ph type="body" sz="quarter" idx="45" hasCustomPrompt="1"/>
          </p:nvPr>
        </p:nvSpPr>
        <p:spPr>
          <a:xfrm>
            <a:off x="1277915" y="2664682"/>
            <a:ext cx="3264893"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80" name="组合 79"/>
          <p:cNvGrpSpPr/>
          <p:nvPr userDrawn="1"/>
        </p:nvGrpSpPr>
        <p:grpSpPr>
          <a:xfrm>
            <a:off x="2486499" y="2503305"/>
            <a:ext cx="847725" cy="146663"/>
            <a:chOff x="5682122" y="4056534"/>
            <a:chExt cx="847725" cy="146663"/>
          </a:xfrm>
        </p:grpSpPr>
        <p:sp>
          <p:nvSpPr>
            <p:cNvPr id="81" name="矩形 8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矩形 8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2右">
    <p:spTree>
      <p:nvGrpSpPr>
        <p:cNvPr id="1" name=""/>
        <p:cNvGrpSpPr/>
        <p:nvPr/>
      </p:nvGrpSpPr>
      <p:grpSpPr>
        <a:xfrm>
          <a:off x="0" y="0"/>
          <a:ext cx="0" cy="0"/>
          <a:chOff x="0" y="0"/>
          <a:chExt cx="0" cy="0"/>
        </a:xfrm>
      </p:grpSpPr>
      <p:grpSp>
        <p:nvGrpSpPr>
          <p:cNvPr id="3" name="组合 2"/>
          <p:cNvGrpSpPr/>
          <p:nvPr userDrawn="1"/>
        </p:nvGrpSpPr>
        <p:grpSpPr>
          <a:xfrm flipH="1">
            <a:off x="8451772" y="2003379"/>
            <a:ext cx="3275780" cy="2851242"/>
            <a:chOff x="7968083" y="2003379"/>
            <a:chExt cx="3275780" cy="2851242"/>
          </a:xfrm>
        </p:grpSpPr>
        <p:grpSp>
          <p:nvGrpSpPr>
            <p:cNvPr id="185" name="组合 184"/>
            <p:cNvGrpSpPr/>
            <p:nvPr userDrawn="1"/>
          </p:nvGrpSpPr>
          <p:grpSpPr>
            <a:xfrm>
              <a:off x="7968083" y="2125437"/>
              <a:ext cx="3193772" cy="2607127"/>
              <a:chOff x="301566" y="2161830"/>
              <a:chExt cx="3193772" cy="2607127"/>
            </a:xfrm>
          </p:grpSpPr>
          <p:sp>
            <p:nvSpPr>
              <p:cNvPr id="186" name="弦形 185"/>
              <p:cNvSpPr/>
              <p:nvPr/>
            </p:nvSpPr>
            <p:spPr>
              <a:xfrm rot="5400000">
                <a:off x="301566" y="3328743"/>
                <a:ext cx="514262" cy="514262"/>
              </a:xfrm>
              <a:prstGeom prst="chord">
                <a:avLst>
                  <a:gd name="adj1" fmla="val 20996857"/>
                  <a:gd name="adj2" fmla="val 1159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组合 186"/>
              <p:cNvGrpSpPr/>
              <p:nvPr userDrawn="1"/>
            </p:nvGrpSpPr>
            <p:grpSpPr>
              <a:xfrm>
                <a:off x="1098564" y="2426379"/>
                <a:ext cx="2132225" cy="2138660"/>
                <a:chOff x="1098564" y="2426379"/>
                <a:chExt cx="2132225" cy="2138660"/>
              </a:xfrm>
            </p:grpSpPr>
            <p:sp>
              <p:nvSpPr>
                <p:cNvPr id="194" name="椭圆 193"/>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8" name="弦形 20"/>
              <p:cNvSpPr/>
              <p:nvPr/>
            </p:nvSpPr>
            <p:spPr>
              <a:xfrm rot="5400000">
                <a:off x="331780" y="3327845"/>
                <a:ext cx="518198" cy="272728"/>
              </a:xfrm>
              <a:custGeom>
                <a:avLst/>
                <a:gdLst>
                  <a:gd name="connsiteX0" fmla="*/ 384001 w 384337"/>
                  <a:gd name="connsiteY0" fmla="*/ 180812 h 384337"/>
                  <a:gd name="connsiteX1" fmla="*/ 291428 w 384337"/>
                  <a:gd name="connsiteY1" fmla="*/ 356717 h 384337"/>
                  <a:gd name="connsiteX2" fmla="*/ 92651 w 384337"/>
                  <a:gd name="connsiteY2" fmla="*/ 356561 h 384337"/>
                  <a:gd name="connsiteX3" fmla="*/ 353 w 384337"/>
                  <a:gd name="connsiteY3" fmla="*/ 180511 h 384337"/>
                  <a:gd name="connsiteX4" fmla="*/ 384001 w 384337"/>
                  <a:gd name="connsiteY4" fmla="*/ 180812 h 384337"/>
                  <a:gd name="connsiteX0-1" fmla="*/ 386941 w 387278"/>
                  <a:gd name="connsiteY0-2" fmla="*/ 301 h 203825"/>
                  <a:gd name="connsiteX1-3" fmla="*/ 294368 w 387278"/>
                  <a:gd name="connsiteY1-4" fmla="*/ 176206 h 203825"/>
                  <a:gd name="connsiteX2-5" fmla="*/ 95591 w 387278"/>
                  <a:gd name="connsiteY2-6" fmla="*/ 176050 h 203825"/>
                  <a:gd name="connsiteX3-7" fmla="*/ 3293 w 387278"/>
                  <a:gd name="connsiteY3-8" fmla="*/ 0 h 203825"/>
                  <a:gd name="connsiteX4-9" fmla="*/ 194525 w 387278"/>
                  <a:gd name="connsiteY4-10" fmla="*/ 22278 h 203825"/>
                  <a:gd name="connsiteX5" fmla="*/ 386941 w 387278"/>
                  <a:gd name="connsiteY5" fmla="*/ 301 h 203825"/>
                  <a:gd name="connsiteX0-11" fmla="*/ 386941 w 387278"/>
                  <a:gd name="connsiteY0-12" fmla="*/ 301 h 203825"/>
                  <a:gd name="connsiteX1-13" fmla="*/ 294368 w 387278"/>
                  <a:gd name="connsiteY1-14" fmla="*/ 176206 h 203825"/>
                  <a:gd name="connsiteX2-15" fmla="*/ 95591 w 387278"/>
                  <a:gd name="connsiteY2-16" fmla="*/ 176050 h 203825"/>
                  <a:gd name="connsiteX3-17" fmla="*/ 3293 w 387278"/>
                  <a:gd name="connsiteY3-18" fmla="*/ 0 h 203825"/>
                  <a:gd name="connsiteX4-19" fmla="*/ 194525 w 387278"/>
                  <a:gd name="connsiteY4-20" fmla="*/ 10372 h 203825"/>
                  <a:gd name="connsiteX5-21" fmla="*/ 386941 w 387278"/>
                  <a:gd name="connsiteY5-22" fmla="*/ 301 h 203825"/>
                  <a:gd name="connsiteX0-23" fmla="*/ 386941 w 387278"/>
                  <a:gd name="connsiteY0-24" fmla="*/ 301 h 203825"/>
                  <a:gd name="connsiteX1-25" fmla="*/ 294368 w 387278"/>
                  <a:gd name="connsiteY1-26" fmla="*/ 176206 h 203825"/>
                  <a:gd name="connsiteX2-27" fmla="*/ 95591 w 387278"/>
                  <a:gd name="connsiteY2-28" fmla="*/ 176050 h 203825"/>
                  <a:gd name="connsiteX3-29" fmla="*/ 3293 w 387278"/>
                  <a:gd name="connsiteY3-30" fmla="*/ 0 h 203825"/>
                  <a:gd name="connsiteX4-31" fmla="*/ 194525 w 387278"/>
                  <a:gd name="connsiteY4-32" fmla="*/ 10372 h 203825"/>
                  <a:gd name="connsiteX5-33" fmla="*/ 386941 w 387278"/>
                  <a:gd name="connsiteY5-34" fmla="*/ 301 h 203825"/>
                  <a:gd name="connsiteX0-35" fmla="*/ 386941 w 387278"/>
                  <a:gd name="connsiteY0-36" fmla="*/ 301 h 203825"/>
                  <a:gd name="connsiteX1-37" fmla="*/ 294368 w 387278"/>
                  <a:gd name="connsiteY1-38" fmla="*/ 176206 h 203825"/>
                  <a:gd name="connsiteX2-39" fmla="*/ 95591 w 387278"/>
                  <a:gd name="connsiteY2-40" fmla="*/ 176050 h 203825"/>
                  <a:gd name="connsiteX3-41" fmla="*/ 3293 w 387278"/>
                  <a:gd name="connsiteY3-42" fmla="*/ 0 h 203825"/>
                  <a:gd name="connsiteX4-43" fmla="*/ 194525 w 387278"/>
                  <a:gd name="connsiteY4-44" fmla="*/ 10372 h 203825"/>
                  <a:gd name="connsiteX5-45" fmla="*/ 386941 w 387278"/>
                  <a:gd name="connsiteY5-46" fmla="*/ 301 h 203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87278" h="203825">
                    <a:moveTo>
                      <a:pt x="386941" y="301"/>
                    </a:moveTo>
                    <a:cubicBezTo>
                      <a:pt x="391161" y="71581"/>
                      <a:pt x="355510" y="139324"/>
                      <a:pt x="294368" y="176206"/>
                    </a:cubicBezTo>
                    <a:cubicBezTo>
                      <a:pt x="233226" y="213088"/>
                      <a:pt x="156675" y="213028"/>
                      <a:pt x="95591" y="176050"/>
                    </a:cubicBezTo>
                    <a:cubicBezTo>
                      <a:pt x="34507" y="139072"/>
                      <a:pt x="-13196" y="29200"/>
                      <a:pt x="3293" y="0"/>
                    </a:cubicBezTo>
                    <a:cubicBezTo>
                      <a:pt x="67037" y="282"/>
                      <a:pt x="130781" y="10090"/>
                      <a:pt x="194525" y="10372"/>
                    </a:cubicBezTo>
                    <a:cubicBezTo>
                      <a:pt x="258664" y="10190"/>
                      <a:pt x="322802" y="483"/>
                      <a:pt x="386941" y="3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9" name="组合 188"/>
              <p:cNvGrpSpPr/>
              <p:nvPr/>
            </p:nvGrpSpPr>
            <p:grpSpPr>
              <a:xfrm rot="5400000">
                <a:off x="1325120" y="2598739"/>
                <a:ext cx="1733311" cy="1733309"/>
                <a:chOff x="5505450" y="2838450"/>
                <a:chExt cx="1181100" cy="1181100"/>
              </a:xfrm>
            </p:grpSpPr>
            <p:sp>
              <p:nvSpPr>
                <p:cNvPr id="192" name="弧形 191"/>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弧形 192"/>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0" name="弧形 189"/>
              <p:cNvSpPr/>
              <p:nvPr/>
            </p:nvSpPr>
            <p:spPr>
              <a:xfrm rot="5400000">
                <a:off x="1041151" y="2314770"/>
                <a:ext cx="2301249" cy="2301247"/>
              </a:xfrm>
              <a:prstGeom prst="arc">
                <a:avLst>
                  <a:gd name="adj1" fmla="val 4205922"/>
                  <a:gd name="adj2" fmla="val 6584154"/>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弧形 190"/>
              <p:cNvSpPr/>
              <p:nvPr/>
            </p:nvSpPr>
            <p:spPr>
              <a:xfrm rot="5400000">
                <a:off x="888212" y="2161831"/>
                <a:ext cx="2607127" cy="2607125"/>
              </a:xfrm>
              <a:prstGeom prst="arc">
                <a:avLst>
                  <a:gd name="adj1" fmla="val 4751941"/>
                  <a:gd name="adj2" fmla="val 6074166"/>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userDrawn="1"/>
          </p:nvGrpSpPr>
          <p:grpSpPr>
            <a:xfrm>
              <a:off x="8779389" y="2003379"/>
              <a:ext cx="2464474" cy="2851242"/>
              <a:chOff x="977791" y="1807783"/>
              <a:chExt cx="2943887" cy="3405894"/>
            </a:xfrm>
          </p:grpSpPr>
          <p:sp>
            <p:nvSpPr>
              <p:cNvPr id="198" name="椭圆 197"/>
              <p:cNvSpPr/>
              <p:nvPr/>
            </p:nvSpPr>
            <p:spPr>
              <a:xfrm rot="5400000">
                <a:off x="2074971" y="1896895"/>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rot="5400000">
                <a:off x="3172151" y="2351361"/>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rot="5400000">
                <a:off x="3626617" y="3448542"/>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rot="5400000">
                <a:off x="3172151" y="4545725"/>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rot="5400000">
                <a:off x="2074971" y="5000191"/>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rot="5400000">
                <a:off x="977791" y="4545725"/>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rot="5400000">
                <a:off x="977791" y="2351361"/>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rot="5400000">
                <a:off x="2156547" y="1807783"/>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rot="5400000">
                <a:off x="3253726" y="2262249"/>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rot="5400000">
                <a:off x="3708192" y="3359431"/>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rot="5400000">
                <a:off x="3253726" y="4456613"/>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rot="5400000">
                <a:off x="2156547" y="4911080"/>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rot="5400000">
                <a:off x="1059366" y="4456613"/>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rot="5400000">
                <a:off x="1059366" y="2262249"/>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8" name="组合 117"/>
          <p:cNvGrpSpPr/>
          <p:nvPr userDrawn="1"/>
        </p:nvGrpSpPr>
        <p:grpSpPr>
          <a:xfrm flipH="1">
            <a:off x="6964255" y="1437979"/>
            <a:ext cx="5227745" cy="3979572"/>
            <a:chOff x="-149109" y="1437979"/>
            <a:chExt cx="5227745" cy="3979572"/>
          </a:xfrm>
        </p:grpSpPr>
        <p:grpSp>
          <p:nvGrpSpPr>
            <p:cNvPr id="119" name="组合 118"/>
            <p:cNvGrpSpPr/>
            <p:nvPr/>
          </p:nvGrpSpPr>
          <p:grpSpPr>
            <a:xfrm flipH="1">
              <a:off x="-149109" y="1437979"/>
              <a:ext cx="5227745" cy="3979572"/>
              <a:chOff x="3063875" y="4763"/>
              <a:chExt cx="9038183" cy="6880225"/>
            </a:xfrm>
            <a:solidFill>
              <a:srgbClr val="FFFFFF"/>
            </a:solidFill>
          </p:grpSpPr>
          <p:sp>
            <p:nvSpPr>
              <p:cNvPr id="127" name="Freeform 5"/>
              <p:cNvSpPr/>
              <p:nvPr/>
            </p:nvSpPr>
            <p:spPr bwMode="auto">
              <a:xfrm>
                <a:off x="3617913" y="4763"/>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8" name="Freeform 6"/>
              <p:cNvSpPr/>
              <p:nvPr/>
            </p:nvSpPr>
            <p:spPr bwMode="auto">
              <a:xfrm>
                <a:off x="3617913" y="4763"/>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9" name="Freeform 7"/>
              <p:cNvSpPr/>
              <p:nvPr/>
            </p:nvSpPr>
            <p:spPr bwMode="auto">
              <a:xfrm>
                <a:off x="4481513" y="2651125"/>
                <a:ext cx="520700" cy="0"/>
              </a:xfrm>
              <a:custGeom>
                <a:avLst/>
                <a:gdLst>
                  <a:gd name="T0" fmla="*/ 328 w 328"/>
                  <a:gd name="T1" fmla="*/ 0 w 328"/>
                  <a:gd name="T2" fmla="*/ 328 w 328"/>
                </a:gdLst>
                <a:ahLst/>
                <a:cxnLst>
                  <a:cxn ang="0">
                    <a:pos x="T0" y="0"/>
                  </a:cxn>
                  <a:cxn ang="0">
                    <a:pos x="T1" y="0"/>
                  </a:cxn>
                  <a:cxn ang="0">
                    <a:pos x="T2" y="0"/>
                  </a:cxn>
                </a:cxnLst>
                <a:rect l="0" t="0" r="r" b="b"/>
                <a:pathLst>
                  <a:path w="328">
                    <a:moveTo>
                      <a:pt x="328" y="0"/>
                    </a:moveTo>
                    <a:lnTo>
                      <a:pt x="0" y="0"/>
                    </a:lnTo>
                    <a:lnTo>
                      <a:pt x="328"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0" name="Line 8"/>
              <p:cNvSpPr>
                <a:spLocks noChangeShapeType="1"/>
              </p:cNvSpPr>
              <p:nvPr/>
            </p:nvSpPr>
            <p:spPr bwMode="auto">
              <a:xfrm flipH="1">
                <a:off x="4481513" y="2651125"/>
                <a:ext cx="52070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1" name="Freeform 9"/>
              <p:cNvSpPr/>
              <p:nvPr/>
            </p:nvSpPr>
            <p:spPr bwMode="auto">
              <a:xfrm>
                <a:off x="4481513" y="2120900"/>
                <a:ext cx="754062" cy="0"/>
              </a:xfrm>
              <a:custGeom>
                <a:avLst/>
                <a:gdLst>
                  <a:gd name="T0" fmla="*/ 475 w 475"/>
                  <a:gd name="T1" fmla="*/ 0 w 475"/>
                  <a:gd name="T2" fmla="*/ 475 w 475"/>
                </a:gdLst>
                <a:ahLst/>
                <a:cxnLst>
                  <a:cxn ang="0">
                    <a:pos x="T0" y="0"/>
                  </a:cxn>
                  <a:cxn ang="0">
                    <a:pos x="T1" y="0"/>
                  </a:cxn>
                  <a:cxn ang="0">
                    <a:pos x="T2" y="0"/>
                  </a:cxn>
                </a:cxnLst>
                <a:rect l="0" t="0" r="r" b="b"/>
                <a:pathLst>
                  <a:path w="475">
                    <a:moveTo>
                      <a:pt x="475" y="0"/>
                    </a:moveTo>
                    <a:lnTo>
                      <a:pt x="0" y="0"/>
                    </a:lnTo>
                    <a:lnTo>
                      <a:pt x="475"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2" name="Line 10"/>
              <p:cNvSpPr>
                <a:spLocks noChangeShapeType="1"/>
              </p:cNvSpPr>
              <p:nvPr/>
            </p:nvSpPr>
            <p:spPr bwMode="auto">
              <a:xfrm flipH="1">
                <a:off x="4481513" y="2120900"/>
                <a:ext cx="754062"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3" name="Freeform 11"/>
              <p:cNvSpPr/>
              <p:nvPr/>
            </p:nvSpPr>
            <p:spPr bwMode="auto">
              <a:xfrm>
                <a:off x="3328988" y="1592263"/>
                <a:ext cx="1906587" cy="0"/>
              </a:xfrm>
              <a:custGeom>
                <a:avLst/>
                <a:gdLst>
                  <a:gd name="T0" fmla="*/ 1201 w 1201"/>
                  <a:gd name="T1" fmla="*/ 0 w 1201"/>
                  <a:gd name="T2" fmla="*/ 1201 w 1201"/>
                </a:gdLst>
                <a:ahLst/>
                <a:cxnLst>
                  <a:cxn ang="0">
                    <a:pos x="T0" y="0"/>
                  </a:cxn>
                  <a:cxn ang="0">
                    <a:pos x="T1" y="0"/>
                  </a:cxn>
                  <a:cxn ang="0">
                    <a:pos x="T2" y="0"/>
                  </a:cxn>
                </a:cxnLst>
                <a:rect l="0" t="0" r="r" b="b"/>
                <a:pathLst>
                  <a:path w="1201">
                    <a:moveTo>
                      <a:pt x="1201" y="0"/>
                    </a:moveTo>
                    <a:lnTo>
                      <a:pt x="0" y="0"/>
                    </a:lnTo>
                    <a:lnTo>
                      <a:pt x="1201"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4" name="Line 12"/>
              <p:cNvSpPr>
                <a:spLocks noChangeShapeType="1"/>
              </p:cNvSpPr>
              <p:nvPr/>
            </p:nvSpPr>
            <p:spPr bwMode="auto">
              <a:xfrm flipH="1">
                <a:off x="3328988" y="1592263"/>
                <a:ext cx="1906587"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5" name="Freeform 13"/>
              <p:cNvSpPr/>
              <p:nvPr/>
            </p:nvSpPr>
            <p:spPr bwMode="auto">
              <a:xfrm>
                <a:off x="3328988" y="1062038"/>
                <a:ext cx="1470025" cy="0"/>
              </a:xfrm>
              <a:custGeom>
                <a:avLst/>
                <a:gdLst>
                  <a:gd name="T0" fmla="*/ 926 w 926"/>
                  <a:gd name="T1" fmla="*/ 0 w 926"/>
                  <a:gd name="T2" fmla="*/ 926 w 926"/>
                </a:gdLst>
                <a:ahLst/>
                <a:cxnLst>
                  <a:cxn ang="0">
                    <a:pos x="T0" y="0"/>
                  </a:cxn>
                  <a:cxn ang="0">
                    <a:pos x="T1" y="0"/>
                  </a:cxn>
                  <a:cxn ang="0">
                    <a:pos x="T2" y="0"/>
                  </a:cxn>
                </a:cxnLst>
                <a:rect l="0" t="0" r="r" b="b"/>
                <a:pathLst>
                  <a:path w="926">
                    <a:moveTo>
                      <a:pt x="926" y="0"/>
                    </a:moveTo>
                    <a:lnTo>
                      <a:pt x="0" y="0"/>
                    </a:lnTo>
                    <a:lnTo>
                      <a:pt x="926"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6" name="Line 14"/>
              <p:cNvSpPr>
                <a:spLocks noChangeShapeType="1"/>
              </p:cNvSpPr>
              <p:nvPr/>
            </p:nvSpPr>
            <p:spPr bwMode="auto">
              <a:xfrm flipH="1">
                <a:off x="3328988" y="1062038"/>
                <a:ext cx="1470025"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7" name="Freeform 15"/>
              <p:cNvSpPr/>
              <p:nvPr/>
            </p:nvSpPr>
            <p:spPr bwMode="auto">
              <a:xfrm>
                <a:off x="3878263" y="533400"/>
                <a:ext cx="920750" cy="0"/>
              </a:xfrm>
              <a:custGeom>
                <a:avLst/>
                <a:gdLst>
                  <a:gd name="T0" fmla="*/ 580 w 580"/>
                  <a:gd name="T1" fmla="*/ 0 w 580"/>
                  <a:gd name="T2" fmla="*/ 580 w 580"/>
                </a:gdLst>
                <a:ahLst/>
                <a:cxnLst>
                  <a:cxn ang="0">
                    <a:pos x="T0" y="0"/>
                  </a:cxn>
                  <a:cxn ang="0">
                    <a:pos x="T1" y="0"/>
                  </a:cxn>
                  <a:cxn ang="0">
                    <a:pos x="T2" y="0"/>
                  </a:cxn>
                </a:cxnLst>
                <a:rect l="0" t="0" r="r" b="b"/>
                <a:pathLst>
                  <a:path w="580">
                    <a:moveTo>
                      <a:pt x="580" y="0"/>
                    </a:moveTo>
                    <a:lnTo>
                      <a:pt x="0" y="0"/>
                    </a:lnTo>
                    <a:lnTo>
                      <a:pt x="58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8" name="Line 16"/>
              <p:cNvSpPr>
                <a:spLocks noChangeShapeType="1"/>
              </p:cNvSpPr>
              <p:nvPr/>
            </p:nvSpPr>
            <p:spPr bwMode="auto">
              <a:xfrm flipH="1">
                <a:off x="3878263" y="533400"/>
                <a:ext cx="9207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9" name="Freeform 17"/>
              <p:cNvSpPr/>
              <p:nvPr/>
            </p:nvSpPr>
            <p:spPr bwMode="auto">
              <a:xfrm>
                <a:off x="3878263" y="4763"/>
                <a:ext cx="1612900" cy="0"/>
              </a:xfrm>
              <a:custGeom>
                <a:avLst/>
                <a:gdLst>
                  <a:gd name="T0" fmla="*/ 1016 w 1016"/>
                  <a:gd name="T1" fmla="*/ 0 w 1016"/>
                  <a:gd name="T2" fmla="*/ 1016 w 1016"/>
                </a:gdLst>
                <a:ahLst/>
                <a:cxnLst>
                  <a:cxn ang="0">
                    <a:pos x="T0" y="0"/>
                  </a:cxn>
                  <a:cxn ang="0">
                    <a:pos x="T1" y="0"/>
                  </a:cxn>
                  <a:cxn ang="0">
                    <a:pos x="T2" y="0"/>
                  </a:cxn>
                </a:cxnLst>
                <a:rect l="0" t="0" r="r" b="b"/>
                <a:pathLst>
                  <a:path w="1016">
                    <a:moveTo>
                      <a:pt x="1016" y="0"/>
                    </a:moveTo>
                    <a:lnTo>
                      <a:pt x="0" y="0"/>
                    </a:lnTo>
                    <a:lnTo>
                      <a:pt x="1016"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0" name="Line 18"/>
              <p:cNvSpPr>
                <a:spLocks noChangeShapeType="1"/>
              </p:cNvSpPr>
              <p:nvPr/>
            </p:nvSpPr>
            <p:spPr bwMode="auto">
              <a:xfrm flipH="1">
                <a:off x="3878262" y="4763"/>
                <a:ext cx="510383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1" name="Freeform 19"/>
              <p:cNvSpPr/>
              <p:nvPr/>
            </p:nvSpPr>
            <p:spPr bwMode="auto">
              <a:xfrm>
                <a:off x="5002213" y="2651125"/>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2" name="Freeform 20"/>
              <p:cNvSpPr/>
              <p:nvPr/>
            </p:nvSpPr>
            <p:spPr bwMode="auto">
              <a:xfrm>
                <a:off x="5002213" y="2651125"/>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3" name="Freeform 21"/>
              <p:cNvSpPr/>
              <p:nvPr/>
            </p:nvSpPr>
            <p:spPr bwMode="auto">
              <a:xfrm>
                <a:off x="5491163" y="3709988"/>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4" name="Freeform 22"/>
              <p:cNvSpPr/>
              <p:nvPr/>
            </p:nvSpPr>
            <p:spPr bwMode="auto">
              <a:xfrm>
                <a:off x="5491163" y="3709988"/>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5" name="Freeform 23"/>
              <p:cNvSpPr/>
              <p:nvPr/>
            </p:nvSpPr>
            <p:spPr bwMode="auto">
              <a:xfrm>
                <a:off x="5491163" y="476885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6" name="Freeform 24"/>
              <p:cNvSpPr/>
              <p:nvPr/>
            </p:nvSpPr>
            <p:spPr bwMode="auto">
              <a:xfrm>
                <a:off x="5491163" y="476885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7" name="Freeform 25"/>
              <p:cNvSpPr/>
              <p:nvPr/>
            </p:nvSpPr>
            <p:spPr bwMode="auto">
              <a:xfrm>
                <a:off x="4481513" y="582771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8" name="Freeform 26"/>
              <p:cNvSpPr/>
              <p:nvPr/>
            </p:nvSpPr>
            <p:spPr bwMode="auto">
              <a:xfrm>
                <a:off x="4481513" y="582771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9" name="Freeform 27"/>
              <p:cNvSpPr/>
              <p:nvPr/>
            </p:nvSpPr>
            <p:spPr bwMode="auto">
              <a:xfrm>
                <a:off x="3878263" y="3179763"/>
                <a:ext cx="1123950" cy="0"/>
              </a:xfrm>
              <a:custGeom>
                <a:avLst/>
                <a:gdLst>
                  <a:gd name="T0" fmla="*/ 0 w 708"/>
                  <a:gd name="T1" fmla="*/ 708 w 708"/>
                  <a:gd name="T2" fmla="*/ 0 w 708"/>
                </a:gdLst>
                <a:ahLst/>
                <a:cxnLst>
                  <a:cxn ang="0">
                    <a:pos x="T0" y="0"/>
                  </a:cxn>
                  <a:cxn ang="0">
                    <a:pos x="T1" y="0"/>
                  </a:cxn>
                  <a:cxn ang="0">
                    <a:pos x="T2" y="0"/>
                  </a:cxn>
                </a:cxnLst>
                <a:rect l="0" t="0" r="r" b="b"/>
                <a:pathLst>
                  <a:path w="708">
                    <a:moveTo>
                      <a:pt x="0" y="0"/>
                    </a:moveTo>
                    <a:lnTo>
                      <a:pt x="708"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0" name="Line 28"/>
              <p:cNvSpPr>
                <a:spLocks noChangeShapeType="1"/>
              </p:cNvSpPr>
              <p:nvPr/>
            </p:nvSpPr>
            <p:spPr bwMode="auto">
              <a:xfrm>
                <a:off x="3878263" y="3179763"/>
                <a:ext cx="11239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1" name="Freeform 29"/>
              <p:cNvSpPr/>
              <p:nvPr/>
            </p:nvSpPr>
            <p:spPr bwMode="auto">
              <a:xfrm>
                <a:off x="3878263" y="3709988"/>
                <a:ext cx="1612900" cy="0"/>
              </a:xfrm>
              <a:custGeom>
                <a:avLst/>
                <a:gdLst>
                  <a:gd name="T0" fmla="*/ 0 w 1016"/>
                  <a:gd name="T1" fmla="*/ 1016 w 1016"/>
                  <a:gd name="T2" fmla="*/ 0 w 1016"/>
                </a:gdLst>
                <a:ahLst/>
                <a:cxnLst>
                  <a:cxn ang="0">
                    <a:pos x="T0" y="0"/>
                  </a:cxn>
                  <a:cxn ang="0">
                    <a:pos x="T1" y="0"/>
                  </a:cxn>
                  <a:cxn ang="0">
                    <a:pos x="T2" y="0"/>
                  </a:cxn>
                </a:cxnLst>
                <a:rect l="0" t="0" r="r" b="b"/>
                <a:pathLst>
                  <a:path w="1016">
                    <a:moveTo>
                      <a:pt x="0" y="0"/>
                    </a:moveTo>
                    <a:lnTo>
                      <a:pt x="1016"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2" name="Line 30"/>
              <p:cNvSpPr>
                <a:spLocks noChangeShapeType="1"/>
              </p:cNvSpPr>
              <p:nvPr/>
            </p:nvSpPr>
            <p:spPr bwMode="auto">
              <a:xfrm>
                <a:off x="3878263" y="3709988"/>
                <a:ext cx="161290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3" name="Freeform 31"/>
              <p:cNvSpPr/>
              <p:nvPr/>
            </p:nvSpPr>
            <p:spPr bwMode="auto">
              <a:xfrm>
                <a:off x="4611688" y="4238625"/>
                <a:ext cx="879475" cy="0"/>
              </a:xfrm>
              <a:custGeom>
                <a:avLst/>
                <a:gdLst>
                  <a:gd name="T0" fmla="*/ 0 w 554"/>
                  <a:gd name="T1" fmla="*/ 554 w 554"/>
                  <a:gd name="T2" fmla="*/ 0 w 554"/>
                </a:gdLst>
                <a:ahLst/>
                <a:cxnLst>
                  <a:cxn ang="0">
                    <a:pos x="T0" y="0"/>
                  </a:cxn>
                  <a:cxn ang="0">
                    <a:pos x="T1" y="0"/>
                  </a:cxn>
                  <a:cxn ang="0">
                    <a:pos x="T2" y="0"/>
                  </a:cxn>
                </a:cxnLst>
                <a:rect l="0" t="0" r="r" b="b"/>
                <a:pathLst>
                  <a:path w="554">
                    <a:moveTo>
                      <a:pt x="0" y="0"/>
                    </a:moveTo>
                    <a:lnTo>
                      <a:pt x="554"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4" name="Line 32"/>
              <p:cNvSpPr>
                <a:spLocks noChangeShapeType="1"/>
              </p:cNvSpPr>
              <p:nvPr/>
            </p:nvSpPr>
            <p:spPr bwMode="auto">
              <a:xfrm>
                <a:off x="4611688" y="4238625"/>
                <a:ext cx="879475"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5" name="Freeform 33"/>
              <p:cNvSpPr/>
              <p:nvPr/>
            </p:nvSpPr>
            <p:spPr bwMode="auto">
              <a:xfrm>
                <a:off x="4611688" y="4768850"/>
                <a:ext cx="879475" cy="0"/>
              </a:xfrm>
              <a:custGeom>
                <a:avLst/>
                <a:gdLst>
                  <a:gd name="T0" fmla="*/ 0 w 554"/>
                  <a:gd name="T1" fmla="*/ 554 w 554"/>
                  <a:gd name="T2" fmla="*/ 0 w 554"/>
                </a:gdLst>
                <a:ahLst/>
                <a:cxnLst>
                  <a:cxn ang="0">
                    <a:pos x="T0" y="0"/>
                  </a:cxn>
                  <a:cxn ang="0">
                    <a:pos x="T1" y="0"/>
                  </a:cxn>
                  <a:cxn ang="0">
                    <a:pos x="T2" y="0"/>
                  </a:cxn>
                </a:cxnLst>
                <a:rect l="0" t="0" r="r" b="b"/>
                <a:pathLst>
                  <a:path w="554">
                    <a:moveTo>
                      <a:pt x="0" y="0"/>
                    </a:moveTo>
                    <a:lnTo>
                      <a:pt x="554"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6" name="Line 34"/>
              <p:cNvSpPr>
                <a:spLocks noChangeShapeType="1"/>
              </p:cNvSpPr>
              <p:nvPr/>
            </p:nvSpPr>
            <p:spPr bwMode="auto">
              <a:xfrm>
                <a:off x="4611688" y="4768850"/>
                <a:ext cx="879475"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7" name="Freeform 35"/>
              <p:cNvSpPr/>
              <p:nvPr/>
            </p:nvSpPr>
            <p:spPr bwMode="auto">
              <a:xfrm>
                <a:off x="3459163" y="5297488"/>
                <a:ext cx="2032000" cy="0"/>
              </a:xfrm>
              <a:custGeom>
                <a:avLst/>
                <a:gdLst>
                  <a:gd name="T0" fmla="*/ 0 w 1280"/>
                  <a:gd name="T1" fmla="*/ 1280 w 1280"/>
                  <a:gd name="T2" fmla="*/ 0 w 1280"/>
                </a:gdLst>
                <a:ahLst/>
                <a:cxnLst>
                  <a:cxn ang="0">
                    <a:pos x="T0" y="0"/>
                  </a:cxn>
                  <a:cxn ang="0">
                    <a:pos x="T1" y="0"/>
                  </a:cxn>
                  <a:cxn ang="0">
                    <a:pos x="T2" y="0"/>
                  </a:cxn>
                </a:cxnLst>
                <a:rect l="0" t="0" r="r" b="b"/>
                <a:pathLst>
                  <a:path w="1280">
                    <a:moveTo>
                      <a:pt x="0" y="0"/>
                    </a:moveTo>
                    <a:lnTo>
                      <a:pt x="1280"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8" name="Line 36"/>
              <p:cNvSpPr>
                <a:spLocks noChangeShapeType="1"/>
              </p:cNvSpPr>
              <p:nvPr/>
            </p:nvSpPr>
            <p:spPr bwMode="auto">
              <a:xfrm>
                <a:off x="3459163" y="5297488"/>
                <a:ext cx="203200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9" name="Freeform 37"/>
              <p:cNvSpPr/>
              <p:nvPr/>
            </p:nvSpPr>
            <p:spPr bwMode="auto">
              <a:xfrm>
                <a:off x="3459163" y="5827713"/>
                <a:ext cx="1022350" cy="0"/>
              </a:xfrm>
              <a:custGeom>
                <a:avLst/>
                <a:gdLst>
                  <a:gd name="T0" fmla="*/ 0 w 644"/>
                  <a:gd name="T1" fmla="*/ 644 w 644"/>
                  <a:gd name="T2" fmla="*/ 0 w 644"/>
                </a:gdLst>
                <a:ahLst/>
                <a:cxnLst>
                  <a:cxn ang="0">
                    <a:pos x="T0" y="0"/>
                  </a:cxn>
                  <a:cxn ang="0">
                    <a:pos x="T1" y="0"/>
                  </a:cxn>
                  <a:cxn ang="0">
                    <a:pos x="T2" y="0"/>
                  </a:cxn>
                </a:cxnLst>
                <a:rect l="0" t="0" r="r" b="b"/>
                <a:pathLst>
                  <a:path w="644">
                    <a:moveTo>
                      <a:pt x="0" y="0"/>
                    </a:moveTo>
                    <a:lnTo>
                      <a:pt x="644"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0" name="Line 38"/>
              <p:cNvSpPr>
                <a:spLocks noChangeShapeType="1"/>
              </p:cNvSpPr>
              <p:nvPr/>
            </p:nvSpPr>
            <p:spPr bwMode="auto">
              <a:xfrm>
                <a:off x="3459163" y="5827713"/>
                <a:ext cx="10223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1" name="Freeform 39"/>
              <p:cNvSpPr/>
              <p:nvPr/>
            </p:nvSpPr>
            <p:spPr bwMode="auto">
              <a:xfrm>
                <a:off x="3878263" y="6356350"/>
                <a:ext cx="603250" cy="0"/>
              </a:xfrm>
              <a:custGeom>
                <a:avLst/>
                <a:gdLst>
                  <a:gd name="T0" fmla="*/ 0 w 380"/>
                  <a:gd name="T1" fmla="*/ 380 w 380"/>
                  <a:gd name="T2" fmla="*/ 0 w 380"/>
                </a:gdLst>
                <a:ahLst/>
                <a:cxnLst>
                  <a:cxn ang="0">
                    <a:pos x="T0" y="0"/>
                  </a:cxn>
                  <a:cxn ang="0">
                    <a:pos x="T1" y="0"/>
                  </a:cxn>
                  <a:cxn ang="0">
                    <a:pos x="T2" y="0"/>
                  </a:cxn>
                </a:cxnLst>
                <a:rect l="0" t="0" r="r" b="b"/>
                <a:pathLst>
                  <a:path w="380">
                    <a:moveTo>
                      <a:pt x="0" y="0"/>
                    </a:moveTo>
                    <a:lnTo>
                      <a:pt x="380"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2" name="Line 40"/>
              <p:cNvSpPr>
                <a:spLocks noChangeShapeType="1"/>
              </p:cNvSpPr>
              <p:nvPr/>
            </p:nvSpPr>
            <p:spPr bwMode="auto">
              <a:xfrm>
                <a:off x="3878263" y="6356350"/>
                <a:ext cx="6032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3" name="Freeform 41"/>
              <p:cNvSpPr/>
              <p:nvPr/>
            </p:nvSpPr>
            <p:spPr bwMode="auto">
              <a:xfrm>
                <a:off x="3878263" y="6884988"/>
                <a:ext cx="1612900" cy="0"/>
              </a:xfrm>
              <a:custGeom>
                <a:avLst/>
                <a:gdLst>
                  <a:gd name="T0" fmla="*/ 0 w 1016"/>
                  <a:gd name="T1" fmla="*/ 1016 w 1016"/>
                  <a:gd name="T2" fmla="*/ 0 w 1016"/>
                </a:gdLst>
                <a:ahLst/>
                <a:cxnLst>
                  <a:cxn ang="0">
                    <a:pos x="T0" y="0"/>
                  </a:cxn>
                  <a:cxn ang="0">
                    <a:pos x="T1" y="0"/>
                  </a:cxn>
                  <a:cxn ang="0">
                    <a:pos x="T2" y="0"/>
                  </a:cxn>
                </a:cxnLst>
                <a:rect l="0" t="0" r="r" b="b"/>
                <a:pathLst>
                  <a:path w="1016">
                    <a:moveTo>
                      <a:pt x="0" y="0"/>
                    </a:moveTo>
                    <a:lnTo>
                      <a:pt x="1016"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4" name="Line 42"/>
              <p:cNvSpPr>
                <a:spLocks noChangeShapeType="1"/>
              </p:cNvSpPr>
              <p:nvPr/>
            </p:nvSpPr>
            <p:spPr bwMode="auto">
              <a:xfrm>
                <a:off x="3878262" y="6884988"/>
                <a:ext cx="2428471"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5" name="Freeform 43"/>
              <p:cNvSpPr/>
              <p:nvPr/>
            </p:nvSpPr>
            <p:spPr bwMode="auto">
              <a:xfrm>
                <a:off x="3063875" y="1062038"/>
                <a:ext cx="265112"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6" name="Freeform 44"/>
              <p:cNvSpPr/>
              <p:nvPr/>
            </p:nvSpPr>
            <p:spPr bwMode="auto">
              <a:xfrm>
                <a:off x="3063875" y="1062039"/>
                <a:ext cx="265113"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7" name="Freeform 45"/>
              <p:cNvSpPr/>
              <p:nvPr/>
            </p:nvSpPr>
            <p:spPr bwMode="auto">
              <a:xfrm>
                <a:off x="5226050" y="159226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8" name="Freeform 46"/>
              <p:cNvSpPr/>
              <p:nvPr/>
            </p:nvSpPr>
            <p:spPr bwMode="auto">
              <a:xfrm>
                <a:off x="5226050" y="159226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9" name="Freeform 47"/>
              <p:cNvSpPr/>
              <p:nvPr/>
            </p:nvSpPr>
            <p:spPr bwMode="auto">
              <a:xfrm>
                <a:off x="4221163" y="2120900"/>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0" name="Freeform 48"/>
              <p:cNvSpPr/>
              <p:nvPr/>
            </p:nvSpPr>
            <p:spPr bwMode="auto">
              <a:xfrm>
                <a:off x="4221163" y="2120900"/>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1" name="Freeform 49"/>
              <p:cNvSpPr/>
              <p:nvPr/>
            </p:nvSpPr>
            <p:spPr bwMode="auto">
              <a:xfrm>
                <a:off x="4791075" y="53340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2" name="Freeform 50"/>
              <p:cNvSpPr/>
              <p:nvPr/>
            </p:nvSpPr>
            <p:spPr bwMode="auto">
              <a:xfrm>
                <a:off x="4791075" y="53340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3" name="Freeform 51"/>
              <p:cNvSpPr/>
              <p:nvPr/>
            </p:nvSpPr>
            <p:spPr bwMode="auto">
              <a:xfrm>
                <a:off x="3617912" y="3179763"/>
                <a:ext cx="265113"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 name="Freeform 52"/>
              <p:cNvSpPr/>
              <p:nvPr/>
            </p:nvSpPr>
            <p:spPr bwMode="auto">
              <a:xfrm>
                <a:off x="3617912" y="3179763"/>
                <a:ext cx="265113"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5" name="Freeform 53"/>
              <p:cNvSpPr/>
              <p:nvPr/>
            </p:nvSpPr>
            <p:spPr bwMode="auto">
              <a:xfrm>
                <a:off x="4351338" y="4238625"/>
                <a:ext cx="265112"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6" name="Freeform 54"/>
              <p:cNvSpPr/>
              <p:nvPr/>
            </p:nvSpPr>
            <p:spPr bwMode="auto">
              <a:xfrm>
                <a:off x="4351338" y="4238625"/>
                <a:ext cx="265112"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7" name="Freeform 55"/>
              <p:cNvSpPr/>
              <p:nvPr/>
            </p:nvSpPr>
            <p:spPr bwMode="auto">
              <a:xfrm>
                <a:off x="3198813" y="5297488"/>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8" name="Freeform 56"/>
              <p:cNvSpPr/>
              <p:nvPr/>
            </p:nvSpPr>
            <p:spPr bwMode="auto">
              <a:xfrm>
                <a:off x="3198813" y="5297488"/>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9" name="Freeform 57"/>
              <p:cNvSpPr/>
              <p:nvPr/>
            </p:nvSpPr>
            <p:spPr bwMode="auto">
              <a:xfrm>
                <a:off x="3617913" y="6356350"/>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0" name="Freeform 58"/>
              <p:cNvSpPr/>
              <p:nvPr/>
            </p:nvSpPr>
            <p:spPr bwMode="auto">
              <a:xfrm>
                <a:off x="3617913" y="6356350"/>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1" name="Line 18"/>
              <p:cNvSpPr>
                <a:spLocks noChangeShapeType="1"/>
              </p:cNvSpPr>
              <p:nvPr/>
            </p:nvSpPr>
            <p:spPr bwMode="auto">
              <a:xfrm flipH="1">
                <a:off x="9330319" y="4763"/>
                <a:ext cx="442222"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2" name="Line 18"/>
              <p:cNvSpPr>
                <a:spLocks noChangeShapeType="1"/>
              </p:cNvSpPr>
              <p:nvPr/>
            </p:nvSpPr>
            <p:spPr bwMode="auto">
              <a:xfrm flipH="1">
                <a:off x="10100497" y="4763"/>
                <a:ext cx="2001561"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3" name="Line 42"/>
              <p:cNvSpPr>
                <a:spLocks noChangeShapeType="1"/>
              </p:cNvSpPr>
              <p:nvPr/>
            </p:nvSpPr>
            <p:spPr bwMode="auto">
              <a:xfrm>
                <a:off x="6736032" y="6884988"/>
                <a:ext cx="867846"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4" name="Line 42"/>
              <p:cNvSpPr>
                <a:spLocks noChangeShapeType="1"/>
              </p:cNvSpPr>
              <p:nvPr/>
            </p:nvSpPr>
            <p:spPr bwMode="auto">
              <a:xfrm>
                <a:off x="7968703" y="6884988"/>
                <a:ext cx="3601688"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20" name="lansebuqi"/>
            <p:cNvGrpSpPr/>
            <p:nvPr/>
          </p:nvGrpSpPr>
          <p:grpSpPr>
            <a:xfrm flipH="1">
              <a:off x="3674136" y="1903608"/>
              <a:ext cx="1232580" cy="3064508"/>
              <a:chOff x="10186792" y="1980066"/>
              <a:chExt cx="1232580" cy="3064508"/>
            </a:xfrm>
          </p:grpSpPr>
          <p:cxnSp>
            <p:nvCxnSpPr>
              <p:cNvPr id="121" name="直接连接符 120"/>
              <p:cNvCxnSpPr/>
              <p:nvPr/>
            </p:nvCxnSpPr>
            <p:spPr>
              <a:xfrm>
                <a:off x="10367768" y="1980066"/>
                <a:ext cx="649968" cy="0"/>
              </a:xfrm>
              <a:prstGeom prst="line">
                <a:avLst/>
              </a:prstGeom>
              <a:noFill/>
              <a:ln w="215900" cap="rnd" cmpd="sng" algn="ctr">
                <a:solidFill>
                  <a:schemeClr val="accent4"/>
                </a:solidFill>
                <a:prstDash val="solid"/>
                <a:round/>
              </a:ln>
              <a:effectLst/>
            </p:spPr>
          </p:cxnSp>
          <p:cxnSp>
            <p:nvCxnSpPr>
              <p:cNvPr id="122" name="直接连接符 121"/>
              <p:cNvCxnSpPr/>
              <p:nvPr/>
            </p:nvCxnSpPr>
            <p:spPr>
              <a:xfrm>
                <a:off x="10615417" y="2581728"/>
                <a:ext cx="649968" cy="0"/>
              </a:xfrm>
              <a:prstGeom prst="line">
                <a:avLst/>
              </a:prstGeom>
              <a:noFill/>
              <a:ln w="215900" cap="rnd" cmpd="sng" algn="ctr">
                <a:solidFill>
                  <a:schemeClr val="accent4"/>
                </a:solidFill>
                <a:prstDash val="solid"/>
                <a:round/>
              </a:ln>
              <a:effectLst/>
            </p:spPr>
          </p:cxnSp>
          <p:cxnSp>
            <p:nvCxnSpPr>
              <p:cNvPr id="123" name="直接连接符 122"/>
              <p:cNvCxnSpPr/>
              <p:nvPr/>
            </p:nvCxnSpPr>
            <p:spPr>
              <a:xfrm>
                <a:off x="10490004" y="3207836"/>
                <a:ext cx="649968" cy="0"/>
              </a:xfrm>
              <a:prstGeom prst="line">
                <a:avLst/>
              </a:prstGeom>
              <a:noFill/>
              <a:ln w="215900" cap="rnd" cmpd="sng" algn="ctr">
                <a:solidFill>
                  <a:schemeClr val="accent4"/>
                </a:solidFill>
                <a:prstDash val="solid"/>
                <a:round/>
              </a:ln>
              <a:effectLst/>
            </p:spPr>
          </p:cxnSp>
          <p:cxnSp>
            <p:nvCxnSpPr>
              <p:cNvPr id="124" name="直接连接符 123"/>
              <p:cNvCxnSpPr/>
              <p:nvPr/>
            </p:nvCxnSpPr>
            <p:spPr>
              <a:xfrm>
                <a:off x="10769404" y="3815849"/>
                <a:ext cx="649968" cy="0"/>
              </a:xfrm>
              <a:prstGeom prst="line">
                <a:avLst/>
              </a:prstGeom>
              <a:noFill/>
              <a:ln w="215900" cap="rnd" cmpd="sng" algn="ctr">
                <a:solidFill>
                  <a:schemeClr val="accent4"/>
                </a:solidFill>
                <a:prstDash val="solid"/>
                <a:round/>
              </a:ln>
              <a:effectLst/>
            </p:spPr>
          </p:cxnSp>
          <p:cxnSp>
            <p:nvCxnSpPr>
              <p:cNvPr id="125" name="直接连接符 124"/>
              <p:cNvCxnSpPr/>
              <p:nvPr/>
            </p:nvCxnSpPr>
            <p:spPr>
              <a:xfrm>
                <a:off x="10769404" y="4425449"/>
                <a:ext cx="649968" cy="0"/>
              </a:xfrm>
              <a:prstGeom prst="line">
                <a:avLst/>
              </a:prstGeom>
              <a:noFill/>
              <a:ln w="215900" cap="rnd" cmpd="sng" algn="ctr">
                <a:solidFill>
                  <a:schemeClr val="accent4"/>
                </a:solidFill>
                <a:prstDash val="solid"/>
                <a:round/>
              </a:ln>
              <a:effectLst/>
            </p:spPr>
          </p:cxnSp>
          <p:cxnSp>
            <p:nvCxnSpPr>
              <p:cNvPr id="126" name="直接连接符 125"/>
              <p:cNvCxnSpPr/>
              <p:nvPr/>
            </p:nvCxnSpPr>
            <p:spPr>
              <a:xfrm>
                <a:off x="10186792" y="5044574"/>
                <a:ext cx="649968" cy="0"/>
              </a:xfrm>
              <a:prstGeom prst="line">
                <a:avLst/>
              </a:prstGeom>
              <a:noFill/>
              <a:ln w="215900" cap="rnd" cmpd="sng" algn="ctr">
                <a:solidFill>
                  <a:schemeClr val="accent4"/>
                </a:solidFill>
                <a:prstDash val="solid"/>
                <a:round/>
              </a:ln>
              <a:effectLst/>
            </p:spPr>
          </p:cxnSp>
        </p:grpSp>
      </p:grpSp>
      <p:sp>
        <p:nvSpPr>
          <p:cNvPr id="196" name="Text Placeholder 14"/>
          <p:cNvSpPr>
            <a:spLocks noGrp="1"/>
          </p:cNvSpPr>
          <p:nvPr>
            <p:ph type="body" sz="quarter" idx="11" hasCustomPrompt="1"/>
          </p:nvPr>
        </p:nvSpPr>
        <p:spPr>
          <a:xfrm>
            <a:off x="8777043" y="2497976"/>
            <a:ext cx="2304815" cy="1862048"/>
          </a:xfrm>
          <a:prstGeom prst="rect">
            <a:avLst/>
          </a:prstGeom>
        </p:spPr>
        <p:txBody>
          <a:bodyPr wrap="square">
            <a:spAutoFit/>
          </a:bodyPr>
          <a:lstStyle>
            <a:lvl1pPr marL="0" indent="0" algn="ctr">
              <a:lnSpc>
                <a:spcPct val="100000"/>
              </a:lnSpc>
              <a:spcBef>
                <a:spcPts val="0"/>
              </a:spcBef>
              <a:buNone/>
              <a:defRPr lang="en-US" altLang="zh-CN" sz="11500" b="1" kern="1200" spc="600" dirty="0">
                <a:ln w="19050">
                  <a:noFill/>
                </a:ln>
                <a:solidFill>
                  <a:schemeClr val="bg1"/>
                </a:solidFill>
                <a:effectLst>
                  <a:outerShdw dist="76200" dir="1800000" algn="tl" rotWithShape="0">
                    <a:schemeClr val="tx1">
                      <a:lumMod val="75000"/>
                      <a:lumOff val="25000"/>
                    </a:schemeClr>
                  </a:outerShdw>
                </a:effectLst>
                <a:latin typeface="Agency FB" panose="020B0503020202020204" pitchFamily="34" charset="0"/>
                <a:ea typeface="+mj-ea"/>
                <a:cs typeface="+mj-cs"/>
              </a:defRPr>
            </a:lvl1pPr>
          </a:lstStyle>
          <a:p>
            <a:pPr lvl="0"/>
            <a:r>
              <a:rPr lang="en-US" altLang="zh-CN" dirty="0"/>
              <a:t>02</a:t>
            </a:r>
          </a:p>
        </p:txBody>
      </p:sp>
      <p:sp>
        <p:nvSpPr>
          <p:cNvPr id="212" name="Text Placeholder 14"/>
          <p:cNvSpPr>
            <a:spLocks noGrp="1"/>
          </p:cNvSpPr>
          <p:nvPr>
            <p:ph type="body" sz="quarter" idx="12" hasCustomPrompt="1"/>
          </p:nvPr>
        </p:nvSpPr>
        <p:spPr>
          <a:xfrm>
            <a:off x="2639655" y="3314571"/>
            <a:ext cx="4388776" cy="584775"/>
          </a:xfrm>
          <a:prstGeom prst="rect">
            <a:avLst/>
          </a:prstGeom>
        </p:spPr>
        <p:txBody>
          <a:bodyPr wrap="square">
            <a:spAutoFit/>
          </a:bodyPr>
          <a:lstStyle>
            <a:lvl1pPr marL="0" indent="0" algn="r">
              <a:lnSpc>
                <a:spcPct val="100000"/>
              </a:lnSpc>
              <a:spcBef>
                <a:spcPts val="0"/>
              </a:spcBef>
              <a:buNone/>
              <a:defRPr lang="zh-CN" altLang="en-US" sz="32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sp>
        <p:nvSpPr>
          <p:cNvPr id="213" name="文本占位符 22"/>
          <p:cNvSpPr>
            <a:spLocks noGrp="1"/>
          </p:cNvSpPr>
          <p:nvPr>
            <p:ph type="body" sz="quarter" idx="10" hasCustomPrompt="1"/>
          </p:nvPr>
        </p:nvSpPr>
        <p:spPr>
          <a:xfrm>
            <a:off x="366265" y="3988859"/>
            <a:ext cx="6662166" cy="434094"/>
          </a:xfrm>
        </p:spPr>
        <p:txBody>
          <a:bodyPr>
            <a:normAutofit/>
          </a:bodyPr>
          <a:lstStyle>
            <a:lvl1pPr marL="0" indent="0" algn="r">
              <a:buNone/>
              <a:defRPr sz="1600">
                <a:solidFill>
                  <a:schemeClr val="tx1">
                    <a:lumMod val="75000"/>
                    <a:lumOff val="25000"/>
                  </a:schemeClr>
                </a:solidFill>
              </a:defRPr>
            </a:lvl1pPr>
          </a:lstStyle>
          <a:p>
            <a:pPr lvl="0"/>
            <a:r>
              <a:rPr lang="zh-CN" altLang="en-US" dirty="0"/>
              <a:t>编辑母版文本样式</a:t>
            </a:r>
          </a:p>
        </p:txBody>
      </p:sp>
      <p:sp>
        <p:nvSpPr>
          <p:cNvPr id="214" name="文本框 213"/>
          <p:cNvSpPr txBox="1"/>
          <p:nvPr userDrawn="1"/>
        </p:nvSpPr>
        <p:spPr>
          <a:xfrm>
            <a:off x="8283738" y="1791787"/>
            <a:ext cx="3098877" cy="584775"/>
          </a:xfrm>
          <a:prstGeom prst="rect">
            <a:avLst/>
          </a:prstGeom>
          <a:noFill/>
        </p:spPr>
        <p:txBody>
          <a:bodyPr wrap="square" rtlCol="0">
            <a:spAutoFit/>
          </a:bodyPr>
          <a:lstStyle/>
          <a:p>
            <a:r>
              <a:rPr lang="en-US" altLang="zh-CN" sz="3200" b="1" kern="1200">
                <a:ln w="19050">
                  <a:noFill/>
                </a:ln>
                <a:solidFill>
                  <a:schemeClr val="accent4"/>
                </a:solidFill>
                <a:effectLst>
                  <a:outerShdw dist="76200" dir="2700000" algn="tl" rotWithShape="0">
                    <a:schemeClr val="tx1">
                      <a:lumMod val="75000"/>
                      <a:lumOff val="25000"/>
                    </a:schemeClr>
                  </a:outerShdw>
                </a:effectLst>
                <a:latin typeface="Agency FB" panose="020B0503020202020204" pitchFamily="34" charset="0"/>
                <a:ea typeface="+mj-ea"/>
                <a:cs typeface="+mj-cs"/>
              </a:rPr>
              <a:t>PART</a:t>
            </a:r>
            <a:endParaRPr lang="zh-CN" altLang="en-US" sz="3200" b="1" kern="1200">
              <a:ln w="19050">
                <a:noFill/>
              </a:ln>
              <a:solidFill>
                <a:schemeClr val="accent4"/>
              </a:solidFill>
              <a:effectLst>
                <a:outerShdw dist="76200" dir="2700000" algn="tl" rotWithShape="0">
                  <a:schemeClr val="tx1">
                    <a:lumMod val="75000"/>
                    <a:lumOff val="25000"/>
                  </a:schemeClr>
                </a:outerShdw>
              </a:effectLst>
              <a:latin typeface="Agency FB" panose="020B0503020202020204" pitchFamily="34" charset="0"/>
              <a:ea typeface="+mj-ea"/>
              <a:cs typeface="+mj-cs"/>
            </a:endParaRPr>
          </a:p>
        </p:txBody>
      </p:sp>
      <p:grpSp>
        <p:nvGrpSpPr>
          <p:cNvPr id="215" name="组合 214"/>
          <p:cNvGrpSpPr/>
          <p:nvPr userDrawn="1"/>
        </p:nvGrpSpPr>
        <p:grpSpPr>
          <a:xfrm>
            <a:off x="6145981" y="3861246"/>
            <a:ext cx="847725" cy="146663"/>
            <a:chOff x="5682122" y="4056534"/>
            <a:chExt cx="847725" cy="146663"/>
          </a:xfrm>
        </p:grpSpPr>
        <p:sp>
          <p:nvSpPr>
            <p:cNvPr id="216" name="矩形 215"/>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217" name="矩形 216"/>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218" name="组合 217"/>
          <p:cNvGrpSpPr/>
          <p:nvPr userDrawn="1"/>
        </p:nvGrpSpPr>
        <p:grpSpPr>
          <a:xfrm>
            <a:off x="365044" y="194826"/>
            <a:ext cx="437574" cy="427693"/>
            <a:chOff x="11458576" y="194826"/>
            <a:chExt cx="437574" cy="427693"/>
          </a:xfrm>
        </p:grpSpPr>
        <p:sp>
          <p:nvSpPr>
            <p:cNvPr id="219" name="矩形 218"/>
            <p:cNvSpPr/>
            <p:nvPr userDrawn="1"/>
          </p:nvSpPr>
          <p:spPr>
            <a:xfrm>
              <a:off x="11529438" y="25580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userDrawn="1"/>
          </p:nvSpPr>
          <p:spPr>
            <a:xfrm>
              <a:off x="11458576" y="19482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1" name="组合 220"/>
          <p:cNvGrpSpPr/>
          <p:nvPr userDrawn="1"/>
        </p:nvGrpSpPr>
        <p:grpSpPr>
          <a:xfrm>
            <a:off x="365044" y="6010276"/>
            <a:ext cx="437574" cy="427693"/>
            <a:chOff x="11458576" y="6010276"/>
            <a:chExt cx="437574" cy="427693"/>
          </a:xfrm>
        </p:grpSpPr>
        <p:sp>
          <p:nvSpPr>
            <p:cNvPr id="222" name="矩形 221"/>
            <p:cNvSpPr/>
            <p:nvPr userDrawn="1"/>
          </p:nvSpPr>
          <p:spPr>
            <a:xfrm>
              <a:off x="11529438"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p:cNvSpPr/>
            <p:nvPr userDrawn="1"/>
          </p:nvSpPr>
          <p:spPr>
            <a:xfrm>
              <a:off x="11458576"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右">
    <p:spTree>
      <p:nvGrpSpPr>
        <p:cNvPr id="1" name=""/>
        <p:cNvGrpSpPr/>
        <p:nvPr/>
      </p:nvGrpSpPr>
      <p:grpSpPr>
        <a:xfrm>
          <a:off x="0" y="0"/>
          <a:ext cx="0" cy="0"/>
          <a:chOff x="0" y="0"/>
          <a:chExt cx="0" cy="0"/>
        </a:xfrm>
      </p:grpSpPr>
      <p:grpSp>
        <p:nvGrpSpPr>
          <p:cNvPr id="7" name="组合 6"/>
          <p:cNvGrpSpPr/>
          <p:nvPr userDrawn="1"/>
        </p:nvGrpSpPr>
        <p:grpSpPr>
          <a:xfrm flipH="1">
            <a:off x="11425071" y="204788"/>
            <a:ext cx="932838" cy="720525"/>
            <a:chOff x="-790968" y="2046284"/>
            <a:chExt cx="3933136" cy="3037954"/>
          </a:xfrm>
        </p:grpSpPr>
        <p:sp>
          <p:nvSpPr>
            <p:cNvPr id="8" name="任意多边形: 形状 7"/>
            <p:cNvSpPr/>
            <p:nvPr userDrawn="1"/>
          </p:nvSpPr>
          <p:spPr>
            <a:xfrm>
              <a:off x="-790968" y="2318805"/>
              <a:ext cx="3604453" cy="2765433"/>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任意多边形: 形状 8"/>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10" name="Text Placeholder 14"/>
          <p:cNvSpPr>
            <a:spLocks noGrp="1"/>
          </p:cNvSpPr>
          <p:nvPr>
            <p:ph type="body" sz="quarter" idx="15" hasCustomPrompt="1"/>
          </p:nvPr>
        </p:nvSpPr>
        <p:spPr>
          <a:xfrm>
            <a:off x="11508024"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贰</a:t>
            </a:r>
            <a:endParaRPr lang="en-US" altLang="zh-CN" dirty="0"/>
          </a:p>
        </p:txBody>
      </p:sp>
      <p:sp>
        <p:nvSpPr>
          <p:cNvPr id="16" name="文本占位符 22"/>
          <p:cNvSpPr>
            <a:spLocks noGrp="1"/>
          </p:cNvSpPr>
          <p:nvPr>
            <p:ph type="body" sz="quarter" idx="16" hasCustomPrompt="1"/>
          </p:nvPr>
        </p:nvSpPr>
        <p:spPr>
          <a:xfrm>
            <a:off x="6096000" y="879916"/>
            <a:ext cx="5221761" cy="434094"/>
          </a:xfrm>
        </p:spPr>
        <p:txBody>
          <a:bodyPr>
            <a:normAutofit/>
          </a:bodyPr>
          <a:lstStyle>
            <a:lvl1pPr marL="0" indent="0" algn="r">
              <a:buNone/>
              <a:defRPr sz="1600">
                <a:solidFill>
                  <a:schemeClr val="tx1">
                    <a:lumMod val="75000"/>
                    <a:lumOff val="25000"/>
                  </a:schemeClr>
                </a:solidFill>
              </a:defRPr>
            </a:lvl1pPr>
          </a:lstStyle>
          <a:p>
            <a:pPr lvl="0"/>
            <a:r>
              <a:rPr lang="zh-CN" altLang="en-US" dirty="0"/>
              <a:t>编辑母版文本样式</a:t>
            </a:r>
          </a:p>
        </p:txBody>
      </p:sp>
      <p:sp>
        <p:nvSpPr>
          <p:cNvPr id="20" name="Text Placeholder 14"/>
          <p:cNvSpPr>
            <a:spLocks noGrp="1"/>
          </p:cNvSpPr>
          <p:nvPr>
            <p:ph type="body" sz="quarter" idx="17" hasCustomPrompt="1"/>
          </p:nvPr>
        </p:nvSpPr>
        <p:spPr>
          <a:xfrm>
            <a:off x="6096000" y="271123"/>
            <a:ext cx="5221761" cy="523220"/>
          </a:xfrm>
          <a:prstGeom prst="rect">
            <a:avLst/>
          </a:prstGeom>
        </p:spPr>
        <p:txBody>
          <a:bodyPr wrap="square">
            <a:spAutoFit/>
          </a:bodyPr>
          <a:lstStyle>
            <a:lvl1pPr marL="0" indent="0" algn="r">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17" name="组合 16"/>
          <p:cNvGrpSpPr/>
          <p:nvPr userDrawn="1"/>
        </p:nvGrpSpPr>
        <p:grpSpPr>
          <a:xfrm>
            <a:off x="10435314" y="761716"/>
            <a:ext cx="847725" cy="146663"/>
            <a:chOff x="5682122" y="4056534"/>
            <a:chExt cx="847725" cy="146663"/>
          </a:xfrm>
        </p:grpSpPr>
        <p:sp>
          <p:nvSpPr>
            <p:cNvPr id="18" name="矩形 17"/>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19" name="矩形 18"/>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右">
    <p:spTree>
      <p:nvGrpSpPr>
        <p:cNvPr id="1" name=""/>
        <p:cNvGrpSpPr/>
        <p:nvPr/>
      </p:nvGrpSpPr>
      <p:grpSpPr>
        <a:xfrm>
          <a:off x="0" y="0"/>
          <a:ext cx="0" cy="0"/>
          <a:chOff x="0" y="0"/>
          <a:chExt cx="0" cy="0"/>
        </a:xfrm>
      </p:grpSpPr>
      <p:cxnSp>
        <p:nvCxnSpPr>
          <p:cNvPr id="120" name="直接连接符 119"/>
          <p:cNvCxnSpPr/>
          <p:nvPr userDrawn="1"/>
        </p:nvCxnSpPr>
        <p:spPr>
          <a:xfrm>
            <a:off x="762868" y="3656492"/>
            <a:ext cx="10783887" cy="0"/>
          </a:xfrm>
          <a:prstGeom prst="line">
            <a:avLst/>
          </a:prstGeom>
          <a:noFill/>
          <a:ln w="57150" cap="flat" cmpd="sng" algn="ctr">
            <a:solidFill>
              <a:schemeClr val="accent4"/>
            </a:solidFill>
            <a:prstDash val="solid"/>
            <a:miter lim="800000"/>
            <a:headEnd type="none" w="med" len="med"/>
            <a:tailEnd type="arrow" w="med" len="med"/>
          </a:ln>
          <a:effectLst/>
        </p:spPr>
      </p:cxnSp>
      <p:cxnSp>
        <p:nvCxnSpPr>
          <p:cNvPr id="7" name="直接连接符 6"/>
          <p:cNvCxnSpPr/>
          <p:nvPr userDrawn="1"/>
        </p:nvCxnSpPr>
        <p:spPr>
          <a:xfrm>
            <a:off x="704057" y="3627967"/>
            <a:ext cx="10783887" cy="0"/>
          </a:xfrm>
          <a:prstGeom prst="line">
            <a:avLst/>
          </a:prstGeom>
          <a:noFill/>
          <a:ln w="57150" cap="flat" cmpd="sng" algn="ctr">
            <a:solidFill>
              <a:schemeClr val="tx1">
                <a:lumMod val="75000"/>
                <a:lumOff val="25000"/>
              </a:schemeClr>
            </a:solidFill>
            <a:prstDash val="solid"/>
            <a:miter lim="800000"/>
            <a:headEnd type="none" w="med" len="med"/>
            <a:tailEnd type="arrow" w="med" len="med"/>
          </a:ln>
          <a:effectLst/>
        </p:spPr>
      </p:cxnSp>
      <p:sp>
        <p:nvSpPr>
          <p:cNvPr id="10" name="椭圆 9"/>
          <p:cNvSpPr/>
          <p:nvPr userDrawn="1"/>
        </p:nvSpPr>
        <p:spPr>
          <a:xfrm>
            <a:off x="3183170" y="3525554"/>
            <a:ext cx="204826" cy="204826"/>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panose="020B0503020204020204" charset="-122"/>
            </a:endParaRPr>
          </a:p>
        </p:txBody>
      </p:sp>
      <p:sp>
        <p:nvSpPr>
          <p:cNvPr id="17" name="椭圆 16"/>
          <p:cNvSpPr/>
          <p:nvPr userDrawn="1"/>
        </p:nvSpPr>
        <p:spPr>
          <a:xfrm>
            <a:off x="5973956" y="3525554"/>
            <a:ext cx="204826" cy="204826"/>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panose="020B0503020204020204" charset="-122"/>
            </a:endParaRPr>
          </a:p>
        </p:txBody>
      </p:sp>
      <p:sp>
        <p:nvSpPr>
          <p:cNvPr id="19" name="椭圆 18"/>
          <p:cNvSpPr/>
          <p:nvPr userDrawn="1"/>
        </p:nvSpPr>
        <p:spPr>
          <a:xfrm>
            <a:off x="8764742" y="3525554"/>
            <a:ext cx="204826" cy="204826"/>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panose="020B0503020204020204" charset="-122"/>
            </a:endParaRPr>
          </a:p>
        </p:txBody>
      </p:sp>
      <p:sp>
        <p:nvSpPr>
          <p:cNvPr id="32" name="Text Placeholder 14"/>
          <p:cNvSpPr>
            <a:spLocks noGrp="1"/>
          </p:cNvSpPr>
          <p:nvPr>
            <p:ph type="body" sz="quarter" idx="19" hasCustomPrompt="1"/>
          </p:nvPr>
        </p:nvSpPr>
        <p:spPr>
          <a:xfrm>
            <a:off x="771143" y="3893269"/>
            <a:ext cx="2245488"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33" name="文本占位符 22"/>
          <p:cNvSpPr>
            <a:spLocks noGrp="1"/>
          </p:cNvSpPr>
          <p:nvPr>
            <p:ph type="body" sz="quarter" idx="20" hasCustomPrompt="1"/>
          </p:nvPr>
        </p:nvSpPr>
        <p:spPr>
          <a:xfrm>
            <a:off x="611801" y="4470332"/>
            <a:ext cx="2564173" cy="1070946"/>
          </a:xfrm>
        </p:spPr>
        <p:txBody>
          <a:bodyPr>
            <a:noAutofit/>
          </a:bodyPr>
          <a:lstStyle>
            <a:lvl1pPr marL="0" indent="0" algn="ctr">
              <a:buNone/>
              <a:defRPr sz="1400">
                <a:solidFill>
                  <a:schemeClr val="tx1">
                    <a:lumMod val="75000"/>
                    <a:lumOff val="25000"/>
                  </a:schemeClr>
                </a:solidFill>
              </a:defRPr>
            </a:lvl1pPr>
          </a:lstStyle>
          <a:p>
            <a:pPr lvl="0"/>
            <a:r>
              <a:rPr lang="zh-CN" altLang="en-US" dirty="0"/>
              <a:t>编辑母版文本样式</a:t>
            </a:r>
          </a:p>
        </p:txBody>
      </p:sp>
      <p:sp>
        <p:nvSpPr>
          <p:cNvPr id="35" name="Text Placeholder 14"/>
          <p:cNvSpPr>
            <a:spLocks noGrp="1"/>
          </p:cNvSpPr>
          <p:nvPr>
            <p:ph type="body" sz="quarter" idx="21" hasCustomPrompt="1"/>
          </p:nvPr>
        </p:nvSpPr>
        <p:spPr>
          <a:xfrm>
            <a:off x="3556111" y="1824138"/>
            <a:ext cx="2245488"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36" name="文本占位符 22"/>
          <p:cNvSpPr>
            <a:spLocks noGrp="1"/>
          </p:cNvSpPr>
          <p:nvPr>
            <p:ph type="body" sz="quarter" idx="22" hasCustomPrompt="1"/>
          </p:nvPr>
        </p:nvSpPr>
        <p:spPr>
          <a:xfrm>
            <a:off x="3396769" y="2401201"/>
            <a:ext cx="2564173" cy="1070946"/>
          </a:xfrm>
        </p:spPr>
        <p:txBody>
          <a:bodyPr>
            <a:noAutofit/>
          </a:bodyPr>
          <a:lstStyle>
            <a:lvl1pPr marL="0" indent="0" algn="ctr">
              <a:buNone/>
              <a:defRPr sz="1400">
                <a:solidFill>
                  <a:schemeClr val="tx1">
                    <a:lumMod val="75000"/>
                    <a:lumOff val="25000"/>
                  </a:schemeClr>
                </a:solidFill>
              </a:defRPr>
            </a:lvl1pPr>
          </a:lstStyle>
          <a:p>
            <a:pPr lvl="0"/>
            <a:r>
              <a:rPr lang="zh-CN" altLang="en-US" dirty="0"/>
              <a:t>编辑母版文本样式</a:t>
            </a:r>
          </a:p>
        </p:txBody>
      </p:sp>
      <p:sp>
        <p:nvSpPr>
          <p:cNvPr id="38" name="Text Placeholder 14"/>
          <p:cNvSpPr>
            <a:spLocks noGrp="1"/>
          </p:cNvSpPr>
          <p:nvPr>
            <p:ph type="body" sz="quarter" idx="23" hasCustomPrompt="1"/>
          </p:nvPr>
        </p:nvSpPr>
        <p:spPr>
          <a:xfrm>
            <a:off x="9141924" y="1824138"/>
            <a:ext cx="2245488"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39" name="文本占位符 22"/>
          <p:cNvSpPr>
            <a:spLocks noGrp="1"/>
          </p:cNvSpPr>
          <p:nvPr>
            <p:ph type="body" sz="quarter" idx="24" hasCustomPrompt="1"/>
          </p:nvPr>
        </p:nvSpPr>
        <p:spPr>
          <a:xfrm>
            <a:off x="8982582" y="2401201"/>
            <a:ext cx="2564173" cy="1070946"/>
          </a:xfrm>
        </p:spPr>
        <p:txBody>
          <a:bodyPr>
            <a:noAutofit/>
          </a:bodyPr>
          <a:lstStyle>
            <a:lvl1pPr marL="0" indent="0" algn="ctr">
              <a:buNone/>
              <a:defRPr sz="1400">
                <a:solidFill>
                  <a:schemeClr val="tx1">
                    <a:lumMod val="75000"/>
                    <a:lumOff val="25000"/>
                  </a:schemeClr>
                </a:solidFill>
              </a:defRPr>
            </a:lvl1pPr>
          </a:lstStyle>
          <a:p>
            <a:pPr lvl="0"/>
            <a:r>
              <a:rPr lang="zh-CN" altLang="en-US" dirty="0"/>
              <a:t>编辑母版文本样式</a:t>
            </a:r>
          </a:p>
        </p:txBody>
      </p:sp>
      <p:sp>
        <p:nvSpPr>
          <p:cNvPr id="41" name="Text Placeholder 14"/>
          <p:cNvSpPr>
            <a:spLocks noGrp="1"/>
          </p:cNvSpPr>
          <p:nvPr>
            <p:ph type="body" sz="quarter" idx="25" hasCustomPrompt="1"/>
          </p:nvPr>
        </p:nvSpPr>
        <p:spPr>
          <a:xfrm>
            <a:off x="6359911" y="3893269"/>
            <a:ext cx="2245488" cy="369332"/>
          </a:xfrm>
          <a:prstGeom prst="rect">
            <a:avLst/>
          </a:prstGeom>
        </p:spPr>
        <p:txBody>
          <a:bodyPr wrap="square">
            <a:spAutoFit/>
          </a:bodyPr>
          <a:lstStyle>
            <a:lvl1pPr marL="0" indent="0" algn="ct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42" name="文本占位符 22"/>
          <p:cNvSpPr>
            <a:spLocks noGrp="1"/>
          </p:cNvSpPr>
          <p:nvPr>
            <p:ph type="body" sz="quarter" idx="26" hasCustomPrompt="1"/>
          </p:nvPr>
        </p:nvSpPr>
        <p:spPr>
          <a:xfrm>
            <a:off x="6200569" y="4470332"/>
            <a:ext cx="2564173" cy="1070946"/>
          </a:xfrm>
        </p:spPr>
        <p:txBody>
          <a:bodyPr>
            <a:noAutofit/>
          </a:bodyPr>
          <a:lstStyle>
            <a:lvl1pPr marL="0" indent="0" algn="ctr">
              <a:buNone/>
              <a:defRPr sz="1400">
                <a:solidFill>
                  <a:schemeClr val="tx1">
                    <a:lumMod val="75000"/>
                    <a:lumOff val="25000"/>
                  </a:schemeClr>
                </a:solidFill>
              </a:defRPr>
            </a:lvl1pPr>
          </a:lstStyle>
          <a:p>
            <a:pPr lvl="0"/>
            <a:r>
              <a:rPr lang="zh-CN" altLang="en-US" dirty="0"/>
              <a:t>编辑母版文本样式</a:t>
            </a:r>
          </a:p>
        </p:txBody>
      </p:sp>
      <p:grpSp>
        <p:nvGrpSpPr>
          <p:cNvPr id="44" name="组合 43"/>
          <p:cNvGrpSpPr/>
          <p:nvPr userDrawn="1"/>
        </p:nvGrpSpPr>
        <p:grpSpPr>
          <a:xfrm flipH="1">
            <a:off x="11425071" y="204788"/>
            <a:ext cx="932838" cy="720525"/>
            <a:chOff x="-790968" y="2046284"/>
            <a:chExt cx="3933136" cy="3037954"/>
          </a:xfrm>
        </p:grpSpPr>
        <p:sp>
          <p:nvSpPr>
            <p:cNvPr id="45" name="任意多边形: 形状 44"/>
            <p:cNvSpPr/>
            <p:nvPr userDrawn="1"/>
          </p:nvSpPr>
          <p:spPr>
            <a:xfrm>
              <a:off x="-790968" y="2318805"/>
              <a:ext cx="3604453" cy="2765433"/>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6" name="任意多边形: 形状 45"/>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47" name="Text Placeholder 14"/>
          <p:cNvSpPr>
            <a:spLocks noGrp="1"/>
          </p:cNvSpPr>
          <p:nvPr>
            <p:ph type="body" sz="quarter" idx="15" hasCustomPrompt="1"/>
          </p:nvPr>
        </p:nvSpPr>
        <p:spPr>
          <a:xfrm>
            <a:off x="11508024"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贰</a:t>
            </a:r>
            <a:endParaRPr lang="en-US" altLang="zh-CN" dirty="0"/>
          </a:p>
        </p:txBody>
      </p:sp>
      <p:sp>
        <p:nvSpPr>
          <p:cNvPr id="48" name="文本占位符 22"/>
          <p:cNvSpPr>
            <a:spLocks noGrp="1"/>
          </p:cNvSpPr>
          <p:nvPr>
            <p:ph type="body" sz="quarter" idx="16" hasCustomPrompt="1"/>
          </p:nvPr>
        </p:nvSpPr>
        <p:spPr>
          <a:xfrm>
            <a:off x="6096000" y="879916"/>
            <a:ext cx="5221761" cy="434094"/>
          </a:xfrm>
        </p:spPr>
        <p:txBody>
          <a:bodyPr>
            <a:normAutofit/>
          </a:bodyPr>
          <a:lstStyle>
            <a:lvl1pPr marL="0" indent="0" algn="r">
              <a:buNone/>
              <a:defRPr sz="1600">
                <a:solidFill>
                  <a:schemeClr val="tx1">
                    <a:lumMod val="75000"/>
                    <a:lumOff val="25000"/>
                  </a:schemeClr>
                </a:solidFill>
              </a:defRPr>
            </a:lvl1pPr>
          </a:lstStyle>
          <a:p>
            <a:pPr lvl="0"/>
            <a:r>
              <a:rPr lang="zh-CN" altLang="en-US" dirty="0"/>
              <a:t>编辑母版文本样式</a:t>
            </a:r>
          </a:p>
        </p:txBody>
      </p:sp>
      <p:sp>
        <p:nvSpPr>
          <p:cNvPr id="49" name="Text Placeholder 14"/>
          <p:cNvSpPr>
            <a:spLocks noGrp="1"/>
          </p:cNvSpPr>
          <p:nvPr>
            <p:ph type="body" sz="quarter" idx="17" hasCustomPrompt="1"/>
          </p:nvPr>
        </p:nvSpPr>
        <p:spPr>
          <a:xfrm>
            <a:off x="6096000" y="271123"/>
            <a:ext cx="5221761" cy="523220"/>
          </a:xfrm>
          <a:prstGeom prst="rect">
            <a:avLst/>
          </a:prstGeom>
        </p:spPr>
        <p:txBody>
          <a:bodyPr wrap="square">
            <a:spAutoFit/>
          </a:bodyPr>
          <a:lstStyle>
            <a:lvl1pPr marL="0" indent="0" algn="r">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50" name="组合 49"/>
          <p:cNvGrpSpPr/>
          <p:nvPr userDrawn="1"/>
        </p:nvGrpSpPr>
        <p:grpSpPr>
          <a:xfrm>
            <a:off x="10435314" y="761716"/>
            <a:ext cx="847725" cy="146663"/>
            <a:chOff x="5682122" y="4056534"/>
            <a:chExt cx="847725" cy="146663"/>
          </a:xfrm>
        </p:grpSpPr>
        <p:sp>
          <p:nvSpPr>
            <p:cNvPr id="51" name="矩形 5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52" name="矩形 5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5" name="组合 4"/>
          <p:cNvGrpSpPr/>
          <p:nvPr userDrawn="1"/>
        </p:nvGrpSpPr>
        <p:grpSpPr>
          <a:xfrm>
            <a:off x="1445618" y="2356503"/>
            <a:ext cx="847724" cy="1454503"/>
            <a:chOff x="1445618" y="2356503"/>
            <a:chExt cx="847724" cy="1454503"/>
          </a:xfrm>
        </p:grpSpPr>
        <p:grpSp>
          <p:nvGrpSpPr>
            <p:cNvPr id="53" name="组合 52"/>
            <p:cNvGrpSpPr/>
            <p:nvPr userDrawn="1"/>
          </p:nvGrpSpPr>
          <p:grpSpPr>
            <a:xfrm>
              <a:off x="1445618" y="2356503"/>
              <a:ext cx="847724" cy="850282"/>
              <a:chOff x="-1707799" y="2795100"/>
              <a:chExt cx="2132225" cy="2138660"/>
            </a:xfrm>
          </p:grpSpPr>
          <p:grpSp>
            <p:nvGrpSpPr>
              <p:cNvPr id="54" name="组合 53"/>
              <p:cNvGrpSpPr/>
              <p:nvPr userDrawn="1"/>
            </p:nvGrpSpPr>
            <p:grpSpPr>
              <a:xfrm>
                <a:off x="-1707799" y="2795100"/>
                <a:ext cx="2132225" cy="2138660"/>
                <a:chOff x="1098564" y="2426379"/>
                <a:chExt cx="2132225" cy="2138660"/>
              </a:xfrm>
            </p:grpSpPr>
            <p:sp>
              <p:nvSpPr>
                <p:cNvPr id="58" name="椭圆 57"/>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rot="5400000">
                <a:off x="-1481243" y="2967460"/>
                <a:ext cx="1733311" cy="1733309"/>
                <a:chOff x="5505450" y="2838450"/>
                <a:chExt cx="1181100" cy="1181100"/>
              </a:xfrm>
            </p:grpSpPr>
            <p:sp>
              <p:nvSpPr>
                <p:cNvPr id="56" name="弧形 55"/>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弧形 56"/>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userDrawn="1"/>
          </p:nvGrpSpPr>
          <p:grpSpPr>
            <a:xfrm>
              <a:off x="1711261" y="3411611"/>
              <a:ext cx="409038" cy="399395"/>
              <a:chOff x="-2104818" y="3218721"/>
              <a:chExt cx="222012" cy="216779"/>
            </a:xfrm>
          </p:grpSpPr>
          <p:sp>
            <p:nvSpPr>
              <p:cNvPr id="63" name="椭圆 62"/>
              <p:cNvSpPr/>
              <p:nvPr/>
            </p:nvSpPr>
            <p:spPr>
              <a:xfrm rot="16200000" flipH="1">
                <a:off x="-2061526" y="3256780"/>
                <a:ext cx="178720" cy="178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flipH="1">
                <a:off x="-2104818" y="3218721"/>
                <a:ext cx="178720" cy="1787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1" name="组合 120"/>
          <p:cNvGrpSpPr/>
          <p:nvPr userDrawn="1"/>
        </p:nvGrpSpPr>
        <p:grpSpPr>
          <a:xfrm>
            <a:off x="7047900" y="2356503"/>
            <a:ext cx="847724" cy="1454503"/>
            <a:chOff x="1445618" y="2356503"/>
            <a:chExt cx="847724" cy="1454503"/>
          </a:xfrm>
        </p:grpSpPr>
        <p:grpSp>
          <p:nvGrpSpPr>
            <p:cNvPr id="122" name="组合 121"/>
            <p:cNvGrpSpPr/>
            <p:nvPr userDrawn="1"/>
          </p:nvGrpSpPr>
          <p:grpSpPr>
            <a:xfrm>
              <a:off x="1445618" y="2356503"/>
              <a:ext cx="847724" cy="850282"/>
              <a:chOff x="-1707799" y="2795100"/>
              <a:chExt cx="2132225" cy="2138660"/>
            </a:xfrm>
          </p:grpSpPr>
          <p:grpSp>
            <p:nvGrpSpPr>
              <p:cNvPr id="126" name="组合 125"/>
              <p:cNvGrpSpPr/>
              <p:nvPr userDrawn="1"/>
            </p:nvGrpSpPr>
            <p:grpSpPr>
              <a:xfrm>
                <a:off x="-1707799" y="2795100"/>
                <a:ext cx="2132225" cy="2138660"/>
                <a:chOff x="1098564" y="2426379"/>
                <a:chExt cx="2132225" cy="2138660"/>
              </a:xfrm>
            </p:grpSpPr>
            <p:sp>
              <p:nvSpPr>
                <p:cNvPr id="130" name="椭圆 129"/>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7" name="组合 126"/>
              <p:cNvGrpSpPr/>
              <p:nvPr/>
            </p:nvGrpSpPr>
            <p:grpSpPr>
              <a:xfrm rot="5400000">
                <a:off x="-1481243" y="2967460"/>
                <a:ext cx="1733311" cy="1733309"/>
                <a:chOff x="5505450" y="2838450"/>
                <a:chExt cx="1181100" cy="1181100"/>
              </a:xfrm>
            </p:grpSpPr>
            <p:sp>
              <p:nvSpPr>
                <p:cNvPr id="128" name="弧形 127"/>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弧形 128"/>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3" name="组合 122"/>
            <p:cNvGrpSpPr/>
            <p:nvPr userDrawn="1"/>
          </p:nvGrpSpPr>
          <p:grpSpPr>
            <a:xfrm>
              <a:off x="1711261" y="3411611"/>
              <a:ext cx="409038" cy="399395"/>
              <a:chOff x="-2104818" y="3218721"/>
              <a:chExt cx="222012" cy="216779"/>
            </a:xfrm>
          </p:grpSpPr>
          <p:sp>
            <p:nvSpPr>
              <p:cNvPr id="124" name="椭圆 123"/>
              <p:cNvSpPr/>
              <p:nvPr/>
            </p:nvSpPr>
            <p:spPr>
              <a:xfrm rot="16200000" flipH="1">
                <a:off x="-2061526" y="3256780"/>
                <a:ext cx="178720" cy="178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rot="16200000" flipH="1">
                <a:off x="-2104818" y="3218721"/>
                <a:ext cx="178720" cy="1787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2" name="组合 131"/>
          <p:cNvGrpSpPr/>
          <p:nvPr userDrawn="1"/>
        </p:nvGrpSpPr>
        <p:grpSpPr>
          <a:xfrm flipV="1">
            <a:off x="4257873" y="3418460"/>
            <a:ext cx="847724" cy="1454503"/>
            <a:chOff x="1445618" y="2356503"/>
            <a:chExt cx="847724" cy="1454503"/>
          </a:xfrm>
        </p:grpSpPr>
        <p:grpSp>
          <p:nvGrpSpPr>
            <p:cNvPr id="133" name="组合 132"/>
            <p:cNvGrpSpPr/>
            <p:nvPr userDrawn="1"/>
          </p:nvGrpSpPr>
          <p:grpSpPr>
            <a:xfrm>
              <a:off x="1445618" y="2356503"/>
              <a:ext cx="847724" cy="850282"/>
              <a:chOff x="-1707799" y="2795100"/>
              <a:chExt cx="2132225" cy="2138660"/>
            </a:xfrm>
          </p:grpSpPr>
          <p:grpSp>
            <p:nvGrpSpPr>
              <p:cNvPr id="137" name="组合 136"/>
              <p:cNvGrpSpPr/>
              <p:nvPr userDrawn="1"/>
            </p:nvGrpSpPr>
            <p:grpSpPr>
              <a:xfrm>
                <a:off x="-1707799" y="2795100"/>
                <a:ext cx="2132225" cy="2138660"/>
                <a:chOff x="1098564" y="2426379"/>
                <a:chExt cx="2132225" cy="2138660"/>
              </a:xfrm>
            </p:grpSpPr>
            <p:sp>
              <p:nvSpPr>
                <p:cNvPr id="141" name="椭圆 140"/>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rot="5400000">
                <a:off x="-1481243" y="2967460"/>
                <a:ext cx="1733311" cy="1733309"/>
                <a:chOff x="5505450" y="2838450"/>
                <a:chExt cx="1181100" cy="1181100"/>
              </a:xfrm>
            </p:grpSpPr>
            <p:sp>
              <p:nvSpPr>
                <p:cNvPr id="139" name="弧形 138"/>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弧形 139"/>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userDrawn="1"/>
          </p:nvGrpSpPr>
          <p:grpSpPr>
            <a:xfrm>
              <a:off x="1711261" y="3411611"/>
              <a:ext cx="409038" cy="399395"/>
              <a:chOff x="-2104818" y="3218721"/>
              <a:chExt cx="222012" cy="216779"/>
            </a:xfrm>
          </p:grpSpPr>
          <p:sp>
            <p:nvSpPr>
              <p:cNvPr id="135" name="椭圆 134"/>
              <p:cNvSpPr/>
              <p:nvPr/>
            </p:nvSpPr>
            <p:spPr>
              <a:xfrm rot="16200000" flipH="1">
                <a:off x="-2061526" y="3256780"/>
                <a:ext cx="178720" cy="178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16200000" flipH="1">
                <a:off x="-2104818" y="3218721"/>
                <a:ext cx="178720" cy="1787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3" name="组合 142"/>
          <p:cNvGrpSpPr/>
          <p:nvPr userDrawn="1"/>
        </p:nvGrpSpPr>
        <p:grpSpPr>
          <a:xfrm flipV="1">
            <a:off x="9838686" y="3418460"/>
            <a:ext cx="847724" cy="1454503"/>
            <a:chOff x="1445618" y="2356503"/>
            <a:chExt cx="847724" cy="1454503"/>
          </a:xfrm>
        </p:grpSpPr>
        <p:grpSp>
          <p:nvGrpSpPr>
            <p:cNvPr id="144" name="组合 143"/>
            <p:cNvGrpSpPr/>
            <p:nvPr userDrawn="1"/>
          </p:nvGrpSpPr>
          <p:grpSpPr>
            <a:xfrm>
              <a:off x="1445618" y="2356503"/>
              <a:ext cx="847724" cy="850282"/>
              <a:chOff x="-1707799" y="2795100"/>
              <a:chExt cx="2132225" cy="2138660"/>
            </a:xfrm>
          </p:grpSpPr>
          <p:grpSp>
            <p:nvGrpSpPr>
              <p:cNvPr id="148" name="组合 147"/>
              <p:cNvGrpSpPr/>
              <p:nvPr userDrawn="1"/>
            </p:nvGrpSpPr>
            <p:grpSpPr>
              <a:xfrm>
                <a:off x="-1707799" y="2795100"/>
                <a:ext cx="2132225" cy="2138660"/>
                <a:chOff x="1098564" y="2426379"/>
                <a:chExt cx="2132225" cy="2138660"/>
              </a:xfrm>
            </p:grpSpPr>
            <p:sp>
              <p:nvSpPr>
                <p:cNvPr id="152" name="椭圆 151"/>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9" name="组合 148"/>
              <p:cNvGrpSpPr/>
              <p:nvPr/>
            </p:nvGrpSpPr>
            <p:grpSpPr>
              <a:xfrm rot="5400000">
                <a:off x="-1481243" y="2967460"/>
                <a:ext cx="1733311" cy="1733309"/>
                <a:chOff x="5505450" y="2838450"/>
                <a:chExt cx="1181100" cy="1181100"/>
              </a:xfrm>
            </p:grpSpPr>
            <p:sp>
              <p:nvSpPr>
                <p:cNvPr id="150" name="弧形 149"/>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弧形 150"/>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5" name="组合 144"/>
            <p:cNvGrpSpPr/>
            <p:nvPr userDrawn="1"/>
          </p:nvGrpSpPr>
          <p:grpSpPr>
            <a:xfrm>
              <a:off x="1711261" y="3411611"/>
              <a:ext cx="409038" cy="399395"/>
              <a:chOff x="-2104818" y="3218721"/>
              <a:chExt cx="222012" cy="216779"/>
            </a:xfrm>
          </p:grpSpPr>
          <p:sp>
            <p:nvSpPr>
              <p:cNvPr id="146" name="椭圆 145"/>
              <p:cNvSpPr/>
              <p:nvPr/>
            </p:nvSpPr>
            <p:spPr>
              <a:xfrm rot="16200000" flipH="1">
                <a:off x="-2061526" y="3256780"/>
                <a:ext cx="178720" cy="178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16200000" flipH="1">
                <a:off x="-2104818" y="3218721"/>
                <a:ext cx="178720" cy="1787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userDrawn="1"/>
        </p:nvGrpSpPr>
        <p:grpSpPr>
          <a:xfrm>
            <a:off x="1470025" y="4305908"/>
            <a:ext cx="847725" cy="146663"/>
            <a:chOff x="5682122" y="4056534"/>
            <a:chExt cx="847725" cy="146663"/>
          </a:xfrm>
        </p:grpSpPr>
        <p:sp>
          <p:nvSpPr>
            <p:cNvPr id="155" name="矩形 154"/>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156" name="矩形 155"/>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157" name="组合 156"/>
          <p:cNvGrpSpPr/>
          <p:nvPr userDrawn="1"/>
        </p:nvGrpSpPr>
        <p:grpSpPr>
          <a:xfrm>
            <a:off x="7058793" y="4305908"/>
            <a:ext cx="847725" cy="146663"/>
            <a:chOff x="5682122" y="4056534"/>
            <a:chExt cx="847725" cy="146663"/>
          </a:xfrm>
        </p:grpSpPr>
        <p:sp>
          <p:nvSpPr>
            <p:cNvPr id="158" name="矩形 157"/>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159" name="矩形 158"/>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160" name="组合 159"/>
          <p:cNvGrpSpPr/>
          <p:nvPr userDrawn="1"/>
        </p:nvGrpSpPr>
        <p:grpSpPr>
          <a:xfrm>
            <a:off x="4254993" y="2235790"/>
            <a:ext cx="847725" cy="146663"/>
            <a:chOff x="5682122" y="4056534"/>
            <a:chExt cx="847725" cy="146663"/>
          </a:xfrm>
        </p:grpSpPr>
        <p:sp>
          <p:nvSpPr>
            <p:cNvPr id="161" name="矩形 16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162" name="矩形 16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163" name="组合 162"/>
          <p:cNvGrpSpPr/>
          <p:nvPr userDrawn="1"/>
        </p:nvGrpSpPr>
        <p:grpSpPr>
          <a:xfrm>
            <a:off x="9840806" y="2235790"/>
            <a:ext cx="847725" cy="146663"/>
            <a:chOff x="5682122" y="4056534"/>
            <a:chExt cx="847725" cy="146663"/>
          </a:xfrm>
        </p:grpSpPr>
        <p:sp>
          <p:nvSpPr>
            <p:cNvPr id="164" name="矩形 16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165" name="矩形 16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右">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365126" y="1640277"/>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8" name="文本占位符 22"/>
          <p:cNvSpPr>
            <a:spLocks noGrp="1"/>
          </p:cNvSpPr>
          <p:nvPr>
            <p:ph type="body" sz="quarter" idx="16" hasCustomPrompt="1"/>
          </p:nvPr>
        </p:nvSpPr>
        <p:spPr>
          <a:xfrm>
            <a:off x="365125" y="2217339"/>
            <a:ext cx="5730875" cy="53216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4" name="Text Placeholder 14"/>
          <p:cNvSpPr>
            <a:spLocks noGrp="1"/>
          </p:cNvSpPr>
          <p:nvPr>
            <p:ph type="body" sz="quarter" idx="17" hasCustomPrompt="1"/>
          </p:nvPr>
        </p:nvSpPr>
        <p:spPr>
          <a:xfrm>
            <a:off x="365126" y="2910822"/>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5" name="文本占位符 22"/>
          <p:cNvSpPr>
            <a:spLocks noGrp="1"/>
          </p:cNvSpPr>
          <p:nvPr>
            <p:ph type="body" sz="quarter" idx="18" hasCustomPrompt="1"/>
          </p:nvPr>
        </p:nvSpPr>
        <p:spPr>
          <a:xfrm>
            <a:off x="365125" y="3487884"/>
            <a:ext cx="5730875" cy="53216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7" name="Text Placeholder 14"/>
          <p:cNvSpPr>
            <a:spLocks noGrp="1"/>
          </p:cNvSpPr>
          <p:nvPr>
            <p:ph type="body" sz="quarter" idx="19" hasCustomPrompt="1"/>
          </p:nvPr>
        </p:nvSpPr>
        <p:spPr>
          <a:xfrm>
            <a:off x="365126" y="4184449"/>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8" name="文本占位符 22"/>
          <p:cNvSpPr>
            <a:spLocks noGrp="1"/>
          </p:cNvSpPr>
          <p:nvPr>
            <p:ph type="body" sz="quarter" idx="20" hasCustomPrompt="1"/>
          </p:nvPr>
        </p:nvSpPr>
        <p:spPr>
          <a:xfrm>
            <a:off x="365125" y="4761511"/>
            <a:ext cx="5730875" cy="53216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30" name="Text Placeholder 14"/>
          <p:cNvSpPr>
            <a:spLocks noGrp="1"/>
          </p:cNvSpPr>
          <p:nvPr>
            <p:ph type="body" sz="quarter" idx="21" hasCustomPrompt="1"/>
          </p:nvPr>
        </p:nvSpPr>
        <p:spPr>
          <a:xfrm>
            <a:off x="365126" y="5419331"/>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31" name="文本占位符 22"/>
          <p:cNvSpPr>
            <a:spLocks noGrp="1"/>
          </p:cNvSpPr>
          <p:nvPr>
            <p:ph type="body" sz="quarter" idx="22" hasCustomPrompt="1"/>
          </p:nvPr>
        </p:nvSpPr>
        <p:spPr>
          <a:xfrm>
            <a:off x="365125" y="5996393"/>
            <a:ext cx="5730875" cy="53216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19" name="组合 18"/>
          <p:cNvGrpSpPr/>
          <p:nvPr userDrawn="1"/>
        </p:nvGrpSpPr>
        <p:grpSpPr>
          <a:xfrm flipH="1">
            <a:off x="11425071" y="204788"/>
            <a:ext cx="932838" cy="720525"/>
            <a:chOff x="-790968" y="2046284"/>
            <a:chExt cx="3933136" cy="3037954"/>
          </a:xfrm>
        </p:grpSpPr>
        <p:sp>
          <p:nvSpPr>
            <p:cNvPr id="20" name="任意多边形: 形状 19"/>
            <p:cNvSpPr/>
            <p:nvPr userDrawn="1"/>
          </p:nvSpPr>
          <p:spPr>
            <a:xfrm>
              <a:off x="-790968" y="2318805"/>
              <a:ext cx="3604453" cy="2765433"/>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1" name="任意多边形: 形状 20"/>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22" name="Text Placeholder 14"/>
          <p:cNvSpPr>
            <a:spLocks noGrp="1"/>
          </p:cNvSpPr>
          <p:nvPr>
            <p:ph type="body" sz="quarter" idx="23" hasCustomPrompt="1"/>
          </p:nvPr>
        </p:nvSpPr>
        <p:spPr>
          <a:xfrm>
            <a:off x="11508024"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贰</a:t>
            </a:r>
            <a:endParaRPr lang="en-US" altLang="zh-CN" dirty="0"/>
          </a:p>
        </p:txBody>
      </p:sp>
      <p:sp>
        <p:nvSpPr>
          <p:cNvPr id="23" name="文本占位符 22"/>
          <p:cNvSpPr>
            <a:spLocks noGrp="1"/>
          </p:cNvSpPr>
          <p:nvPr>
            <p:ph type="body" sz="quarter" idx="24" hasCustomPrompt="1"/>
          </p:nvPr>
        </p:nvSpPr>
        <p:spPr>
          <a:xfrm>
            <a:off x="6096000" y="879916"/>
            <a:ext cx="5221761" cy="434094"/>
          </a:xfrm>
        </p:spPr>
        <p:txBody>
          <a:bodyPr>
            <a:normAutofit/>
          </a:bodyPr>
          <a:lstStyle>
            <a:lvl1pPr marL="0" indent="0" algn="r">
              <a:buNone/>
              <a:defRPr sz="1600">
                <a:solidFill>
                  <a:schemeClr val="tx1">
                    <a:lumMod val="75000"/>
                    <a:lumOff val="25000"/>
                  </a:schemeClr>
                </a:solidFill>
              </a:defRPr>
            </a:lvl1pPr>
          </a:lstStyle>
          <a:p>
            <a:pPr lvl="0"/>
            <a:r>
              <a:rPr lang="zh-CN" altLang="en-US" dirty="0"/>
              <a:t>编辑母版文本样式</a:t>
            </a:r>
          </a:p>
        </p:txBody>
      </p:sp>
      <p:sp>
        <p:nvSpPr>
          <p:cNvPr id="33" name="Text Placeholder 14"/>
          <p:cNvSpPr>
            <a:spLocks noGrp="1"/>
          </p:cNvSpPr>
          <p:nvPr>
            <p:ph type="body" sz="quarter" idx="25" hasCustomPrompt="1"/>
          </p:nvPr>
        </p:nvSpPr>
        <p:spPr>
          <a:xfrm>
            <a:off x="6096000" y="271123"/>
            <a:ext cx="5221761" cy="523220"/>
          </a:xfrm>
          <a:prstGeom prst="rect">
            <a:avLst/>
          </a:prstGeom>
        </p:spPr>
        <p:txBody>
          <a:bodyPr wrap="square">
            <a:spAutoFit/>
          </a:bodyPr>
          <a:lstStyle>
            <a:lvl1pPr marL="0" indent="0" algn="r">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34" name="组合 33"/>
          <p:cNvGrpSpPr/>
          <p:nvPr userDrawn="1"/>
        </p:nvGrpSpPr>
        <p:grpSpPr>
          <a:xfrm>
            <a:off x="10435314" y="761716"/>
            <a:ext cx="847725" cy="146663"/>
            <a:chOff x="5682122" y="4056534"/>
            <a:chExt cx="847725" cy="146663"/>
          </a:xfrm>
        </p:grpSpPr>
        <p:sp>
          <p:nvSpPr>
            <p:cNvPr id="35" name="矩形 34"/>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36" name="矩形 35"/>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37" name="组合 36"/>
          <p:cNvGrpSpPr/>
          <p:nvPr userDrawn="1"/>
        </p:nvGrpSpPr>
        <p:grpSpPr>
          <a:xfrm>
            <a:off x="7435312" y="2323605"/>
            <a:ext cx="3337414" cy="3547326"/>
            <a:chOff x="4857175" y="2136146"/>
            <a:chExt cx="2545415" cy="2705514"/>
          </a:xfrm>
        </p:grpSpPr>
        <p:sp>
          <p:nvSpPr>
            <p:cNvPr id="38" name="弦形 37"/>
            <p:cNvSpPr/>
            <p:nvPr/>
          </p:nvSpPr>
          <p:spPr>
            <a:xfrm>
              <a:off x="5993873" y="4457323"/>
              <a:ext cx="384337" cy="384337"/>
            </a:xfrm>
            <a:prstGeom prst="chord">
              <a:avLst>
                <a:gd name="adj1" fmla="val 20996857"/>
                <a:gd name="adj2" fmla="val 1159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923773"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263421"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083406" y="2197112"/>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903392"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243040"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903392"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263421"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364798" y="2692990"/>
              <a:ext cx="1553028" cy="1553028"/>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5319486" y="2652486"/>
              <a:ext cx="1553028" cy="1553028"/>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857175"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196823"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016808" y="2136146"/>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36794"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176442"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836794"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弦形 20"/>
            <p:cNvSpPr/>
            <p:nvPr/>
          </p:nvSpPr>
          <p:spPr>
            <a:xfrm>
              <a:off x="5901476" y="4523528"/>
              <a:ext cx="387278" cy="203825"/>
            </a:xfrm>
            <a:custGeom>
              <a:avLst/>
              <a:gdLst>
                <a:gd name="connsiteX0" fmla="*/ 384001 w 384337"/>
                <a:gd name="connsiteY0" fmla="*/ 180812 h 384337"/>
                <a:gd name="connsiteX1" fmla="*/ 291428 w 384337"/>
                <a:gd name="connsiteY1" fmla="*/ 356717 h 384337"/>
                <a:gd name="connsiteX2" fmla="*/ 92651 w 384337"/>
                <a:gd name="connsiteY2" fmla="*/ 356561 h 384337"/>
                <a:gd name="connsiteX3" fmla="*/ 353 w 384337"/>
                <a:gd name="connsiteY3" fmla="*/ 180511 h 384337"/>
                <a:gd name="connsiteX4" fmla="*/ 384001 w 384337"/>
                <a:gd name="connsiteY4" fmla="*/ 180812 h 384337"/>
                <a:gd name="connsiteX0-1" fmla="*/ 386941 w 387278"/>
                <a:gd name="connsiteY0-2" fmla="*/ 301 h 203825"/>
                <a:gd name="connsiteX1-3" fmla="*/ 294368 w 387278"/>
                <a:gd name="connsiteY1-4" fmla="*/ 176206 h 203825"/>
                <a:gd name="connsiteX2-5" fmla="*/ 95591 w 387278"/>
                <a:gd name="connsiteY2-6" fmla="*/ 176050 h 203825"/>
                <a:gd name="connsiteX3-7" fmla="*/ 3293 w 387278"/>
                <a:gd name="connsiteY3-8" fmla="*/ 0 h 203825"/>
                <a:gd name="connsiteX4-9" fmla="*/ 194525 w 387278"/>
                <a:gd name="connsiteY4-10" fmla="*/ 22278 h 203825"/>
                <a:gd name="connsiteX5" fmla="*/ 386941 w 387278"/>
                <a:gd name="connsiteY5" fmla="*/ 301 h 203825"/>
                <a:gd name="connsiteX0-11" fmla="*/ 386941 w 387278"/>
                <a:gd name="connsiteY0-12" fmla="*/ 301 h 203825"/>
                <a:gd name="connsiteX1-13" fmla="*/ 294368 w 387278"/>
                <a:gd name="connsiteY1-14" fmla="*/ 176206 h 203825"/>
                <a:gd name="connsiteX2-15" fmla="*/ 95591 w 387278"/>
                <a:gd name="connsiteY2-16" fmla="*/ 176050 h 203825"/>
                <a:gd name="connsiteX3-17" fmla="*/ 3293 w 387278"/>
                <a:gd name="connsiteY3-18" fmla="*/ 0 h 203825"/>
                <a:gd name="connsiteX4-19" fmla="*/ 194525 w 387278"/>
                <a:gd name="connsiteY4-20" fmla="*/ 10372 h 203825"/>
                <a:gd name="connsiteX5-21" fmla="*/ 386941 w 387278"/>
                <a:gd name="connsiteY5-22" fmla="*/ 301 h 203825"/>
                <a:gd name="connsiteX0-23" fmla="*/ 386941 w 387278"/>
                <a:gd name="connsiteY0-24" fmla="*/ 301 h 203825"/>
                <a:gd name="connsiteX1-25" fmla="*/ 294368 w 387278"/>
                <a:gd name="connsiteY1-26" fmla="*/ 176206 h 203825"/>
                <a:gd name="connsiteX2-27" fmla="*/ 95591 w 387278"/>
                <a:gd name="connsiteY2-28" fmla="*/ 176050 h 203825"/>
                <a:gd name="connsiteX3-29" fmla="*/ 3293 w 387278"/>
                <a:gd name="connsiteY3-30" fmla="*/ 0 h 203825"/>
                <a:gd name="connsiteX4-31" fmla="*/ 194525 w 387278"/>
                <a:gd name="connsiteY4-32" fmla="*/ 10372 h 203825"/>
                <a:gd name="connsiteX5-33" fmla="*/ 386941 w 387278"/>
                <a:gd name="connsiteY5-34" fmla="*/ 301 h 203825"/>
                <a:gd name="connsiteX0-35" fmla="*/ 386941 w 387278"/>
                <a:gd name="connsiteY0-36" fmla="*/ 301 h 203825"/>
                <a:gd name="connsiteX1-37" fmla="*/ 294368 w 387278"/>
                <a:gd name="connsiteY1-38" fmla="*/ 176206 h 203825"/>
                <a:gd name="connsiteX2-39" fmla="*/ 95591 w 387278"/>
                <a:gd name="connsiteY2-40" fmla="*/ 176050 h 203825"/>
                <a:gd name="connsiteX3-41" fmla="*/ 3293 w 387278"/>
                <a:gd name="connsiteY3-42" fmla="*/ 0 h 203825"/>
                <a:gd name="connsiteX4-43" fmla="*/ 194525 w 387278"/>
                <a:gd name="connsiteY4-44" fmla="*/ 10372 h 203825"/>
                <a:gd name="connsiteX5-45" fmla="*/ 386941 w 387278"/>
                <a:gd name="connsiteY5-46" fmla="*/ 301 h 203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87278" h="203825">
                  <a:moveTo>
                    <a:pt x="386941" y="301"/>
                  </a:moveTo>
                  <a:cubicBezTo>
                    <a:pt x="391161" y="71581"/>
                    <a:pt x="355510" y="139324"/>
                    <a:pt x="294368" y="176206"/>
                  </a:cubicBezTo>
                  <a:cubicBezTo>
                    <a:pt x="233226" y="213088"/>
                    <a:pt x="156675" y="213028"/>
                    <a:pt x="95591" y="176050"/>
                  </a:cubicBezTo>
                  <a:cubicBezTo>
                    <a:pt x="34507" y="139072"/>
                    <a:pt x="-13196" y="29200"/>
                    <a:pt x="3293" y="0"/>
                  </a:cubicBezTo>
                  <a:cubicBezTo>
                    <a:pt x="67037" y="282"/>
                    <a:pt x="130781" y="10090"/>
                    <a:pt x="194525" y="10372"/>
                  </a:cubicBezTo>
                  <a:cubicBezTo>
                    <a:pt x="258664" y="10190"/>
                    <a:pt x="322802" y="483"/>
                    <a:pt x="386941" y="3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196823"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5448300" y="2781300"/>
              <a:ext cx="1295400" cy="1295400"/>
              <a:chOff x="5505450" y="2838450"/>
              <a:chExt cx="1181100" cy="1181100"/>
            </a:xfrm>
          </p:grpSpPr>
          <p:sp>
            <p:nvSpPr>
              <p:cNvPr id="59" name="弧形 58"/>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弧形 59"/>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弧形 56"/>
            <p:cNvSpPr/>
            <p:nvPr/>
          </p:nvSpPr>
          <p:spPr>
            <a:xfrm>
              <a:off x="5236074" y="2569074"/>
              <a:ext cx="1719852" cy="1719852"/>
            </a:xfrm>
            <a:prstGeom prst="arc">
              <a:avLst>
                <a:gd name="adj1" fmla="val 4205922"/>
                <a:gd name="adj2" fmla="val 6584154"/>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弧形 57"/>
            <p:cNvSpPr/>
            <p:nvPr/>
          </p:nvSpPr>
          <p:spPr>
            <a:xfrm>
              <a:off x="5121774" y="2454774"/>
              <a:ext cx="1948452" cy="1948452"/>
            </a:xfrm>
            <a:prstGeom prst="arc">
              <a:avLst>
                <a:gd name="adj1" fmla="val 4751941"/>
                <a:gd name="adj2" fmla="val 6074166"/>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454407" y="2047762"/>
            <a:ext cx="847725" cy="146663"/>
            <a:chOff x="5682122" y="4056534"/>
            <a:chExt cx="847725" cy="146663"/>
          </a:xfrm>
        </p:grpSpPr>
        <p:sp>
          <p:nvSpPr>
            <p:cNvPr id="62" name="矩形 61"/>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63" name="矩形 62"/>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88" name="组合 87"/>
          <p:cNvGrpSpPr/>
          <p:nvPr userDrawn="1"/>
        </p:nvGrpSpPr>
        <p:grpSpPr>
          <a:xfrm>
            <a:off x="454407" y="3304907"/>
            <a:ext cx="847725" cy="146663"/>
            <a:chOff x="5682122" y="4056534"/>
            <a:chExt cx="847725" cy="146663"/>
          </a:xfrm>
        </p:grpSpPr>
        <p:sp>
          <p:nvSpPr>
            <p:cNvPr id="89" name="矩形 8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90" name="矩形 8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94" name="组合 93"/>
          <p:cNvGrpSpPr/>
          <p:nvPr userDrawn="1"/>
        </p:nvGrpSpPr>
        <p:grpSpPr>
          <a:xfrm>
            <a:off x="454407" y="4562052"/>
            <a:ext cx="847725" cy="146663"/>
            <a:chOff x="5682122" y="4056534"/>
            <a:chExt cx="847725" cy="146663"/>
          </a:xfrm>
        </p:grpSpPr>
        <p:sp>
          <p:nvSpPr>
            <p:cNvPr id="95" name="矩形 94"/>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96" name="矩形 95"/>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101" name="组合 100"/>
          <p:cNvGrpSpPr/>
          <p:nvPr userDrawn="1"/>
        </p:nvGrpSpPr>
        <p:grpSpPr>
          <a:xfrm>
            <a:off x="454407" y="5819196"/>
            <a:ext cx="847725" cy="146663"/>
            <a:chOff x="5682122" y="4056534"/>
            <a:chExt cx="847725" cy="146663"/>
          </a:xfrm>
        </p:grpSpPr>
        <p:sp>
          <p:nvSpPr>
            <p:cNvPr id="102" name="矩形 101"/>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103" name="矩形 102"/>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右">
    <p:spTree>
      <p:nvGrpSpPr>
        <p:cNvPr id="1" name=""/>
        <p:cNvGrpSpPr/>
        <p:nvPr/>
      </p:nvGrpSpPr>
      <p:grpSpPr>
        <a:xfrm>
          <a:off x="0" y="0"/>
          <a:ext cx="0" cy="0"/>
          <a:chOff x="0" y="0"/>
          <a:chExt cx="0" cy="0"/>
        </a:xfrm>
      </p:grpSpPr>
      <p:sp>
        <p:nvSpPr>
          <p:cNvPr id="45" name="图片占位符 2"/>
          <p:cNvSpPr>
            <a:spLocks noGrp="1" noChangeAspect="1"/>
          </p:cNvSpPr>
          <p:nvPr>
            <p:ph type="pic" sz="quarter" idx="26" hasCustomPrompt="1"/>
          </p:nvPr>
        </p:nvSpPr>
        <p:spPr>
          <a:xfrm>
            <a:off x="0" y="0"/>
            <a:ext cx="5093838" cy="6858000"/>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sp>
        <p:nvSpPr>
          <p:cNvPr id="7" name="Text Placeholder 14"/>
          <p:cNvSpPr>
            <a:spLocks noGrp="1"/>
          </p:cNvSpPr>
          <p:nvPr>
            <p:ph type="body" sz="quarter" idx="15" hasCustomPrompt="1"/>
          </p:nvPr>
        </p:nvSpPr>
        <p:spPr>
          <a:xfrm>
            <a:off x="5940225" y="1399331"/>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8" name="文本占位符 22"/>
          <p:cNvSpPr>
            <a:spLocks noGrp="1"/>
          </p:cNvSpPr>
          <p:nvPr>
            <p:ph type="body" sz="quarter" idx="16" hasCustomPrompt="1"/>
          </p:nvPr>
        </p:nvSpPr>
        <p:spPr>
          <a:xfrm>
            <a:off x="5940224" y="1976393"/>
            <a:ext cx="5885064" cy="702816"/>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36" name="组合 35"/>
          <p:cNvGrpSpPr/>
          <p:nvPr userDrawn="1"/>
        </p:nvGrpSpPr>
        <p:grpSpPr>
          <a:xfrm flipH="1">
            <a:off x="11425071" y="204788"/>
            <a:ext cx="932838" cy="720525"/>
            <a:chOff x="-790968" y="2046284"/>
            <a:chExt cx="3933136" cy="3037954"/>
          </a:xfrm>
        </p:grpSpPr>
        <p:sp>
          <p:nvSpPr>
            <p:cNvPr id="37" name="任意多边形: 形状 36"/>
            <p:cNvSpPr/>
            <p:nvPr userDrawn="1"/>
          </p:nvSpPr>
          <p:spPr>
            <a:xfrm>
              <a:off x="-790968" y="2318805"/>
              <a:ext cx="3604453" cy="2765433"/>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8" name="任意多边形: 形状 37"/>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39" name="Text Placeholder 14"/>
          <p:cNvSpPr>
            <a:spLocks noGrp="1"/>
          </p:cNvSpPr>
          <p:nvPr>
            <p:ph type="body" sz="quarter" idx="23" hasCustomPrompt="1"/>
          </p:nvPr>
        </p:nvSpPr>
        <p:spPr>
          <a:xfrm>
            <a:off x="11508024"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贰</a:t>
            </a:r>
            <a:endParaRPr lang="en-US" altLang="zh-CN" dirty="0"/>
          </a:p>
        </p:txBody>
      </p:sp>
      <p:sp>
        <p:nvSpPr>
          <p:cNvPr id="40" name="文本占位符 22"/>
          <p:cNvSpPr>
            <a:spLocks noGrp="1"/>
          </p:cNvSpPr>
          <p:nvPr>
            <p:ph type="body" sz="quarter" idx="24" hasCustomPrompt="1"/>
          </p:nvPr>
        </p:nvSpPr>
        <p:spPr>
          <a:xfrm>
            <a:off x="6096000" y="879916"/>
            <a:ext cx="5221761" cy="434094"/>
          </a:xfrm>
        </p:spPr>
        <p:txBody>
          <a:bodyPr>
            <a:normAutofit/>
          </a:bodyPr>
          <a:lstStyle>
            <a:lvl1pPr marL="0" indent="0" algn="r">
              <a:buNone/>
              <a:defRPr sz="1600">
                <a:solidFill>
                  <a:schemeClr val="tx1">
                    <a:lumMod val="75000"/>
                    <a:lumOff val="25000"/>
                  </a:schemeClr>
                </a:solidFill>
              </a:defRPr>
            </a:lvl1pPr>
          </a:lstStyle>
          <a:p>
            <a:pPr lvl="0"/>
            <a:r>
              <a:rPr lang="zh-CN" altLang="en-US" dirty="0"/>
              <a:t>编辑母版文本样式</a:t>
            </a:r>
          </a:p>
        </p:txBody>
      </p:sp>
      <p:sp>
        <p:nvSpPr>
          <p:cNvPr id="41" name="Text Placeholder 14"/>
          <p:cNvSpPr>
            <a:spLocks noGrp="1"/>
          </p:cNvSpPr>
          <p:nvPr>
            <p:ph type="body" sz="quarter" idx="25" hasCustomPrompt="1"/>
          </p:nvPr>
        </p:nvSpPr>
        <p:spPr>
          <a:xfrm>
            <a:off x="6096000" y="271123"/>
            <a:ext cx="5221761" cy="523220"/>
          </a:xfrm>
          <a:prstGeom prst="rect">
            <a:avLst/>
          </a:prstGeom>
        </p:spPr>
        <p:txBody>
          <a:bodyPr wrap="square">
            <a:spAutoFit/>
          </a:bodyPr>
          <a:lstStyle>
            <a:lvl1pPr marL="0" indent="0" algn="r">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42" name="组合 41"/>
          <p:cNvGrpSpPr/>
          <p:nvPr userDrawn="1"/>
        </p:nvGrpSpPr>
        <p:grpSpPr>
          <a:xfrm>
            <a:off x="10435314" y="761716"/>
            <a:ext cx="847725" cy="146663"/>
            <a:chOff x="5682122" y="4056534"/>
            <a:chExt cx="847725" cy="146663"/>
          </a:xfrm>
        </p:grpSpPr>
        <p:sp>
          <p:nvSpPr>
            <p:cNvPr id="43" name="矩形 42"/>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44" name="矩形 43"/>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58" name="组合 57"/>
          <p:cNvGrpSpPr/>
          <p:nvPr userDrawn="1"/>
        </p:nvGrpSpPr>
        <p:grpSpPr>
          <a:xfrm>
            <a:off x="6018048" y="1808924"/>
            <a:ext cx="847725" cy="146663"/>
            <a:chOff x="5682122" y="4056534"/>
            <a:chExt cx="847725" cy="146663"/>
          </a:xfrm>
        </p:grpSpPr>
        <p:sp>
          <p:nvSpPr>
            <p:cNvPr id="59" name="矩形 5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60" name="矩形 5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61" name="Text Placeholder 14"/>
          <p:cNvSpPr>
            <a:spLocks noGrp="1"/>
          </p:cNvSpPr>
          <p:nvPr>
            <p:ph type="body" sz="quarter" idx="27" hasCustomPrompt="1"/>
          </p:nvPr>
        </p:nvSpPr>
        <p:spPr>
          <a:xfrm>
            <a:off x="5940225" y="2761546"/>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62" name="文本占位符 22"/>
          <p:cNvSpPr>
            <a:spLocks noGrp="1"/>
          </p:cNvSpPr>
          <p:nvPr>
            <p:ph type="body" sz="quarter" idx="28" hasCustomPrompt="1"/>
          </p:nvPr>
        </p:nvSpPr>
        <p:spPr>
          <a:xfrm>
            <a:off x="5940224" y="3338608"/>
            <a:ext cx="5885064" cy="702816"/>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63" name="组合 62"/>
          <p:cNvGrpSpPr/>
          <p:nvPr userDrawn="1"/>
        </p:nvGrpSpPr>
        <p:grpSpPr>
          <a:xfrm>
            <a:off x="6018048" y="3171139"/>
            <a:ext cx="847725" cy="146663"/>
            <a:chOff x="5682122" y="4056534"/>
            <a:chExt cx="847725" cy="146663"/>
          </a:xfrm>
        </p:grpSpPr>
        <p:sp>
          <p:nvSpPr>
            <p:cNvPr id="64" name="矩形 6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65" name="矩形 6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66" name="Text Placeholder 14"/>
          <p:cNvSpPr>
            <a:spLocks noGrp="1"/>
          </p:cNvSpPr>
          <p:nvPr>
            <p:ph type="body" sz="quarter" idx="29" hasCustomPrompt="1"/>
          </p:nvPr>
        </p:nvSpPr>
        <p:spPr>
          <a:xfrm>
            <a:off x="5940225" y="4143215"/>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67" name="文本占位符 22"/>
          <p:cNvSpPr>
            <a:spLocks noGrp="1"/>
          </p:cNvSpPr>
          <p:nvPr>
            <p:ph type="body" sz="quarter" idx="30" hasCustomPrompt="1"/>
          </p:nvPr>
        </p:nvSpPr>
        <p:spPr>
          <a:xfrm>
            <a:off x="5940224" y="4720277"/>
            <a:ext cx="5885064" cy="702816"/>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68" name="组合 67"/>
          <p:cNvGrpSpPr/>
          <p:nvPr userDrawn="1"/>
        </p:nvGrpSpPr>
        <p:grpSpPr>
          <a:xfrm>
            <a:off x="6018048" y="4552808"/>
            <a:ext cx="847725" cy="146663"/>
            <a:chOff x="5682122" y="4056534"/>
            <a:chExt cx="847725" cy="146663"/>
          </a:xfrm>
        </p:grpSpPr>
        <p:sp>
          <p:nvSpPr>
            <p:cNvPr id="69" name="矩形 6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70" name="矩形 6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71" name="Text Placeholder 14"/>
          <p:cNvSpPr>
            <a:spLocks noGrp="1"/>
          </p:cNvSpPr>
          <p:nvPr>
            <p:ph type="body" sz="quarter" idx="31" hasCustomPrompt="1"/>
          </p:nvPr>
        </p:nvSpPr>
        <p:spPr>
          <a:xfrm>
            <a:off x="5940225" y="5479062"/>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72" name="文本占位符 22"/>
          <p:cNvSpPr>
            <a:spLocks noGrp="1"/>
          </p:cNvSpPr>
          <p:nvPr>
            <p:ph type="body" sz="quarter" idx="32" hasCustomPrompt="1"/>
          </p:nvPr>
        </p:nvSpPr>
        <p:spPr>
          <a:xfrm>
            <a:off x="5940224" y="6056124"/>
            <a:ext cx="5885064" cy="702816"/>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73" name="组合 72"/>
          <p:cNvGrpSpPr/>
          <p:nvPr userDrawn="1"/>
        </p:nvGrpSpPr>
        <p:grpSpPr>
          <a:xfrm>
            <a:off x="6018048" y="5888655"/>
            <a:ext cx="847725" cy="146663"/>
            <a:chOff x="5682122" y="4056534"/>
            <a:chExt cx="847725" cy="146663"/>
          </a:xfrm>
        </p:grpSpPr>
        <p:sp>
          <p:nvSpPr>
            <p:cNvPr id="74" name="矩形 7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75" name="矩形 7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右">
    <p:spTree>
      <p:nvGrpSpPr>
        <p:cNvPr id="1" name=""/>
        <p:cNvGrpSpPr/>
        <p:nvPr/>
      </p:nvGrpSpPr>
      <p:grpSpPr>
        <a:xfrm>
          <a:off x="0" y="0"/>
          <a:ext cx="0" cy="0"/>
          <a:chOff x="0" y="0"/>
          <a:chExt cx="0" cy="0"/>
        </a:xfrm>
      </p:grpSpPr>
      <p:sp>
        <p:nvSpPr>
          <p:cNvPr id="8" name="图片占位符 2"/>
          <p:cNvSpPr>
            <a:spLocks noGrp="1" noChangeAspect="1"/>
          </p:cNvSpPr>
          <p:nvPr>
            <p:ph type="pic" sz="quarter" idx="16" hasCustomPrompt="1"/>
          </p:nvPr>
        </p:nvSpPr>
        <p:spPr>
          <a:xfrm>
            <a:off x="614266" y="2873783"/>
            <a:ext cx="2623640" cy="1837113"/>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grpSp>
        <p:nvGrpSpPr>
          <p:cNvPr id="28" name="组合 27"/>
          <p:cNvGrpSpPr/>
          <p:nvPr userDrawn="1"/>
        </p:nvGrpSpPr>
        <p:grpSpPr>
          <a:xfrm flipH="1">
            <a:off x="11425071" y="204788"/>
            <a:ext cx="932838" cy="720525"/>
            <a:chOff x="-790968" y="2046284"/>
            <a:chExt cx="3933136" cy="3037954"/>
          </a:xfrm>
        </p:grpSpPr>
        <p:sp>
          <p:nvSpPr>
            <p:cNvPr id="29" name="任意多边形: 形状 28"/>
            <p:cNvSpPr/>
            <p:nvPr userDrawn="1"/>
          </p:nvSpPr>
          <p:spPr>
            <a:xfrm>
              <a:off x="-790968" y="2318805"/>
              <a:ext cx="3604453" cy="2765433"/>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任意多边形: 形状 29"/>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31" name="Text Placeholder 14"/>
          <p:cNvSpPr>
            <a:spLocks noGrp="1"/>
          </p:cNvSpPr>
          <p:nvPr>
            <p:ph type="body" sz="quarter" idx="32" hasCustomPrompt="1"/>
          </p:nvPr>
        </p:nvSpPr>
        <p:spPr>
          <a:xfrm>
            <a:off x="11508024"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贰</a:t>
            </a:r>
            <a:endParaRPr lang="en-US" altLang="zh-CN" dirty="0"/>
          </a:p>
        </p:txBody>
      </p:sp>
      <p:sp>
        <p:nvSpPr>
          <p:cNvPr id="32" name="文本占位符 22"/>
          <p:cNvSpPr>
            <a:spLocks noGrp="1"/>
          </p:cNvSpPr>
          <p:nvPr>
            <p:ph type="body" sz="quarter" idx="33" hasCustomPrompt="1"/>
          </p:nvPr>
        </p:nvSpPr>
        <p:spPr>
          <a:xfrm>
            <a:off x="6096000" y="879916"/>
            <a:ext cx="5221761" cy="434094"/>
          </a:xfrm>
        </p:spPr>
        <p:txBody>
          <a:bodyPr>
            <a:normAutofit/>
          </a:bodyPr>
          <a:lstStyle>
            <a:lvl1pPr marL="0" indent="0" algn="r">
              <a:buNone/>
              <a:defRPr sz="1600">
                <a:solidFill>
                  <a:schemeClr val="tx1">
                    <a:lumMod val="75000"/>
                    <a:lumOff val="25000"/>
                  </a:schemeClr>
                </a:solidFill>
              </a:defRPr>
            </a:lvl1pPr>
          </a:lstStyle>
          <a:p>
            <a:pPr lvl="0"/>
            <a:r>
              <a:rPr lang="zh-CN" altLang="en-US" dirty="0"/>
              <a:t>编辑母版文本样式</a:t>
            </a:r>
          </a:p>
        </p:txBody>
      </p:sp>
      <p:sp>
        <p:nvSpPr>
          <p:cNvPr id="33" name="Text Placeholder 14"/>
          <p:cNvSpPr>
            <a:spLocks noGrp="1"/>
          </p:cNvSpPr>
          <p:nvPr>
            <p:ph type="body" sz="quarter" idx="34" hasCustomPrompt="1"/>
          </p:nvPr>
        </p:nvSpPr>
        <p:spPr>
          <a:xfrm>
            <a:off x="6096000" y="271123"/>
            <a:ext cx="5221761" cy="523220"/>
          </a:xfrm>
          <a:prstGeom prst="rect">
            <a:avLst/>
          </a:prstGeom>
        </p:spPr>
        <p:txBody>
          <a:bodyPr wrap="square">
            <a:spAutoFit/>
          </a:bodyPr>
          <a:lstStyle>
            <a:lvl1pPr marL="0" indent="0" algn="r">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34" name="组合 33"/>
          <p:cNvGrpSpPr/>
          <p:nvPr userDrawn="1"/>
        </p:nvGrpSpPr>
        <p:grpSpPr>
          <a:xfrm>
            <a:off x="10435314" y="761716"/>
            <a:ext cx="847725" cy="146663"/>
            <a:chOff x="5682122" y="4056534"/>
            <a:chExt cx="847725" cy="146663"/>
          </a:xfrm>
        </p:grpSpPr>
        <p:sp>
          <p:nvSpPr>
            <p:cNvPr id="35" name="矩形 34"/>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36" name="矩形 35"/>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37" name="Text Placeholder 14"/>
          <p:cNvSpPr>
            <a:spLocks noGrp="1"/>
          </p:cNvSpPr>
          <p:nvPr>
            <p:ph type="body" sz="quarter" idx="35" hasCustomPrompt="1"/>
          </p:nvPr>
        </p:nvSpPr>
        <p:spPr>
          <a:xfrm>
            <a:off x="614267" y="1425646"/>
            <a:ext cx="2623639"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38" name="文本占位符 22"/>
          <p:cNvSpPr>
            <a:spLocks noGrp="1"/>
          </p:cNvSpPr>
          <p:nvPr>
            <p:ph type="body" sz="quarter" idx="36" hasCustomPrompt="1"/>
          </p:nvPr>
        </p:nvSpPr>
        <p:spPr>
          <a:xfrm>
            <a:off x="614266" y="2002708"/>
            <a:ext cx="2623640" cy="83690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39" name="组合 38"/>
          <p:cNvGrpSpPr/>
          <p:nvPr userDrawn="1"/>
        </p:nvGrpSpPr>
        <p:grpSpPr>
          <a:xfrm>
            <a:off x="692090" y="1835239"/>
            <a:ext cx="847725" cy="146663"/>
            <a:chOff x="5682122" y="4056534"/>
            <a:chExt cx="847725" cy="146663"/>
          </a:xfrm>
        </p:grpSpPr>
        <p:sp>
          <p:nvSpPr>
            <p:cNvPr id="40" name="矩形 39"/>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41" name="矩形 40"/>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43" name="Text Placeholder 14"/>
          <p:cNvSpPr>
            <a:spLocks noGrp="1"/>
          </p:cNvSpPr>
          <p:nvPr>
            <p:ph type="body" sz="quarter" idx="37" hasCustomPrompt="1"/>
          </p:nvPr>
        </p:nvSpPr>
        <p:spPr>
          <a:xfrm>
            <a:off x="3387544" y="4758238"/>
            <a:ext cx="2623639"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44" name="文本占位符 22"/>
          <p:cNvSpPr>
            <a:spLocks noGrp="1"/>
          </p:cNvSpPr>
          <p:nvPr>
            <p:ph type="body" sz="quarter" idx="38" hasCustomPrompt="1"/>
          </p:nvPr>
        </p:nvSpPr>
        <p:spPr>
          <a:xfrm>
            <a:off x="3387543" y="5335300"/>
            <a:ext cx="2623640" cy="83690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45" name="组合 44"/>
          <p:cNvGrpSpPr/>
          <p:nvPr userDrawn="1"/>
        </p:nvGrpSpPr>
        <p:grpSpPr>
          <a:xfrm>
            <a:off x="3465367" y="5167831"/>
            <a:ext cx="847725" cy="146663"/>
            <a:chOff x="5682122" y="4056534"/>
            <a:chExt cx="847725" cy="146663"/>
          </a:xfrm>
        </p:grpSpPr>
        <p:sp>
          <p:nvSpPr>
            <p:cNvPr id="46" name="矩形 45"/>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47" name="矩形 46"/>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48" name="Text Placeholder 14"/>
          <p:cNvSpPr>
            <a:spLocks noGrp="1"/>
          </p:cNvSpPr>
          <p:nvPr>
            <p:ph type="body" sz="quarter" idx="39" hasCustomPrompt="1"/>
          </p:nvPr>
        </p:nvSpPr>
        <p:spPr>
          <a:xfrm>
            <a:off x="8934101" y="4758238"/>
            <a:ext cx="2623639"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49" name="文本占位符 22"/>
          <p:cNvSpPr>
            <a:spLocks noGrp="1"/>
          </p:cNvSpPr>
          <p:nvPr>
            <p:ph type="body" sz="quarter" idx="40" hasCustomPrompt="1"/>
          </p:nvPr>
        </p:nvSpPr>
        <p:spPr>
          <a:xfrm>
            <a:off x="8934100" y="5335300"/>
            <a:ext cx="2623640" cy="83690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50" name="组合 49"/>
          <p:cNvGrpSpPr/>
          <p:nvPr userDrawn="1"/>
        </p:nvGrpSpPr>
        <p:grpSpPr>
          <a:xfrm>
            <a:off x="9011924" y="5167831"/>
            <a:ext cx="847725" cy="146663"/>
            <a:chOff x="5682122" y="4056534"/>
            <a:chExt cx="847725" cy="146663"/>
          </a:xfrm>
        </p:grpSpPr>
        <p:sp>
          <p:nvSpPr>
            <p:cNvPr id="51" name="矩形 5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52" name="矩形 5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58" name="Text Placeholder 14"/>
          <p:cNvSpPr>
            <a:spLocks noGrp="1"/>
          </p:cNvSpPr>
          <p:nvPr>
            <p:ph type="body" sz="quarter" idx="41" hasCustomPrompt="1"/>
          </p:nvPr>
        </p:nvSpPr>
        <p:spPr>
          <a:xfrm>
            <a:off x="6096001" y="1425646"/>
            <a:ext cx="2623639"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59" name="文本占位符 22"/>
          <p:cNvSpPr>
            <a:spLocks noGrp="1"/>
          </p:cNvSpPr>
          <p:nvPr>
            <p:ph type="body" sz="quarter" idx="42" hasCustomPrompt="1"/>
          </p:nvPr>
        </p:nvSpPr>
        <p:spPr>
          <a:xfrm>
            <a:off x="6096000" y="2002708"/>
            <a:ext cx="2623640" cy="83690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60" name="组合 59"/>
          <p:cNvGrpSpPr/>
          <p:nvPr userDrawn="1"/>
        </p:nvGrpSpPr>
        <p:grpSpPr>
          <a:xfrm>
            <a:off x="6173824" y="1835239"/>
            <a:ext cx="847725" cy="146663"/>
            <a:chOff x="5682122" y="4056534"/>
            <a:chExt cx="847725" cy="146663"/>
          </a:xfrm>
        </p:grpSpPr>
        <p:sp>
          <p:nvSpPr>
            <p:cNvPr id="61" name="矩形 6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62" name="矩形 6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
        <p:nvSpPr>
          <p:cNvPr id="63" name="图片占位符 2"/>
          <p:cNvSpPr>
            <a:spLocks noGrp="1" noChangeAspect="1"/>
          </p:cNvSpPr>
          <p:nvPr>
            <p:ph type="pic" sz="quarter" idx="43" hasCustomPrompt="1"/>
          </p:nvPr>
        </p:nvSpPr>
        <p:spPr>
          <a:xfrm>
            <a:off x="3387544" y="2873783"/>
            <a:ext cx="2623640" cy="1837113"/>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sp>
        <p:nvSpPr>
          <p:cNvPr id="64" name="图片占位符 2"/>
          <p:cNvSpPr>
            <a:spLocks noGrp="1" noChangeAspect="1"/>
          </p:cNvSpPr>
          <p:nvPr>
            <p:ph type="pic" sz="quarter" idx="44" hasCustomPrompt="1"/>
          </p:nvPr>
        </p:nvSpPr>
        <p:spPr>
          <a:xfrm>
            <a:off x="6160822" y="2873783"/>
            <a:ext cx="2623640" cy="1837113"/>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sp>
        <p:nvSpPr>
          <p:cNvPr id="65" name="图片占位符 2"/>
          <p:cNvSpPr>
            <a:spLocks noGrp="1" noChangeAspect="1"/>
          </p:cNvSpPr>
          <p:nvPr>
            <p:ph type="pic" sz="quarter" idx="45" hasCustomPrompt="1"/>
          </p:nvPr>
        </p:nvSpPr>
        <p:spPr>
          <a:xfrm>
            <a:off x="8934100" y="2873783"/>
            <a:ext cx="2623640" cy="1837113"/>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右">
    <p:spTree>
      <p:nvGrpSpPr>
        <p:cNvPr id="1" name=""/>
        <p:cNvGrpSpPr/>
        <p:nvPr/>
      </p:nvGrpSpPr>
      <p:grpSpPr>
        <a:xfrm>
          <a:off x="0" y="0"/>
          <a:ext cx="0" cy="0"/>
          <a:chOff x="0" y="0"/>
          <a:chExt cx="0" cy="0"/>
        </a:xfrm>
      </p:grpSpPr>
      <p:grpSp>
        <p:nvGrpSpPr>
          <p:cNvPr id="3" name="组合 2"/>
          <p:cNvGrpSpPr/>
          <p:nvPr userDrawn="1"/>
        </p:nvGrpSpPr>
        <p:grpSpPr>
          <a:xfrm rot="2700000">
            <a:off x="4173457" y="1704723"/>
            <a:ext cx="3845086" cy="3845086"/>
            <a:chOff x="11580198" y="349500"/>
            <a:chExt cx="7254038" cy="7254038"/>
          </a:xfrm>
        </p:grpSpPr>
        <p:grpSp>
          <p:nvGrpSpPr>
            <p:cNvPr id="41" name="组合 40"/>
            <p:cNvGrpSpPr/>
            <p:nvPr userDrawn="1"/>
          </p:nvGrpSpPr>
          <p:grpSpPr>
            <a:xfrm rot="5400000">
              <a:off x="11577251" y="2921622"/>
              <a:ext cx="7254038" cy="2109794"/>
              <a:chOff x="275813" y="898637"/>
              <a:chExt cx="7254038" cy="1425019"/>
            </a:xfrm>
            <a:solidFill>
              <a:schemeClr val="tx1">
                <a:lumMod val="75000"/>
                <a:lumOff val="25000"/>
              </a:schemeClr>
            </a:solidFill>
          </p:grpSpPr>
          <p:sp>
            <p:nvSpPr>
              <p:cNvPr id="42" name="箭头: V 形 41"/>
              <p:cNvSpPr/>
              <p:nvPr/>
            </p:nvSpPr>
            <p:spPr>
              <a:xfrm>
                <a:off x="4845502" y="898637"/>
                <a:ext cx="2684349" cy="1425019"/>
              </a:xfrm>
              <a:prstGeom prst="chevron">
                <a:avLst>
                  <a:gd name="adj" fmla="val 21328"/>
                </a:avLst>
              </a:prstGeom>
              <a:solidFill>
                <a:schemeClr val="bg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箭头: V 形 42"/>
              <p:cNvSpPr/>
              <p:nvPr/>
            </p:nvSpPr>
            <p:spPr>
              <a:xfrm flipH="1">
                <a:off x="275813" y="898637"/>
                <a:ext cx="2701199" cy="1425019"/>
              </a:xfrm>
              <a:prstGeom prst="chevron">
                <a:avLst>
                  <a:gd name="adj" fmla="val 21328"/>
                </a:avLst>
              </a:prstGeom>
              <a:solidFill>
                <a:schemeClr val="bg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4" name="组合 43"/>
            <p:cNvGrpSpPr/>
            <p:nvPr userDrawn="1"/>
          </p:nvGrpSpPr>
          <p:grpSpPr>
            <a:xfrm>
              <a:off x="11580198" y="2921622"/>
              <a:ext cx="7254038" cy="2109794"/>
              <a:chOff x="275813" y="898637"/>
              <a:chExt cx="7254038" cy="1425019"/>
            </a:xfrm>
            <a:solidFill>
              <a:schemeClr val="accent4"/>
            </a:solidFill>
          </p:grpSpPr>
          <p:sp>
            <p:nvSpPr>
              <p:cNvPr id="45" name="箭头: V 形 44"/>
              <p:cNvSpPr/>
              <p:nvPr/>
            </p:nvSpPr>
            <p:spPr>
              <a:xfrm>
                <a:off x="4845502" y="898637"/>
                <a:ext cx="2684349" cy="1425019"/>
              </a:xfrm>
              <a:prstGeom prst="chevron">
                <a:avLst>
                  <a:gd name="adj" fmla="val 21328"/>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箭头: V 形 45"/>
              <p:cNvSpPr/>
              <p:nvPr/>
            </p:nvSpPr>
            <p:spPr>
              <a:xfrm flipH="1">
                <a:off x="275813" y="898637"/>
                <a:ext cx="2701199" cy="1425019"/>
              </a:xfrm>
              <a:prstGeom prst="chevron">
                <a:avLst>
                  <a:gd name="adj" fmla="val 21328"/>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7" name="八边形 46"/>
            <p:cNvSpPr/>
            <p:nvPr userDrawn="1"/>
          </p:nvSpPr>
          <p:spPr>
            <a:xfrm rot="1320000">
              <a:off x="13860373" y="2613538"/>
              <a:ext cx="2728279" cy="2728279"/>
            </a:xfrm>
            <a:prstGeom prst="octagon">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形状 31"/>
          <p:cNvSpPr/>
          <p:nvPr userDrawn="1"/>
        </p:nvSpPr>
        <p:spPr>
          <a:xfrm flipH="1">
            <a:off x="7428899" y="1837825"/>
            <a:ext cx="696719" cy="457200"/>
          </a:xfrm>
          <a:custGeom>
            <a:avLst/>
            <a:gdLst>
              <a:gd name="connsiteX0" fmla="*/ 0 w 736600"/>
              <a:gd name="connsiteY0" fmla="*/ 0 h 457200"/>
              <a:gd name="connsiteX1" fmla="*/ 279400 w 736600"/>
              <a:gd name="connsiteY1" fmla="*/ 0 h 457200"/>
              <a:gd name="connsiteX2" fmla="*/ 736600 w 736600"/>
              <a:gd name="connsiteY2" fmla="*/ 457200 h 457200"/>
            </a:gdLst>
            <a:ahLst/>
            <a:cxnLst>
              <a:cxn ang="0">
                <a:pos x="connsiteX0" y="connsiteY0"/>
              </a:cxn>
              <a:cxn ang="0">
                <a:pos x="connsiteX1" y="connsiteY1"/>
              </a:cxn>
              <a:cxn ang="0">
                <a:pos x="connsiteX2" y="connsiteY2"/>
              </a:cxn>
            </a:cxnLst>
            <a:rect l="l" t="t" r="r" b="b"/>
            <a:pathLst>
              <a:path w="736600" h="457200">
                <a:moveTo>
                  <a:pt x="0" y="0"/>
                </a:moveTo>
                <a:lnTo>
                  <a:pt x="279400" y="0"/>
                </a:lnTo>
                <a:lnTo>
                  <a:pt x="736600" y="457200"/>
                </a:lnTo>
              </a:path>
            </a:pathLst>
          </a:custGeom>
          <a:noFill/>
          <a:ln>
            <a:solidFill>
              <a:schemeClr val="accent4"/>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userDrawn="1"/>
        </p:nvSpPr>
        <p:spPr>
          <a:xfrm flipH="1">
            <a:off x="7451733" y="4970826"/>
            <a:ext cx="660682" cy="203200"/>
          </a:xfrm>
          <a:custGeom>
            <a:avLst/>
            <a:gdLst>
              <a:gd name="connsiteX0" fmla="*/ 0 w 698500"/>
              <a:gd name="connsiteY0" fmla="*/ 203200 h 203200"/>
              <a:gd name="connsiteX1" fmla="*/ 304800 w 698500"/>
              <a:gd name="connsiteY1" fmla="*/ 203200 h 203200"/>
              <a:gd name="connsiteX2" fmla="*/ 698500 w 698500"/>
              <a:gd name="connsiteY2" fmla="*/ 0 h 203200"/>
            </a:gdLst>
            <a:ahLst/>
            <a:cxnLst>
              <a:cxn ang="0">
                <a:pos x="connsiteX0" y="connsiteY0"/>
              </a:cxn>
              <a:cxn ang="0">
                <a:pos x="connsiteX1" y="connsiteY1"/>
              </a:cxn>
              <a:cxn ang="0">
                <a:pos x="connsiteX2" y="connsiteY2"/>
              </a:cxn>
            </a:cxnLst>
            <a:rect l="l" t="t" r="r" b="b"/>
            <a:pathLst>
              <a:path w="698500" h="203200">
                <a:moveTo>
                  <a:pt x="0" y="203200"/>
                </a:moveTo>
                <a:lnTo>
                  <a:pt x="304800" y="203200"/>
                </a:lnTo>
                <a:lnTo>
                  <a:pt x="698500" y="0"/>
                </a:lnTo>
              </a:path>
            </a:pathLst>
          </a:custGeom>
          <a:noFill/>
          <a:ln>
            <a:solidFill>
              <a:schemeClr val="tx1">
                <a:lumMod val="75000"/>
                <a:lumOff val="2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userDrawn="1"/>
        </p:nvSpPr>
        <p:spPr>
          <a:xfrm>
            <a:off x="4078480" y="1837825"/>
            <a:ext cx="696719" cy="457200"/>
          </a:xfrm>
          <a:custGeom>
            <a:avLst/>
            <a:gdLst>
              <a:gd name="connsiteX0" fmla="*/ 0 w 736600"/>
              <a:gd name="connsiteY0" fmla="*/ 0 h 457200"/>
              <a:gd name="connsiteX1" fmla="*/ 279400 w 736600"/>
              <a:gd name="connsiteY1" fmla="*/ 0 h 457200"/>
              <a:gd name="connsiteX2" fmla="*/ 736600 w 736600"/>
              <a:gd name="connsiteY2" fmla="*/ 457200 h 457200"/>
            </a:gdLst>
            <a:ahLst/>
            <a:cxnLst>
              <a:cxn ang="0">
                <a:pos x="connsiteX0" y="connsiteY0"/>
              </a:cxn>
              <a:cxn ang="0">
                <a:pos x="connsiteX1" y="connsiteY1"/>
              </a:cxn>
              <a:cxn ang="0">
                <a:pos x="connsiteX2" y="connsiteY2"/>
              </a:cxn>
            </a:cxnLst>
            <a:rect l="l" t="t" r="r" b="b"/>
            <a:pathLst>
              <a:path w="736600" h="457200">
                <a:moveTo>
                  <a:pt x="0" y="0"/>
                </a:moveTo>
                <a:lnTo>
                  <a:pt x="279400" y="0"/>
                </a:lnTo>
                <a:lnTo>
                  <a:pt x="736600" y="457200"/>
                </a:lnTo>
              </a:path>
            </a:pathLst>
          </a:custGeom>
          <a:noFill/>
          <a:ln>
            <a:solidFill>
              <a:schemeClr val="tx1">
                <a:lumMod val="75000"/>
                <a:lumOff val="2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userDrawn="1"/>
        </p:nvSpPr>
        <p:spPr>
          <a:xfrm>
            <a:off x="4078480" y="4970826"/>
            <a:ext cx="660682" cy="203200"/>
          </a:xfrm>
          <a:custGeom>
            <a:avLst/>
            <a:gdLst>
              <a:gd name="connsiteX0" fmla="*/ 0 w 698500"/>
              <a:gd name="connsiteY0" fmla="*/ 203200 h 203200"/>
              <a:gd name="connsiteX1" fmla="*/ 304800 w 698500"/>
              <a:gd name="connsiteY1" fmla="*/ 203200 h 203200"/>
              <a:gd name="connsiteX2" fmla="*/ 698500 w 698500"/>
              <a:gd name="connsiteY2" fmla="*/ 0 h 203200"/>
            </a:gdLst>
            <a:ahLst/>
            <a:cxnLst>
              <a:cxn ang="0">
                <a:pos x="connsiteX0" y="connsiteY0"/>
              </a:cxn>
              <a:cxn ang="0">
                <a:pos x="connsiteX1" y="connsiteY1"/>
              </a:cxn>
              <a:cxn ang="0">
                <a:pos x="connsiteX2" y="connsiteY2"/>
              </a:cxn>
            </a:cxnLst>
            <a:rect l="l" t="t" r="r" b="b"/>
            <a:pathLst>
              <a:path w="698500" h="203200">
                <a:moveTo>
                  <a:pt x="0" y="203200"/>
                </a:moveTo>
                <a:lnTo>
                  <a:pt x="304800" y="203200"/>
                </a:lnTo>
                <a:lnTo>
                  <a:pt x="698500" y="0"/>
                </a:lnTo>
              </a:path>
            </a:pathLst>
          </a:custGeom>
          <a:noFill/>
          <a:ln>
            <a:solidFill>
              <a:schemeClr val="accent4"/>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 Placeholder 14"/>
          <p:cNvSpPr>
            <a:spLocks noGrp="1"/>
          </p:cNvSpPr>
          <p:nvPr userDrawn="1">
            <p:ph type="body" sz="quarter" idx="15" hasCustomPrompt="1"/>
          </p:nvPr>
        </p:nvSpPr>
        <p:spPr>
          <a:xfrm>
            <a:off x="1785770" y="1636274"/>
            <a:ext cx="2245488" cy="369332"/>
          </a:xfrm>
          <a:prstGeom prst="rect">
            <a:avLst/>
          </a:prstGeom>
        </p:spPr>
        <p:txBody>
          <a:bodyPr wrap="square">
            <a:spAutoFit/>
          </a:bodyPr>
          <a:lstStyle>
            <a:lvl1pPr marL="0" indent="0" algn="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18" name="文本占位符 22"/>
          <p:cNvSpPr>
            <a:spLocks noGrp="1"/>
          </p:cNvSpPr>
          <p:nvPr userDrawn="1">
            <p:ph type="body" sz="quarter" idx="16" hasCustomPrompt="1"/>
          </p:nvPr>
        </p:nvSpPr>
        <p:spPr>
          <a:xfrm>
            <a:off x="365125" y="2213335"/>
            <a:ext cx="3666133" cy="127549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1" name="Text Placeholder 14"/>
          <p:cNvSpPr>
            <a:spLocks noGrp="1"/>
          </p:cNvSpPr>
          <p:nvPr userDrawn="1">
            <p:ph type="body" sz="quarter" idx="17" hasCustomPrompt="1"/>
          </p:nvPr>
        </p:nvSpPr>
        <p:spPr>
          <a:xfrm>
            <a:off x="8148837" y="1636274"/>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2" name="文本占位符 22"/>
          <p:cNvSpPr>
            <a:spLocks noGrp="1"/>
          </p:cNvSpPr>
          <p:nvPr userDrawn="1">
            <p:ph type="body" sz="quarter" idx="18" hasCustomPrompt="1"/>
          </p:nvPr>
        </p:nvSpPr>
        <p:spPr>
          <a:xfrm>
            <a:off x="8148836" y="2213335"/>
            <a:ext cx="3666133" cy="127549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4" name="Text Placeholder 14"/>
          <p:cNvSpPr>
            <a:spLocks noGrp="1"/>
          </p:cNvSpPr>
          <p:nvPr userDrawn="1">
            <p:ph type="body" sz="quarter" idx="19" hasCustomPrompt="1"/>
          </p:nvPr>
        </p:nvSpPr>
        <p:spPr>
          <a:xfrm>
            <a:off x="1785770" y="4913448"/>
            <a:ext cx="2245488" cy="369332"/>
          </a:xfrm>
          <a:prstGeom prst="rect">
            <a:avLst/>
          </a:prstGeom>
        </p:spPr>
        <p:txBody>
          <a:bodyPr wrap="square">
            <a:spAutoFit/>
          </a:bodyPr>
          <a:lstStyle>
            <a:lvl1pPr marL="0" indent="0" algn="r">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5" name="文本占位符 22"/>
          <p:cNvSpPr>
            <a:spLocks noGrp="1"/>
          </p:cNvSpPr>
          <p:nvPr userDrawn="1">
            <p:ph type="body" sz="quarter" idx="20" hasCustomPrompt="1"/>
          </p:nvPr>
        </p:nvSpPr>
        <p:spPr>
          <a:xfrm>
            <a:off x="365125" y="5490509"/>
            <a:ext cx="3666133" cy="127549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7" name="Text Placeholder 14"/>
          <p:cNvSpPr>
            <a:spLocks noGrp="1"/>
          </p:cNvSpPr>
          <p:nvPr userDrawn="1">
            <p:ph type="body" sz="quarter" idx="21" hasCustomPrompt="1"/>
          </p:nvPr>
        </p:nvSpPr>
        <p:spPr>
          <a:xfrm>
            <a:off x="8135634" y="4913448"/>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8" name="文本占位符 22"/>
          <p:cNvSpPr>
            <a:spLocks noGrp="1"/>
          </p:cNvSpPr>
          <p:nvPr userDrawn="1">
            <p:ph type="body" sz="quarter" idx="22" hasCustomPrompt="1"/>
          </p:nvPr>
        </p:nvSpPr>
        <p:spPr>
          <a:xfrm>
            <a:off x="8135633" y="5490509"/>
            <a:ext cx="3666133" cy="1275490"/>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30" name="组合 29"/>
          <p:cNvGrpSpPr/>
          <p:nvPr userDrawn="1"/>
        </p:nvGrpSpPr>
        <p:grpSpPr>
          <a:xfrm flipH="1">
            <a:off x="11425071" y="204788"/>
            <a:ext cx="932838" cy="720525"/>
            <a:chOff x="-790968" y="2046284"/>
            <a:chExt cx="3933136" cy="3037954"/>
          </a:xfrm>
        </p:grpSpPr>
        <p:sp>
          <p:nvSpPr>
            <p:cNvPr id="31" name="任意多边形: 形状 30"/>
            <p:cNvSpPr/>
            <p:nvPr userDrawn="1"/>
          </p:nvSpPr>
          <p:spPr>
            <a:xfrm>
              <a:off x="-790968" y="2318805"/>
              <a:ext cx="3604453" cy="2765433"/>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任意多边形: 形状 33"/>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35" name="Text Placeholder 14"/>
          <p:cNvSpPr>
            <a:spLocks noGrp="1"/>
          </p:cNvSpPr>
          <p:nvPr>
            <p:ph type="body" sz="quarter" idx="23" hasCustomPrompt="1"/>
          </p:nvPr>
        </p:nvSpPr>
        <p:spPr>
          <a:xfrm>
            <a:off x="11508024"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贰</a:t>
            </a:r>
            <a:endParaRPr lang="en-US" altLang="zh-CN" dirty="0"/>
          </a:p>
        </p:txBody>
      </p:sp>
      <p:sp>
        <p:nvSpPr>
          <p:cNvPr id="36" name="文本占位符 22"/>
          <p:cNvSpPr>
            <a:spLocks noGrp="1"/>
          </p:cNvSpPr>
          <p:nvPr>
            <p:ph type="body" sz="quarter" idx="24" hasCustomPrompt="1"/>
          </p:nvPr>
        </p:nvSpPr>
        <p:spPr>
          <a:xfrm>
            <a:off x="6096000" y="879916"/>
            <a:ext cx="5221761" cy="434094"/>
          </a:xfrm>
        </p:spPr>
        <p:txBody>
          <a:bodyPr>
            <a:normAutofit/>
          </a:bodyPr>
          <a:lstStyle>
            <a:lvl1pPr marL="0" indent="0" algn="r">
              <a:buNone/>
              <a:defRPr sz="1600">
                <a:solidFill>
                  <a:schemeClr val="tx1">
                    <a:lumMod val="75000"/>
                    <a:lumOff val="25000"/>
                  </a:schemeClr>
                </a:solidFill>
              </a:defRPr>
            </a:lvl1pPr>
          </a:lstStyle>
          <a:p>
            <a:pPr lvl="0"/>
            <a:r>
              <a:rPr lang="zh-CN" altLang="en-US" dirty="0"/>
              <a:t>编辑母版文本样式</a:t>
            </a:r>
          </a:p>
        </p:txBody>
      </p:sp>
      <p:sp>
        <p:nvSpPr>
          <p:cNvPr id="37" name="Text Placeholder 14"/>
          <p:cNvSpPr>
            <a:spLocks noGrp="1"/>
          </p:cNvSpPr>
          <p:nvPr>
            <p:ph type="body" sz="quarter" idx="25" hasCustomPrompt="1"/>
          </p:nvPr>
        </p:nvSpPr>
        <p:spPr>
          <a:xfrm>
            <a:off x="6096000" y="271123"/>
            <a:ext cx="5221761" cy="523220"/>
          </a:xfrm>
          <a:prstGeom prst="rect">
            <a:avLst/>
          </a:prstGeom>
        </p:spPr>
        <p:txBody>
          <a:bodyPr wrap="square">
            <a:spAutoFit/>
          </a:bodyPr>
          <a:lstStyle>
            <a:lvl1pPr marL="0" indent="0" algn="r">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38" name="组合 37"/>
          <p:cNvGrpSpPr/>
          <p:nvPr userDrawn="1"/>
        </p:nvGrpSpPr>
        <p:grpSpPr>
          <a:xfrm>
            <a:off x="10435314" y="761716"/>
            <a:ext cx="847725" cy="146663"/>
            <a:chOff x="5682122" y="4056534"/>
            <a:chExt cx="847725" cy="146663"/>
          </a:xfrm>
        </p:grpSpPr>
        <p:sp>
          <p:nvSpPr>
            <p:cNvPr id="39" name="矩形 3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40" name="矩形 3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50" name="组合 49"/>
          <p:cNvGrpSpPr/>
          <p:nvPr userDrawn="1"/>
        </p:nvGrpSpPr>
        <p:grpSpPr>
          <a:xfrm>
            <a:off x="8286519" y="2052951"/>
            <a:ext cx="847725" cy="146663"/>
            <a:chOff x="5682122" y="4056534"/>
            <a:chExt cx="847725" cy="146663"/>
          </a:xfrm>
        </p:grpSpPr>
        <p:sp>
          <p:nvSpPr>
            <p:cNvPr id="51" name="矩形 5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52" name="矩形 5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53" name="组合 52"/>
          <p:cNvGrpSpPr/>
          <p:nvPr userDrawn="1"/>
        </p:nvGrpSpPr>
        <p:grpSpPr>
          <a:xfrm>
            <a:off x="3167173" y="2052951"/>
            <a:ext cx="847725" cy="146663"/>
            <a:chOff x="5682122" y="4056534"/>
            <a:chExt cx="847725" cy="146663"/>
          </a:xfrm>
        </p:grpSpPr>
        <p:sp>
          <p:nvSpPr>
            <p:cNvPr id="54" name="矩形 5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55" name="矩形 5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56" name="组合 55"/>
          <p:cNvGrpSpPr/>
          <p:nvPr userDrawn="1"/>
        </p:nvGrpSpPr>
        <p:grpSpPr>
          <a:xfrm>
            <a:off x="8286519" y="5318885"/>
            <a:ext cx="847725" cy="146663"/>
            <a:chOff x="5682122" y="4056534"/>
            <a:chExt cx="847725" cy="146663"/>
          </a:xfrm>
        </p:grpSpPr>
        <p:sp>
          <p:nvSpPr>
            <p:cNvPr id="57" name="矩形 56"/>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58" name="矩形 57"/>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grpSp>
        <p:nvGrpSpPr>
          <p:cNvPr id="59" name="组合 58"/>
          <p:cNvGrpSpPr/>
          <p:nvPr userDrawn="1"/>
        </p:nvGrpSpPr>
        <p:grpSpPr>
          <a:xfrm>
            <a:off x="3167173" y="5318885"/>
            <a:ext cx="847725" cy="146663"/>
            <a:chOff x="5682122" y="4056534"/>
            <a:chExt cx="847725" cy="146663"/>
          </a:xfrm>
        </p:grpSpPr>
        <p:sp>
          <p:nvSpPr>
            <p:cNvPr id="60" name="矩形 59"/>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sp>
          <p:nvSpPr>
            <p:cNvPr id="61" name="矩形 60"/>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五项">
    <p:spTree>
      <p:nvGrpSpPr>
        <p:cNvPr id="1" name=""/>
        <p:cNvGrpSpPr/>
        <p:nvPr/>
      </p:nvGrpSpPr>
      <p:grpSpPr>
        <a:xfrm>
          <a:off x="0" y="0"/>
          <a:ext cx="0" cy="0"/>
          <a:chOff x="0" y="0"/>
          <a:chExt cx="0" cy="0"/>
        </a:xfrm>
      </p:grpSpPr>
      <p:grpSp>
        <p:nvGrpSpPr>
          <p:cNvPr id="20" name="组合 19"/>
          <p:cNvGrpSpPr/>
          <p:nvPr userDrawn="1"/>
        </p:nvGrpSpPr>
        <p:grpSpPr>
          <a:xfrm>
            <a:off x="6414406" y="-428262"/>
            <a:ext cx="8325267" cy="8274876"/>
            <a:chOff x="6528507" y="-355270"/>
            <a:chExt cx="7972968" cy="7924711"/>
          </a:xfrm>
        </p:grpSpPr>
        <p:sp>
          <p:nvSpPr>
            <p:cNvPr id="98" name="椭圆 97"/>
            <p:cNvSpPr/>
            <p:nvPr userDrawn="1"/>
          </p:nvSpPr>
          <p:spPr>
            <a:xfrm>
              <a:off x="6528507" y="-355270"/>
              <a:ext cx="7816272" cy="7816266"/>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userDrawn="1"/>
          </p:nvGrpSpPr>
          <p:grpSpPr>
            <a:xfrm>
              <a:off x="6685203" y="-246825"/>
              <a:ext cx="7816272" cy="7816266"/>
              <a:chOff x="6685203" y="-246825"/>
              <a:chExt cx="7816272" cy="7816266"/>
            </a:xfrm>
          </p:grpSpPr>
          <p:sp>
            <p:nvSpPr>
              <p:cNvPr id="100" name="椭圆 99"/>
              <p:cNvSpPr/>
              <p:nvPr/>
            </p:nvSpPr>
            <p:spPr>
              <a:xfrm>
                <a:off x="6685203" y="-246825"/>
                <a:ext cx="7816272" cy="7816266"/>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rot="1800000">
                <a:off x="7138718" y="175463"/>
                <a:ext cx="6519650" cy="6519645"/>
                <a:chOff x="5505450" y="2838450"/>
                <a:chExt cx="1181100" cy="1181100"/>
              </a:xfrm>
            </p:grpSpPr>
            <p:sp>
              <p:nvSpPr>
                <p:cNvPr id="102" name="弧形 101"/>
                <p:cNvSpPr/>
                <p:nvPr/>
              </p:nvSpPr>
              <p:spPr>
                <a:xfrm>
                  <a:off x="5505450" y="2838450"/>
                  <a:ext cx="1181100" cy="1181100"/>
                </a:xfrm>
                <a:prstGeom prst="arc">
                  <a:avLst>
                    <a:gd name="adj1" fmla="val 12681131"/>
                    <a:gd name="adj2" fmla="val 14119044"/>
                  </a:avLst>
                </a:prstGeom>
                <a:noFill/>
                <a:ln w="57150"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弧形 102"/>
                <p:cNvSpPr/>
                <p:nvPr/>
              </p:nvSpPr>
              <p:spPr>
                <a:xfrm>
                  <a:off x="5505450" y="2838450"/>
                  <a:ext cx="1181100" cy="1181100"/>
                </a:xfrm>
                <a:prstGeom prst="arc">
                  <a:avLst>
                    <a:gd name="adj1" fmla="val 11871613"/>
                    <a:gd name="adj2" fmla="val 12276037"/>
                  </a:avLst>
                </a:prstGeom>
                <a:noFill/>
                <a:ln w="57150"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06" name="组合 105"/>
          <p:cNvGrpSpPr/>
          <p:nvPr userDrawn="1"/>
        </p:nvGrpSpPr>
        <p:grpSpPr>
          <a:xfrm>
            <a:off x="5819330" y="4393306"/>
            <a:ext cx="905238" cy="839001"/>
            <a:chOff x="6417884" y="5684991"/>
            <a:chExt cx="905238" cy="839001"/>
          </a:xfrm>
        </p:grpSpPr>
        <p:sp>
          <p:nvSpPr>
            <p:cNvPr id="107" name="椭圆 106"/>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userDrawn="1"/>
        </p:nvGrpSpPr>
        <p:grpSpPr>
          <a:xfrm>
            <a:off x="5684230" y="3228898"/>
            <a:ext cx="905238" cy="839001"/>
            <a:chOff x="6417884" y="5684991"/>
            <a:chExt cx="905238" cy="839001"/>
          </a:xfrm>
        </p:grpSpPr>
        <p:sp>
          <p:nvSpPr>
            <p:cNvPr id="110" name="椭圆 109"/>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userDrawn="1"/>
        </p:nvGrpSpPr>
        <p:grpSpPr>
          <a:xfrm>
            <a:off x="5839158" y="2034563"/>
            <a:ext cx="905238" cy="839001"/>
            <a:chOff x="6417884" y="5684991"/>
            <a:chExt cx="905238" cy="839001"/>
          </a:xfrm>
        </p:grpSpPr>
        <p:sp>
          <p:nvSpPr>
            <p:cNvPr id="113" name="椭圆 112"/>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userDrawn="1"/>
        </p:nvGrpSpPr>
        <p:grpSpPr>
          <a:xfrm>
            <a:off x="6256029" y="1032756"/>
            <a:ext cx="905238" cy="839001"/>
            <a:chOff x="6417884" y="5684991"/>
            <a:chExt cx="905238" cy="839001"/>
          </a:xfrm>
        </p:grpSpPr>
        <p:sp>
          <p:nvSpPr>
            <p:cNvPr id="116" name="椭圆 115"/>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6310159" y="5627605"/>
            <a:ext cx="905238" cy="839001"/>
            <a:chOff x="6417884" y="5684991"/>
            <a:chExt cx="905238" cy="839001"/>
          </a:xfrm>
        </p:grpSpPr>
        <p:sp>
          <p:nvSpPr>
            <p:cNvPr id="104" name="椭圆 103"/>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userDrawn="1"/>
        </p:nvGrpSpPr>
        <p:grpSpPr>
          <a:xfrm>
            <a:off x="541641" y="1670442"/>
            <a:ext cx="3535216" cy="3517116"/>
            <a:chOff x="365125" y="204788"/>
            <a:chExt cx="388659" cy="386669"/>
          </a:xfrm>
        </p:grpSpPr>
        <p:sp>
          <p:nvSpPr>
            <p:cNvPr id="85" name="矩形 84"/>
            <p:cNvSpPr/>
            <p:nvPr userDrawn="1"/>
          </p:nvSpPr>
          <p:spPr>
            <a:xfrm>
              <a:off x="387072" y="224745"/>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365125" y="204788"/>
              <a:ext cx="366712" cy="366712"/>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标题 8"/>
          <p:cNvSpPr>
            <a:spLocks noGrp="1"/>
          </p:cNvSpPr>
          <p:nvPr>
            <p:ph type="title" hasCustomPrompt="1"/>
          </p:nvPr>
        </p:nvSpPr>
        <p:spPr>
          <a:xfrm>
            <a:off x="542904" y="1944906"/>
            <a:ext cx="3390467" cy="2253554"/>
          </a:xfrm>
        </p:spPr>
        <p:txBody>
          <a:bodyPr vert="horz" lIns="91440" tIns="45720" rIns="91440" bIns="45720" rtlCol="0" anchor="ctr">
            <a:noAutofit/>
          </a:bodyPr>
          <a:lstStyle>
            <a:lvl1pPr>
              <a:defRPr lang="zh-CN" altLang="en-US" sz="11500" b="1" spc="600" dirty="0">
                <a:ln w="19050">
                  <a:noFill/>
                </a:ln>
                <a:solidFill>
                  <a:schemeClr val="bg1"/>
                </a:solidFill>
                <a:effectLst>
                  <a:outerShdw dist="101600" dir="2700000" algn="tl" rotWithShape="0">
                    <a:schemeClr val="tx1">
                      <a:lumMod val="75000"/>
                      <a:lumOff val="25000"/>
                    </a:schemeClr>
                  </a:outerShdw>
                </a:effectLst>
              </a:defRPr>
            </a:lvl1pPr>
          </a:lstStyle>
          <a:p>
            <a:pPr lvl="0" algn="ctr"/>
            <a:r>
              <a:rPr lang="zh-CN" altLang="en-US" dirty="0"/>
              <a:t>目录</a:t>
            </a:r>
          </a:p>
        </p:txBody>
      </p:sp>
      <p:sp>
        <p:nvSpPr>
          <p:cNvPr id="13" name="Text Placeholder 14"/>
          <p:cNvSpPr>
            <a:spLocks noGrp="1"/>
          </p:cNvSpPr>
          <p:nvPr>
            <p:ph type="body" sz="quarter" idx="11" hasCustomPrompt="1"/>
          </p:nvPr>
        </p:nvSpPr>
        <p:spPr>
          <a:xfrm>
            <a:off x="6257290" y="1138536"/>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dist="38100" dir="2400000" algn="tl" rotWithShape="0">
                    <a:schemeClr val="accent4"/>
                  </a:outerShdw>
                </a:effectLst>
              </a:defRPr>
            </a:lvl1pPr>
          </a:lstStyle>
          <a:p>
            <a:pPr lvl="0"/>
            <a:r>
              <a:rPr lang="en-US" altLang="zh-CN" dirty="0"/>
              <a:t>01</a:t>
            </a:r>
          </a:p>
        </p:txBody>
      </p:sp>
      <p:sp>
        <p:nvSpPr>
          <p:cNvPr id="15" name="Text Placeholder 14"/>
          <p:cNvSpPr>
            <a:spLocks noGrp="1"/>
          </p:cNvSpPr>
          <p:nvPr>
            <p:ph type="body" sz="quarter" idx="12" hasCustomPrompt="1"/>
          </p:nvPr>
        </p:nvSpPr>
        <p:spPr>
          <a:xfrm>
            <a:off x="7531846" y="1174431"/>
            <a:ext cx="4293442" cy="523220"/>
          </a:xfrm>
          <a:prstGeom prst="rect">
            <a:avLst/>
          </a:prstGeom>
        </p:spPr>
        <p:txBody>
          <a:bodyPr wrap="square">
            <a:spAutoFit/>
          </a:bodyPr>
          <a:lstStyle>
            <a:lvl1pPr marL="0" indent="0">
              <a:lnSpc>
                <a:spcPct val="100000"/>
              </a:lnSpc>
              <a:spcBef>
                <a:spcPts val="0"/>
              </a:spcBef>
              <a:buNone/>
              <a:defRPr sz="2800" b="1">
                <a:solidFill>
                  <a:schemeClr val="bg1"/>
                </a:solidFill>
                <a:effectLst>
                  <a:outerShdw dist="63500" dir="1200000" algn="tl">
                    <a:schemeClr val="tx1">
                      <a:lumMod val="75000"/>
                      <a:lumOff val="25000"/>
                    </a:schemeClr>
                  </a:outerShdw>
                </a:effectLst>
                <a:latin typeface="+mj-ea"/>
                <a:ea typeface="+mj-ea"/>
              </a:defRPr>
            </a:lvl1pPr>
          </a:lstStyle>
          <a:p>
            <a:pPr lvl="0"/>
            <a:r>
              <a:rPr lang="zh-CN" altLang="en-US" dirty="0"/>
              <a:t>输入标题</a:t>
            </a:r>
            <a:endParaRPr lang="en-US" altLang="zh-CN" dirty="0"/>
          </a:p>
        </p:txBody>
      </p:sp>
      <p:sp>
        <p:nvSpPr>
          <p:cNvPr id="22" name="Text Placeholder 14"/>
          <p:cNvSpPr>
            <a:spLocks noGrp="1"/>
          </p:cNvSpPr>
          <p:nvPr>
            <p:ph type="body" sz="quarter" idx="18" hasCustomPrompt="1"/>
          </p:nvPr>
        </p:nvSpPr>
        <p:spPr>
          <a:xfrm>
            <a:off x="5849268" y="2156083"/>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dist="38100" dir="2400000" algn="tl" rotWithShape="0">
                    <a:schemeClr val="accent4"/>
                  </a:outerShdw>
                </a:effectLst>
              </a:defRPr>
            </a:lvl1pPr>
          </a:lstStyle>
          <a:p>
            <a:pPr lvl="0"/>
            <a:r>
              <a:rPr lang="en-US" altLang="zh-CN" dirty="0"/>
              <a:t>01</a:t>
            </a:r>
          </a:p>
        </p:txBody>
      </p:sp>
      <p:sp>
        <p:nvSpPr>
          <p:cNvPr id="23" name="Text Placeholder 14"/>
          <p:cNvSpPr>
            <a:spLocks noGrp="1"/>
          </p:cNvSpPr>
          <p:nvPr>
            <p:ph type="body" sz="quarter" idx="19" hasCustomPrompt="1"/>
          </p:nvPr>
        </p:nvSpPr>
        <p:spPr>
          <a:xfrm>
            <a:off x="7168444" y="2191978"/>
            <a:ext cx="4641589" cy="523220"/>
          </a:xfrm>
          <a:prstGeom prst="rect">
            <a:avLst/>
          </a:prstGeom>
        </p:spPr>
        <p:txBody>
          <a:bodyPr wrap="square">
            <a:spAutoFit/>
          </a:bodyPr>
          <a:lstStyle>
            <a:lvl1pPr marL="0" indent="0">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输入标题</a:t>
            </a:r>
            <a:endParaRPr lang="en-US" altLang="zh-CN" dirty="0"/>
          </a:p>
        </p:txBody>
      </p:sp>
      <p:sp>
        <p:nvSpPr>
          <p:cNvPr id="24" name="Text Placeholder 14"/>
          <p:cNvSpPr>
            <a:spLocks noGrp="1"/>
          </p:cNvSpPr>
          <p:nvPr>
            <p:ph type="body" sz="quarter" idx="20" hasCustomPrompt="1"/>
          </p:nvPr>
        </p:nvSpPr>
        <p:spPr>
          <a:xfrm>
            <a:off x="5805311" y="4501260"/>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dist="38100" dir="2400000" algn="tl" rotWithShape="0">
                    <a:schemeClr val="accent4"/>
                  </a:outerShdw>
                </a:effectLst>
              </a:defRPr>
            </a:lvl1pPr>
          </a:lstStyle>
          <a:p>
            <a:pPr lvl="0"/>
            <a:r>
              <a:rPr lang="en-US" altLang="zh-CN" dirty="0"/>
              <a:t>01</a:t>
            </a:r>
          </a:p>
        </p:txBody>
      </p:sp>
      <p:sp>
        <p:nvSpPr>
          <p:cNvPr id="25" name="Text Placeholder 14"/>
          <p:cNvSpPr>
            <a:spLocks noGrp="1"/>
          </p:cNvSpPr>
          <p:nvPr>
            <p:ph type="body" sz="quarter" idx="21" hasCustomPrompt="1"/>
          </p:nvPr>
        </p:nvSpPr>
        <p:spPr>
          <a:xfrm>
            <a:off x="7168024" y="4537155"/>
            <a:ext cx="4642009" cy="523220"/>
          </a:xfrm>
          <a:prstGeom prst="rect">
            <a:avLst/>
          </a:prstGeom>
        </p:spPr>
        <p:txBody>
          <a:bodyPr wrap="square">
            <a:spAutoFit/>
          </a:bodyPr>
          <a:lstStyle>
            <a:lvl1pPr marL="0" indent="0">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输入标题</a:t>
            </a:r>
            <a:endParaRPr lang="en-US" altLang="zh-CN" dirty="0"/>
          </a:p>
        </p:txBody>
      </p:sp>
      <p:sp>
        <p:nvSpPr>
          <p:cNvPr id="34" name="Text Placeholder 14"/>
          <p:cNvSpPr>
            <a:spLocks noGrp="1"/>
          </p:cNvSpPr>
          <p:nvPr>
            <p:ph type="body" sz="quarter" idx="22" hasCustomPrompt="1"/>
          </p:nvPr>
        </p:nvSpPr>
        <p:spPr>
          <a:xfrm>
            <a:off x="6295282" y="5707620"/>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dist="38100" dir="2400000" algn="tl" rotWithShape="0">
                    <a:schemeClr val="accent4"/>
                  </a:outerShdw>
                </a:effectLst>
              </a:defRPr>
            </a:lvl1pPr>
          </a:lstStyle>
          <a:p>
            <a:pPr lvl="0"/>
            <a:r>
              <a:rPr lang="en-US" altLang="zh-CN" dirty="0"/>
              <a:t>01</a:t>
            </a:r>
          </a:p>
        </p:txBody>
      </p:sp>
      <p:sp>
        <p:nvSpPr>
          <p:cNvPr id="35" name="Text Placeholder 14"/>
          <p:cNvSpPr>
            <a:spLocks noGrp="1"/>
          </p:cNvSpPr>
          <p:nvPr>
            <p:ph type="body" sz="quarter" idx="23" hasCustomPrompt="1"/>
          </p:nvPr>
        </p:nvSpPr>
        <p:spPr>
          <a:xfrm>
            <a:off x="7677416" y="5743515"/>
            <a:ext cx="4147872" cy="523220"/>
          </a:xfrm>
          <a:prstGeom prst="rect">
            <a:avLst/>
          </a:prstGeom>
        </p:spPr>
        <p:txBody>
          <a:bodyPr wrap="square">
            <a:spAutoFit/>
          </a:bodyPr>
          <a:lstStyle>
            <a:lvl1pPr marL="0" indent="0">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输入标题</a:t>
            </a:r>
            <a:endParaRPr lang="en-US" altLang="zh-CN" dirty="0"/>
          </a:p>
        </p:txBody>
      </p:sp>
      <p:sp>
        <p:nvSpPr>
          <p:cNvPr id="27" name="Text Placeholder 14"/>
          <p:cNvSpPr>
            <a:spLocks noGrp="1"/>
          </p:cNvSpPr>
          <p:nvPr>
            <p:ph type="body" sz="quarter" idx="24" hasCustomPrompt="1"/>
          </p:nvPr>
        </p:nvSpPr>
        <p:spPr>
          <a:xfrm>
            <a:off x="5681806" y="3310798"/>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dist="38100" dir="2400000" algn="tl" rotWithShape="0">
                    <a:schemeClr val="accent4"/>
                  </a:outerShdw>
                </a:effectLst>
              </a:defRPr>
            </a:lvl1pPr>
          </a:lstStyle>
          <a:p>
            <a:pPr lvl="0"/>
            <a:r>
              <a:rPr lang="en-US" altLang="zh-CN" dirty="0"/>
              <a:t>01</a:t>
            </a:r>
          </a:p>
        </p:txBody>
      </p:sp>
      <p:sp>
        <p:nvSpPr>
          <p:cNvPr id="28" name="Text Placeholder 14"/>
          <p:cNvSpPr>
            <a:spLocks noGrp="1"/>
          </p:cNvSpPr>
          <p:nvPr>
            <p:ph type="body" sz="quarter" idx="25" hasCustomPrompt="1"/>
          </p:nvPr>
        </p:nvSpPr>
        <p:spPr>
          <a:xfrm>
            <a:off x="6882064" y="3346693"/>
            <a:ext cx="4943224" cy="523220"/>
          </a:xfrm>
          <a:prstGeom prst="rect">
            <a:avLst/>
          </a:prstGeom>
        </p:spPr>
        <p:txBody>
          <a:bodyPr wrap="square">
            <a:spAutoFit/>
          </a:bodyPr>
          <a:lstStyle>
            <a:lvl1pPr marL="0" indent="0">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输入标题</a:t>
            </a:r>
            <a:endParaRPr lang="en-US" altLang="zh-CN" dirty="0"/>
          </a:p>
        </p:txBody>
      </p:sp>
      <p:sp>
        <p:nvSpPr>
          <p:cNvPr id="29" name="文本占位符 22"/>
          <p:cNvSpPr>
            <a:spLocks noGrp="1"/>
          </p:cNvSpPr>
          <p:nvPr>
            <p:ph type="body" sz="quarter" idx="10" hasCustomPrompt="1"/>
          </p:nvPr>
        </p:nvSpPr>
        <p:spPr>
          <a:xfrm>
            <a:off x="7531846" y="1716752"/>
            <a:ext cx="429344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0" name="文本占位符 22"/>
          <p:cNvSpPr>
            <a:spLocks noGrp="1"/>
          </p:cNvSpPr>
          <p:nvPr>
            <p:ph type="body" sz="quarter" idx="26" hasCustomPrompt="1"/>
          </p:nvPr>
        </p:nvSpPr>
        <p:spPr>
          <a:xfrm>
            <a:off x="7168024" y="2749141"/>
            <a:ext cx="4657264"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1" name="文本占位符 22"/>
          <p:cNvSpPr>
            <a:spLocks noGrp="1"/>
          </p:cNvSpPr>
          <p:nvPr>
            <p:ph type="body" sz="quarter" idx="27" hasCustomPrompt="1"/>
          </p:nvPr>
        </p:nvSpPr>
        <p:spPr>
          <a:xfrm>
            <a:off x="6882063" y="3891649"/>
            <a:ext cx="4943225"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2" name="文本占位符 22"/>
          <p:cNvSpPr>
            <a:spLocks noGrp="1"/>
          </p:cNvSpPr>
          <p:nvPr>
            <p:ph type="body" sz="quarter" idx="28" hasCustomPrompt="1"/>
          </p:nvPr>
        </p:nvSpPr>
        <p:spPr>
          <a:xfrm>
            <a:off x="7167603" y="5098475"/>
            <a:ext cx="4657685"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3" name="文本占位符 22"/>
          <p:cNvSpPr>
            <a:spLocks noGrp="1"/>
          </p:cNvSpPr>
          <p:nvPr>
            <p:ph type="body" sz="quarter" idx="29" hasCustomPrompt="1"/>
          </p:nvPr>
        </p:nvSpPr>
        <p:spPr>
          <a:xfrm>
            <a:off x="7677416" y="6302493"/>
            <a:ext cx="4147872"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 name="矩形 2"/>
          <p:cNvSpPr/>
          <p:nvPr userDrawn="1"/>
        </p:nvSpPr>
        <p:spPr>
          <a:xfrm>
            <a:off x="741269" y="4183212"/>
            <a:ext cx="3135960" cy="707886"/>
          </a:xfrm>
          <a:prstGeom prst="rect">
            <a:avLst/>
          </a:prstGeom>
        </p:spPr>
        <p:txBody>
          <a:bodyPr wrap="square">
            <a:spAutoFit/>
          </a:bodyPr>
          <a:lstStyle/>
          <a:p>
            <a:pPr algn="ctr"/>
            <a:r>
              <a:rPr lang="en-US" altLang="zh-CN" sz="4000" b="1" kern="1200" spc="600">
                <a:ln w="19050">
                  <a:noFill/>
                </a:ln>
                <a:solidFill>
                  <a:schemeClr val="bg1"/>
                </a:solidFill>
                <a:effectLst>
                  <a:outerShdw dist="88900" dir="2700000" algn="tl" rotWithShape="0">
                    <a:schemeClr val="tx1">
                      <a:lumMod val="75000"/>
                      <a:lumOff val="25000"/>
                    </a:schemeClr>
                  </a:outerShdw>
                </a:effectLst>
                <a:latin typeface="+mn-lt"/>
                <a:ea typeface="+mj-ea"/>
                <a:cs typeface="+mj-cs"/>
              </a:rPr>
              <a:t>CONTENS</a:t>
            </a:r>
            <a:endParaRPr lang="zh-CN" altLang="en-US" sz="4000" b="1" kern="1200" spc="600">
              <a:ln w="19050">
                <a:noFill/>
              </a:ln>
              <a:solidFill>
                <a:schemeClr val="bg1"/>
              </a:solidFill>
              <a:effectLst>
                <a:outerShdw dist="88900" dir="2700000" algn="tl" rotWithShape="0">
                  <a:schemeClr val="tx1">
                    <a:lumMod val="75000"/>
                    <a:lumOff val="25000"/>
                  </a:schemeClr>
                </a:outerShdw>
              </a:effectLst>
              <a:latin typeface="+mn-lt"/>
              <a:ea typeface="+mj-ea"/>
              <a:cs typeface="+mj-cs"/>
            </a:endParaRPr>
          </a:p>
        </p:txBody>
      </p:sp>
      <p:grpSp>
        <p:nvGrpSpPr>
          <p:cNvPr id="87" name="组合 86"/>
          <p:cNvGrpSpPr/>
          <p:nvPr userDrawn="1"/>
        </p:nvGrpSpPr>
        <p:grpSpPr>
          <a:xfrm>
            <a:off x="1885386" y="3972649"/>
            <a:ext cx="847725" cy="146663"/>
            <a:chOff x="5682122" y="4056534"/>
            <a:chExt cx="847725" cy="146663"/>
          </a:xfrm>
        </p:grpSpPr>
        <p:sp>
          <p:nvSpPr>
            <p:cNvPr id="88" name="矩形 87"/>
            <p:cNvSpPr/>
            <p:nvPr/>
          </p:nvSpPr>
          <p:spPr>
            <a:xfrm>
              <a:off x="5739272" y="4107947"/>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矩形 88"/>
            <p:cNvSpPr/>
            <p:nvPr/>
          </p:nvSpPr>
          <p:spPr>
            <a:xfrm>
              <a:off x="5682122" y="4056534"/>
              <a:ext cx="790575"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7" name="组合 46"/>
          <p:cNvGrpSpPr/>
          <p:nvPr userDrawn="1"/>
        </p:nvGrpSpPr>
        <p:grpSpPr>
          <a:xfrm>
            <a:off x="365125" y="204788"/>
            <a:ext cx="437574" cy="427693"/>
            <a:chOff x="365125" y="204788"/>
            <a:chExt cx="437574" cy="427693"/>
          </a:xfrm>
        </p:grpSpPr>
        <p:sp>
          <p:nvSpPr>
            <p:cNvPr id="48" name="矩形 47"/>
            <p:cNvSpPr/>
            <p:nvPr userDrawn="1"/>
          </p:nvSpPr>
          <p:spPr>
            <a:xfrm>
              <a:off x="435987" y="265769"/>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365125" y="204788"/>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0" name="组合 49"/>
          <p:cNvGrpSpPr/>
          <p:nvPr userDrawn="1"/>
        </p:nvGrpSpPr>
        <p:grpSpPr>
          <a:xfrm>
            <a:off x="365125" y="6010276"/>
            <a:ext cx="437574" cy="427693"/>
            <a:chOff x="365125" y="6010276"/>
            <a:chExt cx="437574" cy="427693"/>
          </a:xfrm>
        </p:grpSpPr>
        <p:sp>
          <p:nvSpPr>
            <p:cNvPr id="51" name="矩形 50"/>
            <p:cNvSpPr/>
            <p:nvPr userDrawn="1"/>
          </p:nvSpPr>
          <p:spPr>
            <a:xfrm>
              <a:off x="435987"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365125"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参考文献">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4292599" y="2018455"/>
            <a:ext cx="3606800" cy="369332"/>
          </a:xfrm>
          <a:prstGeom prst="rect">
            <a:avLst/>
          </a:prstGeom>
        </p:spPr>
        <p:txBody>
          <a:bodyPr wrap="square">
            <a:spAutoFit/>
          </a:bodyPr>
          <a:lstStyle>
            <a:lvl1pPr marL="0" indent="0" algn="l">
              <a:lnSpc>
                <a:spcPct val="100000"/>
              </a:lnSpc>
              <a:spcBef>
                <a:spcPts val="0"/>
              </a:spcBef>
              <a:buNone/>
              <a:defRPr sz="1800" b="1">
                <a:solidFill>
                  <a:schemeClr val="tx1">
                    <a:lumMod val="75000"/>
                    <a:lumOff val="25000"/>
                  </a:schemeClr>
                </a:solidFill>
                <a:effectLst/>
              </a:defRPr>
            </a:lvl1pPr>
          </a:lstStyle>
          <a:p>
            <a:pPr lvl="0"/>
            <a:r>
              <a:rPr lang="zh-CN" altLang="en-US" dirty="0"/>
              <a:t>参考文献标准格式</a:t>
            </a:r>
            <a:endParaRPr lang="en-US" altLang="zh-CN" dirty="0"/>
          </a:p>
        </p:txBody>
      </p:sp>
      <p:sp>
        <p:nvSpPr>
          <p:cNvPr id="9" name="文本占位符 22"/>
          <p:cNvSpPr>
            <a:spLocks noGrp="1"/>
          </p:cNvSpPr>
          <p:nvPr>
            <p:ph type="body" sz="quarter" idx="16" hasCustomPrompt="1"/>
          </p:nvPr>
        </p:nvSpPr>
        <p:spPr>
          <a:xfrm>
            <a:off x="4292599" y="2552094"/>
            <a:ext cx="7532689" cy="3824894"/>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10" name="组合 9"/>
          <p:cNvGrpSpPr/>
          <p:nvPr userDrawn="1"/>
        </p:nvGrpSpPr>
        <p:grpSpPr>
          <a:xfrm>
            <a:off x="-89541" y="204788"/>
            <a:ext cx="909332" cy="685800"/>
            <a:chOff x="-462286" y="2046284"/>
            <a:chExt cx="3834026" cy="2891543"/>
          </a:xfrm>
        </p:grpSpPr>
        <p:sp>
          <p:nvSpPr>
            <p:cNvPr id="16" name="任意多边形: 形状 15"/>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任意多边形: 形状 16"/>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18"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19"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20" name="组合 19"/>
          <p:cNvGrpSpPr/>
          <p:nvPr userDrawn="1"/>
        </p:nvGrpSpPr>
        <p:grpSpPr>
          <a:xfrm>
            <a:off x="943118" y="761716"/>
            <a:ext cx="847725" cy="146663"/>
            <a:chOff x="5682122" y="4056534"/>
            <a:chExt cx="847725" cy="146663"/>
          </a:xfrm>
        </p:grpSpPr>
        <p:sp>
          <p:nvSpPr>
            <p:cNvPr id="21" name="矩形 2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3" name="Text Placeholder 14"/>
          <p:cNvSpPr>
            <a:spLocks noGrp="1"/>
          </p:cNvSpPr>
          <p:nvPr>
            <p:ph type="body" sz="quarter" idx="17"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14" name="组合 13"/>
          <p:cNvGrpSpPr/>
          <p:nvPr userDrawn="1"/>
        </p:nvGrpSpPr>
        <p:grpSpPr>
          <a:xfrm>
            <a:off x="4406165" y="2402105"/>
            <a:ext cx="847725" cy="146663"/>
            <a:chOff x="5682122" y="4056534"/>
            <a:chExt cx="847725" cy="146663"/>
          </a:xfrm>
        </p:grpSpPr>
        <p:sp>
          <p:nvSpPr>
            <p:cNvPr id="15" name="矩形 14"/>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矩形 23"/>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致谢">
    <p:spTree>
      <p:nvGrpSpPr>
        <p:cNvPr id="1" name=""/>
        <p:cNvGrpSpPr/>
        <p:nvPr/>
      </p:nvGrpSpPr>
      <p:grpSpPr>
        <a:xfrm>
          <a:off x="0" y="0"/>
          <a:ext cx="0" cy="0"/>
          <a:chOff x="0" y="0"/>
          <a:chExt cx="0" cy="0"/>
        </a:xfrm>
      </p:grpSpPr>
      <p:cxnSp>
        <p:nvCxnSpPr>
          <p:cNvPr id="53" name="直接连接符 52"/>
          <p:cNvCxnSpPr/>
          <p:nvPr userDrawn="1"/>
        </p:nvCxnSpPr>
        <p:spPr>
          <a:xfrm>
            <a:off x="6069045" y="-11430"/>
            <a:ext cx="0" cy="388144"/>
          </a:xfrm>
          <a:prstGeom prst="line">
            <a:avLst/>
          </a:prstGeom>
          <a:ln w="28575">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 name="矩形 1"/>
          <p:cNvSpPr/>
          <p:nvPr userDrawn="1"/>
        </p:nvSpPr>
        <p:spPr>
          <a:xfrm>
            <a:off x="1460845" y="3127909"/>
            <a:ext cx="9423400" cy="24911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Placeholder 14"/>
          <p:cNvSpPr>
            <a:spLocks noGrp="1"/>
          </p:cNvSpPr>
          <p:nvPr>
            <p:ph type="body" sz="quarter" idx="15" hasCustomPrompt="1"/>
          </p:nvPr>
        </p:nvSpPr>
        <p:spPr>
          <a:xfrm>
            <a:off x="4973256" y="1898251"/>
            <a:ext cx="2245488" cy="707886"/>
          </a:xfrm>
          <a:prstGeom prst="rect">
            <a:avLst/>
          </a:prstGeom>
        </p:spPr>
        <p:txBody>
          <a:bodyPr wrap="square">
            <a:spAutoFit/>
          </a:bodyPr>
          <a:lstStyle>
            <a:lvl1pPr marL="0" indent="0" algn="ctr">
              <a:lnSpc>
                <a:spcPct val="100000"/>
              </a:lnSpc>
              <a:spcBef>
                <a:spcPts val="0"/>
              </a:spcBef>
              <a:buNone/>
              <a:defRPr lang="en-US" altLang="zh-CN" sz="40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致谢</a:t>
            </a:r>
            <a:endParaRPr lang="en-US" altLang="zh-CN" dirty="0"/>
          </a:p>
        </p:txBody>
      </p:sp>
      <p:sp>
        <p:nvSpPr>
          <p:cNvPr id="11" name="文本占位符 22"/>
          <p:cNvSpPr>
            <a:spLocks noGrp="1"/>
          </p:cNvSpPr>
          <p:nvPr>
            <p:ph type="body" sz="quarter" idx="16" hasCustomPrompt="1"/>
          </p:nvPr>
        </p:nvSpPr>
        <p:spPr>
          <a:xfrm>
            <a:off x="1384300" y="3044172"/>
            <a:ext cx="9423400" cy="2491135"/>
          </a:xfrm>
          <a:ln w="19050">
            <a:solidFill>
              <a:schemeClr val="tx1">
                <a:lumMod val="75000"/>
                <a:lumOff val="25000"/>
              </a:schemeClr>
            </a:solidFill>
          </a:ln>
        </p:spPr>
        <p:txBody>
          <a:bodyPr anchor="ctr">
            <a:noAutofit/>
          </a:bodyPr>
          <a:lstStyle>
            <a:lvl1pPr marL="0" indent="0" algn="ctr">
              <a:lnSpc>
                <a:spcPct val="150000"/>
              </a:lnSpc>
              <a:buNone/>
              <a:defRPr sz="1400">
                <a:solidFill>
                  <a:schemeClr val="tx1">
                    <a:lumMod val="75000"/>
                    <a:lumOff val="25000"/>
                  </a:schemeClr>
                </a:solidFill>
              </a:defRPr>
            </a:lvl1pPr>
          </a:lstStyle>
          <a:p>
            <a:pPr lvl="0"/>
            <a:r>
              <a:rPr lang="zh-CN" altLang="en-US" dirty="0"/>
              <a:t>编辑母版文本样式</a:t>
            </a:r>
          </a:p>
        </p:txBody>
      </p:sp>
      <p:grpSp>
        <p:nvGrpSpPr>
          <p:cNvPr id="38" name="组合 37"/>
          <p:cNvGrpSpPr/>
          <p:nvPr userDrawn="1"/>
        </p:nvGrpSpPr>
        <p:grpSpPr>
          <a:xfrm>
            <a:off x="365125" y="204788"/>
            <a:ext cx="437574" cy="427693"/>
            <a:chOff x="365125" y="204788"/>
            <a:chExt cx="437574" cy="427693"/>
          </a:xfrm>
        </p:grpSpPr>
        <p:sp>
          <p:nvSpPr>
            <p:cNvPr id="39" name="矩形 38"/>
            <p:cNvSpPr/>
            <p:nvPr userDrawn="1"/>
          </p:nvSpPr>
          <p:spPr>
            <a:xfrm>
              <a:off x="435987" y="265769"/>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365125" y="204788"/>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1" name="组合 40"/>
          <p:cNvGrpSpPr/>
          <p:nvPr userDrawn="1"/>
        </p:nvGrpSpPr>
        <p:grpSpPr>
          <a:xfrm>
            <a:off x="365125" y="6010276"/>
            <a:ext cx="437574" cy="427693"/>
            <a:chOff x="365125" y="6010276"/>
            <a:chExt cx="437574" cy="427693"/>
          </a:xfrm>
        </p:grpSpPr>
        <p:sp>
          <p:nvSpPr>
            <p:cNvPr id="42" name="矩形 41"/>
            <p:cNvSpPr/>
            <p:nvPr userDrawn="1"/>
          </p:nvSpPr>
          <p:spPr>
            <a:xfrm>
              <a:off x="435987"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365125"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4" name="组合 43"/>
          <p:cNvGrpSpPr/>
          <p:nvPr userDrawn="1"/>
        </p:nvGrpSpPr>
        <p:grpSpPr>
          <a:xfrm>
            <a:off x="11458576" y="6010276"/>
            <a:ext cx="437574" cy="427693"/>
            <a:chOff x="11458576" y="6010276"/>
            <a:chExt cx="437574" cy="427693"/>
          </a:xfrm>
        </p:grpSpPr>
        <p:sp>
          <p:nvSpPr>
            <p:cNvPr id="45" name="矩形 44"/>
            <p:cNvSpPr/>
            <p:nvPr userDrawn="1"/>
          </p:nvSpPr>
          <p:spPr>
            <a:xfrm>
              <a:off x="11529438"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11458576"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7" name="组合 46"/>
          <p:cNvGrpSpPr/>
          <p:nvPr userDrawn="1"/>
        </p:nvGrpSpPr>
        <p:grpSpPr>
          <a:xfrm>
            <a:off x="11458576" y="194826"/>
            <a:ext cx="437574" cy="427693"/>
            <a:chOff x="11458576" y="194826"/>
            <a:chExt cx="437574" cy="427693"/>
          </a:xfrm>
        </p:grpSpPr>
        <p:sp>
          <p:nvSpPr>
            <p:cNvPr id="48" name="矩形 47"/>
            <p:cNvSpPr/>
            <p:nvPr userDrawn="1"/>
          </p:nvSpPr>
          <p:spPr>
            <a:xfrm>
              <a:off x="11529438" y="25580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11458576" y="19482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0" name="组合 49"/>
          <p:cNvGrpSpPr/>
          <p:nvPr userDrawn="1"/>
        </p:nvGrpSpPr>
        <p:grpSpPr>
          <a:xfrm>
            <a:off x="5672138" y="2676407"/>
            <a:ext cx="847725" cy="146663"/>
            <a:chOff x="5682122" y="4056534"/>
            <a:chExt cx="847725" cy="146663"/>
          </a:xfrm>
        </p:grpSpPr>
        <p:sp>
          <p:nvSpPr>
            <p:cNvPr id="51" name="矩形 50"/>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2" name="矩形 5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4" name="直接连接符 3"/>
          <p:cNvCxnSpPr/>
          <p:nvPr userDrawn="1"/>
        </p:nvCxnSpPr>
        <p:spPr>
          <a:xfrm>
            <a:off x="6096000" y="0"/>
            <a:ext cx="0" cy="388144"/>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rot="10800000">
            <a:off x="5457997" y="460451"/>
            <a:ext cx="1276006" cy="1356262"/>
            <a:chOff x="4857175" y="2136146"/>
            <a:chExt cx="2545415" cy="2705514"/>
          </a:xfrm>
        </p:grpSpPr>
        <p:sp>
          <p:nvSpPr>
            <p:cNvPr id="14" name="弦形 13"/>
            <p:cNvSpPr/>
            <p:nvPr/>
          </p:nvSpPr>
          <p:spPr>
            <a:xfrm>
              <a:off x="5993873" y="4457323"/>
              <a:ext cx="384337" cy="384337"/>
            </a:xfrm>
            <a:prstGeom prst="chord">
              <a:avLst>
                <a:gd name="adj1" fmla="val 20996857"/>
                <a:gd name="adj2" fmla="val 1159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923773"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263421"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083406" y="2197112"/>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903392"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243040"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903392"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263421"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364798" y="2692990"/>
              <a:ext cx="1553028" cy="1553028"/>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319486" y="2652486"/>
              <a:ext cx="1553028" cy="1553028"/>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857175"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196823"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016808" y="2136146"/>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836794"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176442"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836794"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弦形 20"/>
            <p:cNvSpPr/>
            <p:nvPr/>
          </p:nvSpPr>
          <p:spPr>
            <a:xfrm>
              <a:off x="5901476" y="4523528"/>
              <a:ext cx="387278" cy="203825"/>
            </a:xfrm>
            <a:custGeom>
              <a:avLst/>
              <a:gdLst>
                <a:gd name="connsiteX0" fmla="*/ 384001 w 384337"/>
                <a:gd name="connsiteY0" fmla="*/ 180812 h 384337"/>
                <a:gd name="connsiteX1" fmla="*/ 291428 w 384337"/>
                <a:gd name="connsiteY1" fmla="*/ 356717 h 384337"/>
                <a:gd name="connsiteX2" fmla="*/ 92651 w 384337"/>
                <a:gd name="connsiteY2" fmla="*/ 356561 h 384337"/>
                <a:gd name="connsiteX3" fmla="*/ 353 w 384337"/>
                <a:gd name="connsiteY3" fmla="*/ 180511 h 384337"/>
                <a:gd name="connsiteX4" fmla="*/ 384001 w 384337"/>
                <a:gd name="connsiteY4" fmla="*/ 180812 h 384337"/>
                <a:gd name="connsiteX0-1" fmla="*/ 386941 w 387278"/>
                <a:gd name="connsiteY0-2" fmla="*/ 301 h 203825"/>
                <a:gd name="connsiteX1-3" fmla="*/ 294368 w 387278"/>
                <a:gd name="connsiteY1-4" fmla="*/ 176206 h 203825"/>
                <a:gd name="connsiteX2-5" fmla="*/ 95591 w 387278"/>
                <a:gd name="connsiteY2-6" fmla="*/ 176050 h 203825"/>
                <a:gd name="connsiteX3-7" fmla="*/ 3293 w 387278"/>
                <a:gd name="connsiteY3-8" fmla="*/ 0 h 203825"/>
                <a:gd name="connsiteX4-9" fmla="*/ 194525 w 387278"/>
                <a:gd name="connsiteY4-10" fmla="*/ 22278 h 203825"/>
                <a:gd name="connsiteX5" fmla="*/ 386941 w 387278"/>
                <a:gd name="connsiteY5" fmla="*/ 301 h 203825"/>
                <a:gd name="connsiteX0-11" fmla="*/ 386941 w 387278"/>
                <a:gd name="connsiteY0-12" fmla="*/ 301 h 203825"/>
                <a:gd name="connsiteX1-13" fmla="*/ 294368 w 387278"/>
                <a:gd name="connsiteY1-14" fmla="*/ 176206 h 203825"/>
                <a:gd name="connsiteX2-15" fmla="*/ 95591 w 387278"/>
                <a:gd name="connsiteY2-16" fmla="*/ 176050 h 203825"/>
                <a:gd name="connsiteX3-17" fmla="*/ 3293 w 387278"/>
                <a:gd name="connsiteY3-18" fmla="*/ 0 h 203825"/>
                <a:gd name="connsiteX4-19" fmla="*/ 194525 w 387278"/>
                <a:gd name="connsiteY4-20" fmla="*/ 10372 h 203825"/>
                <a:gd name="connsiteX5-21" fmla="*/ 386941 w 387278"/>
                <a:gd name="connsiteY5-22" fmla="*/ 301 h 203825"/>
                <a:gd name="connsiteX0-23" fmla="*/ 386941 w 387278"/>
                <a:gd name="connsiteY0-24" fmla="*/ 301 h 203825"/>
                <a:gd name="connsiteX1-25" fmla="*/ 294368 w 387278"/>
                <a:gd name="connsiteY1-26" fmla="*/ 176206 h 203825"/>
                <a:gd name="connsiteX2-27" fmla="*/ 95591 w 387278"/>
                <a:gd name="connsiteY2-28" fmla="*/ 176050 h 203825"/>
                <a:gd name="connsiteX3-29" fmla="*/ 3293 w 387278"/>
                <a:gd name="connsiteY3-30" fmla="*/ 0 h 203825"/>
                <a:gd name="connsiteX4-31" fmla="*/ 194525 w 387278"/>
                <a:gd name="connsiteY4-32" fmla="*/ 10372 h 203825"/>
                <a:gd name="connsiteX5-33" fmla="*/ 386941 w 387278"/>
                <a:gd name="connsiteY5-34" fmla="*/ 301 h 203825"/>
                <a:gd name="connsiteX0-35" fmla="*/ 386941 w 387278"/>
                <a:gd name="connsiteY0-36" fmla="*/ 301 h 203825"/>
                <a:gd name="connsiteX1-37" fmla="*/ 294368 w 387278"/>
                <a:gd name="connsiteY1-38" fmla="*/ 176206 h 203825"/>
                <a:gd name="connsiteX2-39" fmla="*/ 95591 w 387278"/>
                <a:gd name="connsiteY2-40" fmla="*/ 176050 h 203825"/>
                <a:gd name="connsiteX3-41" fmla="*/ 3293 w 387278"/>
                <a:gd name="connsiteY3-42" fmla="*/ 0 h 203825"/>
                <a:gd name="connsiteX4-43" fmla="*/ 194525 w 387278"/>
                <a:gd name="connsiteY4-44" fmla="*/ 10372 h 203825"/>
                <a:gd name="connsiteX5-45" fmla="*/ 386941 w 387278"/>
                <a:gd name="connsiteY5-46" fmla="*/ 301 h 203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87278" h="203825">
                  <a:moveTo>
                    <a:pt x="386941" y="301"/>
                  </a:moveTo>
                  <a:cubicBezTo>
                    <a:pt x="391161" y="71581"/>
                    <a:pt x="355510" y="139324"/>
                    <a:pt x="294368" y="176206"/>
                  </a:cubicBezTo>
                  <a:cubicBezTo>
                    <a:pt x="233226" y="213088"/>
                    <a:pt x="156675" y="213028"/>
                    <a:pt x="95591" y="176050"/>
                  </a:cubicBezTo>
                  <a:cubicBezTo>
                    <a:pt x="34507" y="139072"/>
                    <a:pt x="-13196" y="29200"/>
                    <a:pt x="3293" y="0"/>
                  </a:cubicBezTo>
                  <a:cubicBezTo>
                    <a:pt x="67037" y="282"/>
                    <a:pt x="130781" y="10090"/>
                    <a:pt x="194525" y="10372"/>
                  </a:cubicBezTo>
                  <a:cubicBezTo>
                    <a:pt x="258664" y="10190"/>
                    <a:pt x="322802" y="483"/>
                    <a:pt x="386941" y="3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96823"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5448300" y="2781300"/>
              <a:ext cx="1295400" cy="1295400"/>
              <a:chOff x="5505450" y="2838450"/>
              <a:chExt cx="1181100" cy="1181100"/>
            </a:xfrm>
          </p:grpSpPr>
          <p:sp>
            <p:nvSpPr>
              <p:cNvPr id="35" name="弧形 34"/>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弧形 35"/>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弧形 32"/>
            <p:cNvSpPr/>
            <p:nvPr/>
          </p:nvSpPr>
          <p:spPr>
            <a:xfrm>
              <a:off x="5236074" y="2569074"/>
              <a:ext cx="1719852" cy="1719852"/>
            </a:xfrm>
            <a:prstGeom prst="arc">
              <a:avLst>
                <a:gd name="adj1" fmla="val 4205922"/>
                <a:gd name="adj2" fmla="val 6584154"/>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弧形 33"/>
            <p:cNvSpPr/>
            <p:nvPr/>
          </p:nvSpPr>
          <p:spPr>
            <a:xfrm>
              <a:off x="5121774" y="2454774"/>
              <a:ext cx="1948452" cy="1948452"/>
            </a:xfrm>
            <a:prstGeom prst="arc">
              <a:avLst>
                <a:gd name="adj1" fmla="val 4751941"/>
                <a:gd name="adj2" fmla="val 6074166"/>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背景">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70"/>
          </a:p>
        </p:txBody>
      </p:sp>
      <p:sp>
        <p:nvSpPr>
          <p:cNvPr id="8" name="图片占位符 9"/>
          <p:cNvSpPr>
            <a:spLocks noGrp="1"/>
          </p:cNvSpPr>
          <p:nvPr>
            <p:ph type="pic" sz="quarter" idx="15" hasCustomPrompt="1"/>
          </p:nvPr>
        </p:nvSpPr>
        <p:spPr>
          <a:xfrm>
            <a:off x="6181112" y="154339"/>
            <a:ext cx="5644175" cy="3174751"/>
          </a:xfrm>
          <a:solidFill>
            <a:schemeClr val="bg1">
              <a:alpha val="85000"/>
            </a:schemeClr>
          </a:solidFill>
          <a:ln w="12700">
            <a:solidFill>
              <a:schemeClr val="bg1"/>
            </a:solidFill>
          </a:ln>
          <a:effectLst>
            <a:outerShdw blurRad="88900" sx="102000" sy="102000" algn="ctr" rotWithShape="0">
              <a:prstClr val="black">
                <a:alpha val="40000"/>
              </a:prstClr>
            </a:outerShdw>
          </a:effectLst>
        </p:spPr>
        <p:txBody>
          <a:bodyPr anchor="ctr">
            <a:normAutofit/>
          </a:bodyPr>
          <a:lstStyle>
            <a:lvl1pPr marL="0" indent="0" algn="ctr">
              <a:buNone/>
              <a:defRPr sz="1975" b="1"/>
            </a:lvl1pPr>
          </a:lstStyle>
          <a:p>
            <a:r>
              <a:rPr lang="zh-CN" altLang="en-US"/>
              <a:t>点击中心图标添加图片</a:t>
            </a:r>
            <a:endParaRPr lang="en-US" altLang="zh-CN"/>
          </a:p>
          <a:p>
            <a:r>
              <a:rPr lang="en-US" altLang="zh-CN"/>
              <a:t>(SAYOU)</a:t>
            </a:r>
            <a:endParaRPr lang="zh-CN" altLang="en-US"/>
          </a:p>
        </p:txBody>
      </p:sp>
      <p:sp>
        <p:nvSpPr>
          <p:cNvPr id="11" name="图片占位符 9"/>
          <p:cNvSpPr>
            <a:spLocks noGrp="1"/>
          </p:cNvSpPr>
          <p:nvPr>
            <p:ph type="pic" sz="quarter" idx="18" hasCustomPrompt="1"/>
          </p:nvPr>
        </p:nvSpPr>
        <p:spPr>
          <a:xfrm>
            <a:off x="6181112" y="3483428"/>
            <a:ext cx="5644175" cy="3174751"/>
          </a:xfrm>
          <a:solidFill>
            <a:schemeClr val="bg1">
              <a:alpha val="85000"/>
            </a:schemeClr>
          </a:solidFill>
          <a:ln w="12700">
            <a:solidFill>
              <a:schemeClr val="bg1"/>
            </a:solidFill>
          </a:ln>
          <a:effectLst>
            <a:outerShdw blurRad="88900" sx="102000" sy="102000" algn="ctr" rotWithShape="0">
              <a:prstClr val="black">
                <a:alpha val="40000"/>
              </a:prstClr>
            </a:outerShdw>
          </a:effectLst>
        </p:spPr>
        <p:txBody>
          <a:bodyPr anchor="ctr">
            <a:normAutofit/>
          </a:bodyPr>
          <a:lstStyle>
            <a:lvl1pPr marL="0" indent="0" algn="ctr">
              <a:buNone/>
              <a:defRPr sz="1975" b="1"/>
            </a:lvl1pPr>
          </a:lstStyle>
          <a:p>
            <a:r>
              <a:rPr lang="zh-CN" altLang="en-US"/>
              <a:t>点击中心图标添加图片</a:t>
            </a:r>
            <a:endParaRPr lang="en-US" altLang="zh-CN"/>
          </a:p>
          <a:p>
            <a:r>
              <a:rPr lang="en-US" altLang="zh-CN"/>
              <a:t>(SAYOU)</a:t>
            </a:r>
            <a:endParaRPr lang="zh-CN" altLang="en-US"/>
          </a:p>
        </p:txBody>
      </p:sp>
      <p:sp>
        <p:nvSpPr>
          <p:cNvPr id="16" name="图片占位符 9"/>
          <p:cNvSpPr>
            <a:spLocks noGrp="1"/>
          </p:cNvSpPr>
          <p:nvPr>
            <p:ph type="pic" sz="quarter" idx="19" hasCustomPrompt="1"/>
          </p:nvPr>
        </p:nvSpPr>
        <p:spPr>
          <a:xfrm>
            <a:off x="365125" y="154339"/>
            <a:ext cx="5644175" cy="3174751"/>
          </a:xfrm>
          <a:solidFill>
            <a:schemeClr val="bg1">
              <a:alpha val="85000"/>
            </a:schemeClr>
          </a:solidFill>
          <a:ln w="12700">
            <a:solidFill>
              <a:schemeClr val="bg1"/>
            </a:solidFill>
          </a:ln>
          <a:effectLst>
            <a:outerShdw blurRad="88900" sx="102000" sy="102000" algn="ctr" rotWithShape="0">
              <a:prstClr val="black">
                <a:alpha val="40000"/>
              </a:prstClr>
            </a:outerShdw>
          </a:effectLst>
        </p:spPr>
        <p:txBody>
          <a:bodyPr anchor="ctr">
            <a:normAutofit/>
          </a:bodyPr>
          <a:lstStyle>
            <a:lvl1pPr marL="0" indent="0" algn="ctr">
              <a:buNone/>
              <a:defRPr sz="1975" b="1"/>
            </a:lvl1pPr>
          </a:lstStyle>
          <a:p>
            <a:r>
              <a:rPr lang="zh-CN" altLang="en-US"/>
              <a:t>点击中心图标添加图片</a:t>
            </a:r>
            <a:endParaRPr lang="en-US" altLang="zh-CN"/>
          </a:p>
          <a:p>
            <a:r>
              <a:rPr lang="en-US" altLang="zh-CN"/>
              <a:t>(SAYOU)</a:t>
            </a:r>
            <a:endParaRPr lang="zh-CN" altLang="en-US"/>
          </a:p>
        </p:txBody>
      </p:sp>
      <p:sp>
        <p:nvSpPr>
          <p:cNvPr id="17" name="图片占位符 9"/>
          <p:cNvSpPr>
            <a:spLocks noGrp="1"/>
          </p:cNvSpPr>
          <p:nvPr>
            <p:ph type="pic" sz="quarter" idx="20" hasCustomPrompt="1"/>
          </p:nvPr>
        </p:nvSpPr>
        <p:spPr>
          <a:xfrm>
            <a:off x="365125" y="3483428"/>
            <a:ext cx="5644175" cy="3174751"/>
          </a:xfrm>
          <a:solidFill>
            <a:schemeClr val="bg1">
              <a:alpha val="85000"/>
            </a:schemeClr>
          </a:solidFill>
          <a:ln w="12700">
            <a:solidFill>
              <a:schemeClr val="bg1"/>
            </a:solidFill>
          </a:ln>
          <a:effectLst>
            <a:outerShdw blurRad="88900" sx="102000" sy="102000" algn="ctr" rotWithShape="0">
              <a:prstClr val="black">
                <a:alpha val="40000"/>
              </a:prstClr>
            </a:outerShdw>
          </a:effectLst>
        </p:spPr>
        <p:txBody>
          <a:bodyPr anchor="ctr">
            <a:normAutofit/>
          </a:bodyPr>
          <a:lstStyle>
            <a:lvl1pPr marL="0" indent="0" algn="ctr">
              <a:buNone/>
              <a:defRPr sz="1975" b="1"/>
            </a:lvl1pPr>
          </a:lstStyle>
          <a:p>
            <a:r>
              <a:rPr lang="zh-CN" altLang="en-US"/>
              <a:t>点击中心图标添加图片</a:t>
            </a:r>
            <a:endParaRPr lang="en-US" altLang="zh-CN"/>
          </a:p>
          <a:p>
            <a:r>
              <a:rPr lang="en-US" altLang="zh-CN"/>
              <a:t>(SAYOU)</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4_背景">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2020/7/31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五项">
    <p:spTree>
      <p:nvGrpSpPr>
        <p:cNvPr id="1" name=""/>
        <p:cNvGrpSpPr/>
        <p:nvPr/>
      </p:nvGrpSpPr>
      <p:grpSpPr>
        <a:xfrm>
          <a:off x="0" y="0"/>
          <a:ext cx="0" cy="0"/>
          <a:chOff x="0" y="0"/>
          <a:chExt cx="0" cy="0"/>
        </a:xfrm>
      </p:grpSpPr>
      <p:grpSp>
        <p:nvGrpSpPr>
          <p:cNvPr id="20" name="组合 19"/>
          <p:cNvGrpSpPr/>
          <p:nvPr userDrawn="1"/>
        </p:nvGrpSpPr>
        <p:grpSpPr>
          <a:xfrm>
            <a:off x="6414406" y="-428262"/>
            <a:ext cx="8325267" cy="8274876"/>
            <a:chOff x="6528507" y="-355270"/>
            <a:chExt cx="7972968" cy="7924711"/>
          </a:xfrm>
        </p:grpSpPr>
        <p:sp>
          <p:nvSpPr>
            <p:cNvPr id="98" name="椭圆 97"/>
            <p:cNvSpPr/>
            <p:nvPr userDrawn="1"/>
          </p:nvSpPr>
          <p:spPr>
            <a:xfrm>
              <a:off x="6528507" y="-355270"/>
              <a:ext cx="7816272" cy="7816266"/>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userDrawn="1"/>
          </p:nvGrpSpPr>
          <p:grpSpPr>
            <a:xfrm>
              <a:off x="6685203" y="-246825"/>
              <a:ext cx="7816272" cy="7816266"/>
              <a:chOff x="6685203" y="-246825"/>
              <a:chExt cx="7816272" cy="7816266"/>
            </a:xfrm>
          </p:grpSpPr>
          <p:sp>
            <p:nvSpPr>
              <p:cNvPr id="100" name="椭圆 99"/>
              <p:cNvSpPr/>
              <p:nvPr/>
            </p:nvSpPr>
            <p:spPr>
              <a:xfrm>
                <a:off x="6685203" y="-246825"/>
                <a:ext cx="7816272" cy="7816266"/>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rot="1800000">
                <a:off x="7138718" y="175463"/>
                <a:ext cx="6519650" cy="6519645"/>
                <a:chOff x="5505450" y="2838450"/>
                <a:chExt cx="1181100" cy="1181100"/>
              </a:xfrm>
            </p:grpSpPr>
            <p:sp>
              <p:nvSpPr>
                <p:cNvPr id="102" name="弧形 101"/>
                <p:cNvSpPr/>
                <p:nvPr/>
              </p:nvSpPr>
              <p:spPr>
                <a:xfrm>
                  <a:off x="5505450" y="2838450"/>
                  <a:ext cx="1181100" cy="1181100"/>
                </a:xfrm>
                <a:prstGeom prst="arc">
                  <a:avLst>
                    <a:gd name="adj1" fmla="val 12681131"/>
                    <a:gd name="adj2" fmla="val 14119044"/>
                  </a:avLst>
                </a:prstGeom>
                <a:noFill/>
                <a:ln w="57150"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弧形 102"/>
                <p:cNvSpPr/>
                <p:nvPr/>
              </p:nvSpPr>
              <p:spPr>
                <a:xfrm>
                  <a:off x="5505450" y="2838450"/>
                  <a:ext cx="1181100" cy="1181100"/>
                </a:xfrm>
                <a:prstGeom prst="arc">
                  <a:avLst>
                    <a:gd name="adj1" fmla="val 11871613"/>
                    <a:gd name="adj2" fmla="val 12276037"/>
                  </a:avLst>
                </a:prstGeom>
                <a:noFill/>
                <a:ln w="57150"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09" name="组合 108"/>
          <p:cNvGrpSpPr/>
          <p:nvPr userDrawn="1"/>
        </p:nvGrpSpPr>
        <p:grpSpPr>
          <a:xfrm>
            <a:off x="5684230" y="3633453"/>
            <a:ext cx="905238" cy="839001"/>
            <a:chOff x="6417884" y="5684991"/>
            <a:chExt cx="905238" cy="839001"/>
          </a:xfrm>
        </p:grpSpPr>
        <p:sp>
          <p:nvSpPr>
            <p:cNvPr id="110" name="椭圆 109"/>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userDrawn="1"/>
        </p:nvGrpSpPr>
        <p:grpSpPr>
          <a:xfrm>
            <a:off x="5683802" y="2357763"/>
            <a:ext cx="905238" cy="839001"/>
            <a:chOff x="6417884" y="5684991"/>
            <a:chExt cx="905238" cy="839001"/>
          </a:xfrm>
        </p:grpSpPr>
        <p:sp>
          <p:nvSpPr>
            <p:cNvPr id="113" name="椭圆 112"/>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userDrawn="1"/>
        </p:nvGrpSpPr>
        <p:grpSpPr>
          <a:xfrm>
            <a:off x="6123823" y="1227705"/>
            <a:ext cx="905238" cy="839001"/>
            <a:chOff x="6417884" y="5684991"/>
            <a:chExt cx="905238" cy="839001"/>
          </a:xfrm>
        </p:grpSpPr>
        <p:sp>
          <p:nvSpPr>
            <p:cNvPr id="116" name="椭圆 115"/>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5900124" y="4783040"/>
            <a:ext cx="905238" cy="839001"/>
            <a:chOff x="6417884" y="5684991"/>
            <a:chExt cx="905238" cy="839001"/>
          </a:xfrm>
        </p:grpSpPr>
        <p:sp>
          <p:nvSpPr>
            <p:cNvPr id="104" name="椭圆 103"/>
            <p:cNvSpPr/>
            <p:nvPr userDrawn="1"/>
          </p:nvSpPr>
          <p:spPr>
            <a:xfrm>
              <a:off x="6520119" y="5720990"/>
              <a:ext cx="803003" cy="8030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userDrawn="1"/>
          </p:nvSpPr>
          <p:spPr>
            <a:xfrm>
              <a:off x="6417884" y="5684991"/>
              <a:ext cx="803003" cy="80300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userDrawn="1"/>
        </p:nvGrpSpPr>
        <p:grpSpPr>
          <a:xfrm>
            <a:off x="541641" y="1670442"/>
            <a:ext cx="3535216" cy="3517116"/>
            <a:chOff x="365125" y="204788"/>
            <a:chExt cx="388659" cy="386669"/>
          </a:xfrm>
        </p:grpSpPr>
        <p:sp>
          <p:nvSpPr>
            <p:cNvPr id="85" name="矩形 84"/>
            <p:cNvSpPr/>
            <p:nvPr userDrawn="1"/>
          </p:nvSpPr>
          <p:spPr>
            <a:xfrm>
              <a:off x="387072" y="224745"/>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365125" y="204788"/>
              <a:ext cx="366712" cy="366712"/>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标题 8"/>
          <p:cNvSpPr>
            <a:spLocks noGrp="1"/>
          </p:cNvSpPr>
          <p:nvPr>
            <p:ph type="title" hasCustomPrompt="1"/>
          </p:nvPr>
        </p:nvSpPr>
        <p:spPr>
          <a:xfrm>
            <a:off x="542904" y="1944906"/>
            <a:ext cx="3390467" cy="2253554"/>
          </a:xfrm>
        </p:spPr>
        <p:txBody>
          <a:bodyPr vert="horz" lIns="91440" tIns="45720" rIns="91440" bIns="45720" rtlCol="0" anchor="ctr">
            <a:noAutofit/>
          </a:bodyPr>
          <a:lstStyle>
            <a:lvl1pPr>
              <a:defRPr lang="zh-CN" altLang="en-US" sz="11500" b="1" spc="600" dirty="0">
                <a:ln w="19050">
                  <a:noFill/>
                </a:ln>
                <a:solidFill>
                  <a:schemeClr val="bg1"/>
                </a:solidFill>
                <a:effectLst>
                  <a:outerShdw dist="101600" dir="2700000" algn="tl" rotWithShape="0">
                    <a:schemeClr val="tx1">
                      <a:lumMod val="75000"/>
                      <a:lumOff val="25000"/>
                    </a:schemeClr>
                  </a:outerShdw>
                </a:effectLst>
              </a:defRPr>
            </a:lvl1pPr>
          </a:lstStyle>
          <a:p>
            <a:pPr lvl="0" algn="ctr"/>
            <a:r>
              <a:rPr lang="zh-CN" altLang="en-US" dirty="0"/>
              <a:t>目录</a:t>
            </a:r>
          </a:p>
        </p:txBody>
      </p:sp>
      <p:sp>
        <p:nvSpPr>
          <p:cNvPr id="13" name="Text Placeholder 14"/>
          <p:cNvSpPr>
            <a:spLocks noGrp="1"/>
          </p:cNvSpPr>
          <p:nvPr>
            <p:ph type="body" sz="quarter" idx="11" hasCustomPrompt="1"/>
          </p:nvPr>
        </p:nvSpPr>
        <p:spPr>
          <a:xfrm>
            <a:off x="6125084" y="1333485"/>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blurRad="38100" dist="38100" dir="2700000" algn="tl">
                    <a:srgbClr val="000000">
                      <a:alpha val="43137"/>
                    </a:srgbClr>
                  </a:outerShdw>
                </a:effectLst>
              </a:defRPr>
            </a:lvl1pPr>
          </a:lstStyle>
          <a:p>
            <a:pPr lvl="0"/>
            <a:r>
              <a:rPr lang="en-US" altLang="zh-CN" dirty="0"/>
              <a:t>01</a:t>
            </a:r>
          </a:p>
        </p:txBody>
      </p:sp>
      <p:sp>
        <p:nvSpPr>
          <p:cNvPr id="15" name="Text Placeholder 14"/>
          <p:cNvSpPr>
            <a:spLocks noGrp="1"/>
          </p:cNvSpPr>
          <p:nvPr>
            <p:ph type="body" sz="quarter" idx="12" hasCustomPrompt="1"/>
          </p:nvPr>
        </p:nvSpPr>
        <p:spPr>
          <a:xfrm>
            <a:off x="7399640" y="1369380"/>
            <a:ext cx="4425648" cy="523220"/>
          </a:xfrm>
          <a:prstGeom prst="rect">
            <a:avLst/>
          </a:prstGeom>
        </p:spPr>
        <p:txBody>
          <a:bodyPr wrap="square">
            <a:spAutoFit/>
          </a:bodyPr>
          <a:lstStyle>
            <a:lvl1pPr marL="0" indent="0">
              <a:lnSpc>
                <a:spcPct val="100000"/>
              </a:lnSpc>
              <a:spcBef>
                <a:spcPts val="0"/>
              </a:spcBef>
              <a:buNone/>
              <a:defRPr sz="2800" b="1">
                <a:solidFill>
                  <a:schemeClr val="bg1"/>
                </a:solidFill>
                <a:effectLst>
                  <a:outerShdw dist="63500" dir="1200000" algn="tl">
                    <a:schemeClr val="tx1">
                      <a:lumMod val="75000"/>
                      <a:lumOff val="25000"/>
                    </a:schemeClr>
                  </a:outerShdw>
                </a:effectLst>
                <a:latin typeface="+mj-ea"/>
                <a:ea typeface="+mj-ea"/>
              </a:defRPr>
            </a:lvl1pPr>
          </a:lstStyle>
          <a:p>
            <a:pPr lvl="0"/>
            <a:r>
              <a:rPr lang="zh-CN" altLang="en-US" dirty="0"/>
              <a:t>输入标题</a:t>
            </a:r>
            <a:endParaRPr lang="en-US" altLang="zh-CN" dirty="0"/>
          </a:p>
        </p:txBody>
      </p:sp>
      <p:sp>
        <p:nvSpPr>
          <p:cNvPr id="22" name="Text Placeholder 14"/>
          <p:cNvSpPr>
            <a:spLocks noGrp="1"/>
          </p:cNvSpPr>
          <p:nvPr>
            <p:ph type="body" sz="quarter" idx="18" hasCustomPrompt="1"/>
          </p:nvPr>
        </p:nvSpPr>
        <p:spPr>
          <a:xfrm>
            <a:off x="5693912" y="2479283"/>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blurRad="38100" dist="38100" dir="2700000" algn="tl">
                    <a:srgbClr val="000000">
                      <a:alpha val="43137"/>
                    </a:srgbClr>
                  </a:outerShdw>
                </a:effectLst>
              </a:defRPr>
            </a:lvl1pPr>
          </a:lstStyle>
          <a:p>
            <a:pPr lvl="0"/>
            <a:r>
              <a:rPr lang="en-US" altLang="zh-CN" dirty="0"/>
              <a:t>01</a:t>
            </a:r>
          </a:p>
        </p:txBody>
      </p:sp>
      <p:sp>
        <p:nvSpPr>
          <p:cNvPr id="23" name="Text Placeholder 14"/>
          <p:cNvSpPr>
            <a:spLocks noGrp="1"/>
          </p:cNvSpPr>
          <p:nvPr>
            <p:ph type="body" sz="quarter" idx="19" hasCustomPrompt="1"/>
          </p:nvPr>
        </p:nvSpPr>
        <p:spPr>
          <a:xfrm>
            <a:off x="6882063" y="2515178"/>
            <a:ext cx="4943224" cy="523220"/>
          </a:xfrm>
          <a:prstGeom prst="rect">
            <a:avLst/>
          </a:prstGeom>
        </p:spPr>
        <p:txBody>
          <a:bodyPr wrap="square">
            <a:spAutoFit/>
          </a:bodyPr>
          <a:lstStyle>
            <a:lvl1pPr marL="0" indent="0">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输入标题</a:t>
            </a:r>
            <a:endParaRPr lang="en-US" altLang="zh-CN" dirty="0"/>
          </a:p>
        </p:txBody>
      </p:sp>
      <p:sp>
        <p:nvSpPr>
          <p:cNvPr id="34" name="Text Placeholder 14"/>
          <p:cNvSpPr>
            <a:spLocks noGrp="1"/>
          </p:cNvSpPr>
          <p:nvPr>
            <p:ph type="body" sz="quarter" idx="22" hasCustomPrompt="1"/>
          </p:nvPr>
        </p:nvSpPr>
        <p:spPr>
          <a:xfrm>
            <a:off x="5885247" y="4863055"/>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blurRad="38100" dist="38100" dir="2700000" algn="tl">
                    <a:srgbClr val="000000">
                      <a:alpha val="43137"/>
                    </a:srgbClr>
                  </a:outerShdw>
                </a:effectLst>
              </a:defRPr>
            </a:lvl1pPr>
          </a:lstStyle>
          <a:p>
            <a:pPr lvl="0"/>
            <a:r>
              <a:rPr lang="en-US" altLang="zh-CN" dirty="0"/>
              <a:t>01</a:t>
            </a:r>
          </a:p>
        </p:txBody>
      </p:sp>
      <p:sp>
        <p:nvSpPr>
          <p:cNvPr id="35" name="Text Placeholder 14"/>
          <p:cNvSpPr>
            <a:spLocks noGrp="1"/>
          </p:cNvSpPr>
          <p:nvPr>
            <p:ph type="body" sz="quarter" idx="23" hasCustomPrompt="1"/>
          </p:nvPr>
        </p:nvSpPr>
        <p:spPr>
          <a:xfrm>
            <a:off x="7217408" y="4898950"/>
            <a:ext cx="4607879" cy="523220"/>
          </a:xfrm>
          <a:prstGeom prst="rect">
            <a:avLst/>
          </a:prstGeom>
        </p:spPr>
        <p:txBody>
          <a:bodyPr wrap="square">
            <a:spAutoFit/>
          </a:bodyPr>
          <a:lstStyle>
            <a:lvl1pPr marL="0" indent="0">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输入标题</a:t>
            </a:r>
            <a:endParaRPr lang="en-US" altLang="zh-CN" dirty="0"/>
          </a:p>
        </p:txBody>
      </p:sp>
      <p:sp>
        <p:nvSpPr>
          <p:cNvPr id="27" name="Text Placeholder 14"/>
          <p:cNvSpPr>
            <a:spLocks noGrp="1"/>
          </p:cNvSpPr>
          <p:nvPr>
            <p:ph type="body" sz="quarter" idx="24" hasCustomPrompt="1"/>
          </p:nvPr>
        </p:nvSpPr>
        <p:spPr>
          <a:xfrm>
            <a:off x="5681806" y="3715353"/>
            <a:ext cx="846362" cy="595010"/>
          </a:xfrm>
          <a:prstGeom prst="rect">
            <a:avLst/>
          </a:prstGeom>
        </p:spPr>
        <p:txBody>
          <a:bodyPr wrap="square">
            <a:spAutoFit/>
          </a:bodyPr>
          <a:lstStyle>
            <a:lvl1pPr marL="0" indent="0" algn="ctr">
              <a:lnSpc>
                <a:spcPct val="100000"/>
              </a:lnSpc>
              <a:spcBef>
                <a:spcPts val="0"/>
              </a:spcBef>
              <a:buNone/>
              <a:defRPr sz="3200" b="1">
                <a:solidFill>
                  <a:schemeClr val="bg1"/>
                </a:solidFill>
                <a:effectLst>
                  <a:outerShdw blurRad="38100" dist="38100" dir="2700000" algn="tl">
                    <a:srgbClr val="000000">
                      <a:alpha val="43137"/>
                    </a:srgbClr>
                  </a:outerShdw>
                </a:effectLst>
              </a:defRPr>
            </a:lvl1pPr>
          </a:lstStyle>
          <a:p>
            <a:pPr lvl="0"/>
            <a:r>
              <a:rPr lang="en-US" altLang="zh-CN" dirty="0"/>
              <a:t>01</a:t>
            </a:r>
          </a:p>
        </p:txBody>
      </p:sp>
      <p:sp>
        <p:nvSpPr>
          <p:cNvPr id="28" name="Text Placeholder 14"/>
          <p:cNvSpPr>
            <a:spLocks noGrp="1"/>
          </p:cNvSpPr>
          <p:nvPr>
            <p:ph type="body" sz="quarter" idx="25" hasCustomPrompt="1"/>
          </p:nvPr>
        </p:nvSpPr>
        <p:spPr>
          <a:xfrm>
            <a:off x="6882063" y="3751248"/>
            <a:ext cx="4943224" cy="523220"/>
          </a:xfrm>
          <a:prstGeom prst="rect">
            <a:avLst/>
          </a:prstGeom>
        </p:spPr>
        <p:txBody>
          <a:bodyPr wrap="square">
            <a:spAutoFit/>
          </a:bodyPr>
          <a:lstStyle>
            <a:lvl1pPr marL="0" indent="0">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输入标题</a:t>
            </a:r>
            <a:endParaRPr lang="en-US" altLang="zh-CN" dirty="0"/>
          </a:p>
        </p:txBody>
      </p:sp>
      <p:sp>
        <p:nvSpPr>
          <p:cNvPr id="29" name="文本占位符 22"/>
          <p:cNvSpPr>
            <a:spLocks noGrp="1"/>
          </p:cNvSpPr>
          <p:nvPr>
            <p:ph type="body" sz="quarter" idx="10" hasCustomPrompt="1"/>
          </p:nvPr>
        </p:nvSpPr>
        <p:spPr>
          <a:xfrm>
            <a:off x="7399641" y="1911701"/>
            <a:ext cx="4425647"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0" name="文本占位符 22"/>
          <p:cNvSpPr>
            <a:spLocks noGrp="1"/>
          </p:cNvSpPr>
          <p:nvPr>
            <p:ph type="body" sz="quarter" idx="26" hasCustomPrompt="1"/>
          </p:nvPr>
        </p:nvSpPr>
        <p:spPr>
          <a:xfrm>
            <a:off x="6882063" y="3072341"/>
            <a:ext cx="4959918"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1" name="文本占位符 22"/>
          <p:cNvSpPr>
            <a:spLocks noGrp="1"/>
          </p:cNvSpPr>
          <p:nvPr>
            <p:ph type="body" sz="quarter" idx="27" hasCustomPrompt="1"/>
          </p:nvPr>
        </p:nvSpPr>
        <p:spPr>
          <a:xfrm>
            <a:off x="6882063" y="4296204"/>
            <a:ext cx="4943225"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3" name="文本占位符 22"/>
          <p:cNvSpPr>
            <a:spLocks noGrp="1"/>
          </p:cNvSpPr>
          <p:nvPr>
            <p:ph type="body" sz="quarter" idx="29" hasCustomPrompt="1"/>
          </p:nvPr>
        </p:nvSpPr>
        <p:spPr>
          <a:xfrm>
            <a:off x="7217408" y="5457928"/>
            <a:ext cx="4607879"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3" name="矩形 2"/>
          <p:cNvSpPr/>
          <p:nvPr userDrawn="1"/>
        </p:nvSpPr>
        <p:spPr>
          <a:xfrm>
            <a:off x="741269" y="4183212"/>
            <a:ext cx="3135960" cy="707886"/>
          </a:xfrm>
          <a:prstGeom prst="rect">
            <a:avLst/>
          </a:prstGeom>
        </p:spPr>
        <p:txBody>
          <a:bodyPr wrap="square">
            <a:spAutoFit/>
          </a:bodyPr>
          <a:lstStyle/>
          <a:p>
            <a:pPr algn="ctr"/>
            <a:r>
              <a:rPr lang="en-US" altLang="zh-CN" sz="4000" b="1" kern="1200" spc="600">
                <a:ln w="19050">
                  <a:noFill/>
                </a:ln>
                <a:solidFill>
                  <a:schemeClr val="bg1"/>
                </a:solidFill>
                <a:effectLst>
                  <a:outerShdw dist="88900" dir="2700000" algn="tl" rotWithShape="0">
                    <a:schemeClr val="tx1">
                      <a:lumMod val="75000"/>
                      <a:lumOff val="25000"/>
                    </a:schemeClr>
                  </a:outerShdw>
                </a:effectLst>
                <a:latin typeface="+mn-lt"/>
                <a:ea typeface="+mj-ea"/>
                <a:cs typeface="+mj-cs"/>
              </a:rPr>
              <a:t>CONTENS</a:t>
            </a:r>
            <a:endParaRPr lang="zh-CN" altLang="en-US" sz="4000" b="1" kern="1200" spc="600">
              <a:ln w="19050">
                <a:noFill/>
              </a:ln>
              <a:solidFill>
                <a:schemeClr val="bg1"/>
              </a:solidFill>
              <a:effectLst>
                <a:outerShdw dist="88900" dir="2700000" algn="tl" rotWithShape="0">
                  <a:schemeClr val="tx1">
                    <a:lumMod val="75000"/>
                    <a:lumOff val="25000"/>
                  </a:schemeClr>
                </a:outerShdw>
              </a:effectLst>
              <a:latin typeface="+mn-lt"/>
              <a:ea typeface="+mj-ea"/>
              <a:cs typeface="+mj-cs"/>
            </a:endParaRPr>
          </a:p>
        </p:txBody>
      </p:sp>
      <p:grpSp>
        <p:nvGrpSpPr>
          <p:cNvPr id="87" name="组合 86"/>
          <p:cNvGrpSpPr/>
          <p:nvPr userDrawn="1"/>
        </p:nvGrpSpPr>
        <p:grpSpPr>
          <a:xfrm>
            <a:off x="1885386" y="3972649"/>
            <a:ext cx="847725" cy="146663"/>
            <a:chOff x="5682122" y="4056534"/>
            <a:chExt cx="847725" cy="146663"/>
          </a:xfrm>
        </p:grpSpPr>
        <p:sp>
          <p:nvSpPr>
            <p:cNvPr id="88" name="矩形 87"/>
            <p:cNvSpPr/>
            <p:nvPr/>
          </p:nvSpPr>
          <p:spPr>
            <a:xfrm>
              <a:off x="5739272" y="4107947"/>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矩形 88"/>
            <p:cNvSpPr/>
            <p:nvPr/>
          </p:nvSpPr>
          <p:spPr>
            <a:xfrm>
              <a:off x="5682122" y="4056534"/>
              <a:ext cx="790575"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1" name="组合 70"/>
          <p:cNvGrpSpPr/>
          <p:nvPr userDrawn="1"/>
        </p:nvGrpSpPr>
        <p:grpSpPr>
          <a:xfrm>
            <a:off x="365125" y="204788"/>
            <a:ext cx="437574" cy="427693"/>
            <a:chOff x="365125" y="204788"/>
            <a:chExt cx="437574" cy="427693"/>
          </a:xfrm>
        </p:grpSpPr>
        <p:sp>
          <p:nvSpPr>
            <p:cNvPr id="72" name="矩形 71"/>
            <p:cNvSpPr/>
            <p:nvPr userDrawn="1"/>
          </p:nvSpPr>
          <p:spPr>
            <a:xfrm>
              <a:off x="435987" y="265769"/>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userDrawn="1"/>
          </p:nvSpPr>
          <p:spPr>
            <a:xfrm>
              <a:off x="365125" y="204788"/>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4" name="组合 73"/>
          <p:cNvGrpSpPr/>
          <p:nvPr userDrawn="1"/>
        </p:nvGrpSpPr>
        <p:grpSpPr>
          <a:xfrm>
            <a:off x="365125" y="6010276"/>
            <a:ext cx="437574" cy="427693"/>
            <a:chOff x="365125" y="6010276"/>
            <a:chExt cx="437574" cy="427693"/>
          </a:xfrm>
        </p:grpSpPr>
        <p:sp>
          <p:nvSpPr>
            <p:cNvPr id="75" name="矩形 74"/>
            <p:cNvSpPr/>
            <p:nvPr userDrawn="1"/>
          </p:nvSpPr>
          <p:spPr>
            <a:xfrm>
              <a:off x="435987"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userDrawn="1"/>
          </p:nvSpPr>
          <p:spPr>
            <a:xfrm>
              <a:off x="365125"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1左">
    <p:spTree>
      <p:nvGrpSpPr>
        <p:cNvPr id="1" name=""/>
        <p:cNvGrpSpPr/>
        <p:nvPr/>
      </p:nvGrpSpPr>
      <p:grpSpPr>
        <a:xfrm>
          <a:off x="0" y="0"/>
          <a:ext cx="0" cy="0"/>
          <a:chOff x="0" y="0"/>
          <a:chExt cx="0" cy="0"/>
        </a:xfrm>
      </p:grpSpPr>
      <p:grpSp>
        <p:nvGrpSpPr>
          <p:cNvPr id="2" name="组合 1"/>
          <p:cNvGrpSpPr/>
          <p:nvPr userDrawn="1"/>
        </p:nvGrpSpPr>
        <p:grpSpPr>
          <a:xfrm>
            <a:off x="-149109" y="1437979"/>
            <a:ext cx="5227745" cy="3979572"/>
            <a:chOff x="-149109" y="1437979"/>
            <a:chExt cx="5227745" cy="3979572"/>
          </a:xfrm>
        </p:grpSpPr>
        <p:grpSp>
          <p:nvGrpSpPr>
            <p:cNvPr id="38" name="组合 37"/>
            <p:cNvGrpSpPr/>
            <p:nvPr/>
          </p:nvGrpSpPr>
          <p:grpSpPr>
            <a:xfrm flipH="1">
              <a:off x="-149109" y="1437979"/>
              <a:ext cx="5227745" cy="3979572"/>
              <a:chOff x="3063875" y="4763"/>
              <a:chExt cx="9038183" cy="6880225"/>
            </a:xfrm>
            <a:solidFill>
              <a:srgbClr val="FFFFFF"/>
            </a:solidFill>
          </p:grpSpPr>
          <p:sp>
            <p:nvSpPr>
              <p:cNvPr id="93" name="Freeform 5"/>
              <p:cNvSpPr/>
              <p:nvPr/>
            </p:nvSpPr>
            <p:spPr bwMode="auto">
              <a:xfrm>
                <a:off x="3617913" y="4763"/>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4" name="Freeform 6"/>
              <p:cNvSpPr/>
              <p:nvPr/>
            </p:nvSpPr>
            <p:spPr bwMode="auto">
              <a:xfrm>
                <a:off x="3617913" y="4763"/>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5" name="Freeform 7"/>
              <p:cNvSpPr/>
              <p:nvPr/>
            </p:nvSpPr>
            <p:spPr bwMode="auto">
              <a:xfrm>
                <a:off x="4481513" y="2651125"/>
                <a:ext cx="520700" cy="0"/>
              </a:xfrm>
              <a:custGeom>
                <a:avLst/>
                <a:gdLst>
                  <a:gd name="T0" fmla="*/ 328 w 328"/>
                  <a:gd name="T1" fmla="*/ 0 w 328"/>
                  <a:gd name="T2" fmla="*/ 328 w 328"/>
                </a:gdLst>
                <a:ahLst/>
                <a:cxnLst>
                  <a:cxn ang="0">
                    <a:pos x="T0" y="0"/>
                  </a:cxn>
                  <a:cxn ang="0">
                    <a:pos x="T1" y="0"/>
                  </a:cxn>
                  <a:cxn ang="0">
                    <a:pos x="T2" y="0"/>
                  </a:cxn>
                </a:cxnLst>
                <a:rect l="0" t="0" r="r" b="b"/>
                <a:pathLst>
                  <a:path w="328">
                    <a:moveTo>
                      <a:pt x="328" y="0"/>
                    </a:moveTo>
                    <a:lnTo>
                      <a:pt x="0" y="0"/>
                    </a:lnTo>
                    <a:lnTo>
                      <a:pt x="328"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6" name="Line 8"/>
              <p:cNvSpPr>
                <a:spLocks noChangeShapeType="1"/>
              </p:cNvSpPr>
              <p:nvPr/>
            </p:nvSpPr>
            <p:spPr bwMode="auto">
              <a:xfrm flipH="1">
                <a:off x="4481513" y="2651125"/>
                <a:ext cx="52070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7" name="Freeform 9"/>
              <p:cNvSpPr/>
              <p:nvPr/>
            </p:nvSpPr>
            <p:spPr bwMode="auto">
              <a:xfrm>
                <a:off x="4481513" y="2120900"/>
                <a:ext cx="754062" cy="0"/>
              </a:xfrm>
              <a:custGeom>
                <a:avLst/>
                <a:gdLst>
                  <a:gd name="T0" fmla="*/ 475 w 475"/>
                  <a:gd name="T1" fmla="*/ 0 w 475"/>
                  <a:gd name="T2" fmla="*/ 475 w 475"/>
                </a:gdLst>
                <a:ahLst/>
                <a:cxnLst>
                  <a:cxn ang="0">
                    <a:pos x="T0" y="0"/>
                  </a:cxn>
                  <a:cxn ang="0">
                    <a:pos x="T1" y="0"/>
                  </a:cxn>
                  <a:cxn ang="0">
                    <a:pos x="T2" y="0"/>
                  </a:cxn>
                </a:cxnLst>
                <a:rect l="0" t="0" r="r" b="b"/>
                <a:pathLst>
                  <a:path w="475">
                    <a:moveTo>
                      <a:pt x="475" y="0"/>
                    </a:moveTo>
                    <a:lnTo>
                      <a:pt x="0" y="0"/>
                    </a:lnTo>
                    <a:lnTo>
                      <a:pt x="475"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8" name="Line 10"/>
              <p:cNvSpPr>
                <a:spLocks noChangeShapeType="1"/>
              </p:cNvSpPr>
              <p:nvPr/>
            </p:nvSpPr>
            <p:spPr bwMode="auto">
              <a:xfrm flipH="1">
                <a:off x="4481513" y="2120900"/>
                <a:ext cx="754062"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9" name="Freeform 11"/>
              <p:cNvSpPr/>
              <p:nvPr/>
            </p:nvSpPr>
            <p:spPr bwMode="auto">
              <a:xfrm>
                <a:off x="3328988" y="1592263"/>
                <a:ext cx="1906587" cy="0"/>
              </a:xfrm>
              <a:custGeom>
                <a:avLst/>
                <a:gdLst>
                  <a:gd name="T0" fmla="*/ 1201 w 1201"/>
                  <a:gd name="T1" fmla="*/ 0 w 1201"/>
                  <a:gd name="T2" fmla="*/ 1201 w 1201"/>
                </a:gdLst>
                <a:ahLst/>
                <a:cxnLst>
                  <a:cxn ang="0">
                    <a:pos x="T0" y="0"/>
                  </a:cxn>
                  <a:cxn ang="0">
                    <a:pos x="T1" y="0"/>
                  </a:cxn>
                  <a:cxn ang="0">
                    <a:pos x="T2" y="0"/>
                  </a:cxn>
                </a:cxnLst>
                <a:rect l="0" t="0" r="r" b="b"/>
                <a:pathLst>
                  <a:path w="1201">
                    <a:moveTo>
                      <a:pt x="1201" y="0"/>
                    </a:moveTo>
                    <a:lnTo>
                      <a:pt x="0" y="0"/>
                    </a:lnTo>
                    <a:lnTo>
                      <a:pt x="1201"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0" name="Line 12"/>
              <p:cNvSpPr>
                <a:spLocks noChangeShapeType="1"/>
              </p:cNvSpPr>
              <p:nvPr/>
            </p:nvSpPr>
            <p:spPr bwMode="auto">
              <a:xfrm flipH="1">
                <a:off x="3328988" y="1592263"/>
                <a:ext cx="1906587"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1" name="Freeform 13"/>
              <p:cNvSpPr/>
              <p:nvPr/>
            </p:nvSpPr>
            <p:spPr bwMode="auto">
              <a:xfrm>
                <a:off x="3328988" y="1062038"/>
                <a:ext cx="1470025" cy="0"/>
              </a:xfrm>
              <a:custGeom>
                <a:avLst/>
                <a:gdLst>
                  <a:gd name="T0" fmla="*/ 926 w 926"/>
                  <a:gd name="T1" fmla="*/ 0 w 926"/>
                  <a:gd name="T2" fmla="*/ 926 w 926"/>
                </a:gdLst>
                <a:ahLst/>
                <a:cxnLst>
                  <a:cxn ang="0">
                    <a:pos x="T0" y="0"/>
                  </a:cxn>
                  <a:cxn ang="0">
                    <a:pos x="T1" y="0"/>
                  </a:cxn>
                  <a:cxn ang="0">
                    <a:pos x="T2" y="0"/>
                  </a:cxn>
                </a:cxnLst>
                <a:rect l="0" t="0" r="r" b="b"/>
                <a:pathLst>
                  <a:path w="926">
                    <a:moveTo>
                      <a:pt x="926" y="0"/>
                    </a:moveTo>
                    <a:lnTo>
                      <a:pt x="0" y="0"/>
                    </a:lnTo>
                    <a:lnTo>
                      <a:pt x="926"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2" name="Line 14"/>
              <p:cNvSpPr>
                <a:spLocks noChangeShapeType="1"/>
              </p:cNvSpPr>
              <p:nvPr/>
            </p:nvSpPr>
            <p:spPr bwMode="auto">
              <a:xfrm flipH="1">
                <a:off x="3328988" y="1062038"/>
                <a:ext cx="1470025"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3" name="Freeform 15"/>
              <p:cNvSpPr/>
              <p:nvPr/>
            </p:nvSpPr>
            <p:spPr bwMode="auto">
              <a:xfrm>
                <a:off x="3878263" y="533400"/>
                <a:ext cx="920750" cy="0"/>
              </a:xfrm>
              <a:custGeom>
                <a:avLst/>
                <a:gdLst>
                  <a:gd name="T0" fmla="*/ 580 w 580"/>
                  <a:gd name="T1" fmla="*/ 0 w 580"/>
                  <a:gd name="T2" fmla="*/ 580 w 580"/>
                </a:gdLst>
                <a:ahLst/>
                <a:cxnLst>
                  <a:cxn ang="0">
                    <a:pos x="T0" y="0"/>
                  </a:cxn>
                  <a:cxn ang="0">
                    <a:pos x="T1" y="0"/>
                  </a:cxn>
                  <a:cxn ang="0">
                    <a:pos x="T2" y="0"/>
                  </a:cxn>
                </a:cxnLst>
                <a:rect l="0" t="0" r="r" b="b"/>
                <a:pathLst>
                  <a:path w="580">
                    <a:moveTo>
                      <a:pt x="580" y="0"/>
                    </a:moveTo>
                    <a:lnTo>
                      <a:pt x="0" y="0"/>
                    </a:lnTo>
                    <a:lnTo>
                      <a:pt x="58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4" name="Line 16"/>
              <p:cNvSpPr>
                <a:spLocks noChangeShapeType="1"/>
              </p:cNvSpPr>
              <p:nvPr/>
            </p:nvSpPr>
            <p:spPr bwMode="auto">
              <a:xfrm flipH="1">
                <a:off x="3878263" y="533400"/>
                <a:ext cx="9207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5" name="Freeform 17"/>
              <p:cNvSpPr/>
              <p:nvPr/>
            </p:nvSpPr>
            <p:spPr bwMode="auto">
              <a:xfrm>
                <a:off x="3878263" y="4763"/>
                <a:ext cx="1612900" cy="0"/>
              </a:xfrm>
              <a:custGeom>
                <a:avLst/>
                <a:gdLst>
                  <a:gd name="T0" fmla="*/ 1016 w 1016"/>
                  <a:gd name="T1" fmla="*/ 0 w 1016"/>
                  <a:gd name="T2" fmla="*/ 1016 w 1016"/>
                </a:gdLst>
                <a:ahLst/>
                <a:cxnLst>
                  <a:cxn ang="0">
                    <a:pos x="T0" y="0"/>
                  </a:cxn>
                  <a:cxn ang="0">
                    <a:pos x="T1" y="0"/>
                  </a:cxn>
                  <a:cxn ang="0">
                    <a:pos x="T2" y="0"/>
                  </a:cxn>
                </a:cxnLst>
                <a:rect l="0" t="0" r="r" b="b"/>
                <a:pathLst>
                  <a:path w="1016">
                    <a:moveTo>
                      <a:pt x="1016" y="0"/>
                    </a:moveTo>
                    <a:lnTo>
                      <a:pt x="0" y="0"/>
                    </a:lnTo>
                    <a:lnTo>
                      <a:pt x="1016"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6" name="Line 18"/>
              <p:cNvSpPr>
                <a:spLocks noChangeShapeType="1"/>
              </p:cNvSpPr>
              <p:nvPr/>
            </p:nvSpPr>
            <p:spPr bwMode="auto">
              <a:xfrm flipH="1">
                <a:off x="3878262" y="4763"/>
                <a:ext cx="510383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7" name="Freeform 19"/>
              <p:cNvSpPr/>
              <p:nvPr/>
            </p:nvSpPr>
            <p:spPr bwMode="auto">
              <a:xfrm>
                <a:off x="5002213" y="2651125"/>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8" name="Freeform 20"/>
              <p:cNvSpPr/>
              <p:nvPr/>
            </p:nvSpPr>
            <p:spPr bwMode="auto">
              <a:xfrm>
                <a:off x="5002213" y="2651125"/>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9" name="Freeform 21"/>
              <p:cNvSpPr/>
              <p:nvPr/>
            </p:nvSpPr>
            <p:spPr bwMode="auto">
              <a:xfrm>
                <a:off x="5491163" y="3709988"/>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0" name="Freeform 22"/>
              <p:cNvSpPr/>
              <p:nvPr/>
            </p:nvSpPr>
            <p:spPr bwMode="auto">
              <a:xfrm>
                <a:off x="5491163" y="3709988"/>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1" name="Freeform 23"/>
              <p:cNvSpPr/>
              <p:nvPr/>
            </p:nvSpPr>
            <p:spPr bwMode="auto">
              <a:xfrm>
                <a:off x="5491163" y="476885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2" name="Freeform 24"/>
              <p:cNvSpPr/>
              <p:nvPr/>
            </p:nvSpPr>
            <p:spPr bwMode="auto">
              <a:xfrm>
                <a:off x="5491163" y="476885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3" name="Freeform 25"/>
              <p:cNvSpPr/>
              <p:nvPr/>
            </p:nvSpPr>
            <p:spPr bwMode="auto">
              <a:xfrm>
                <a:off x="4481513" y="582771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4" name="Freeform 26"/>
              <p:cNvSpPr/>
              <p:nvPr/>
            </p:nvSpPr>
            <p:spPr bwMode="auto">
              <a:xfrm>
                <a:off x="4481513" y="582771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5" name="Freeform 27"/>
              <p:cNvSpPr/>
              <p:nvPr/>
            </p:nvSpPr>
            <p:spPr bwMode="auto">
              <a:xfrm>
                <a:off x="3878263" y="3179763"/>
                <a:ext cx="1123950" cy="0"/>
              </a:xfrm>
              <a:custGeom>
                <a:avLst/>
                <a:gdLst>
                  <a:gd name="T0" fmla="*/ 0 w 708"/>
                  <a:gd name="T1" fmla="*/ 708 w 708"/>
                  <a:gd name="T2" fmla="*/ 0 w 708"/>
                </a:gdLst>
                <a:ahLst/>
                <a:cxnLst>
                  <a:cxn ang="0">
                    <a:pos x="T0" y="0"/>
                  </a:cxn>
                  <a:cxn ang="0">
                    <a:pos x="T1" y="0"/>
                  </a:cxn>
                  <a:cxn ang="0">
                    <a:pos x="T2" y="0"/>
                  </a:cxn>
                </a:cxnLst>
                <a:rect l="0" t="0" r="r" b="b"/>
                <a:pathLst>
                  <a:path w="708">
                    <a:moveTo>
                      <a:pt x="0" y="0"/>
                    </a:moveTo>
                    <a:lnTo>
                      <a:pt x="708"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6" name="Line 28"/>
              <p:cNvSpPr>
                <a:spLocks noChangeShapeType="1"/>
              </p:cNvSpPr>
              <p:nvPr/>
            </p:nvSpPr>
            <p:spPr bwMode="auto">
              <a:xfrm>
                <a:off x="3878263" y="3179763"/>
                <a:ext cx="11239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7" name="Freeform 29"/>
              <p:cNvSpPr/>
              <p:nvPr/>
            </p:nvSpPr>
            <p:spPr bwMode="auto">
              <a:xfrm>
                <a:off x="3878263" y="3709988"/>
                <a:ext cx="1612900" cy="0"/>
              </a:xfrm>
              <a:custGeom>
                <a:avLst/>
                <a:gdLst>
                  <a:gd name="T0" fmla="*/ 0 w 1016"/>
                  <a:gd name="T1" fmla="*/ 1016 w 1016"/>
                  <a:gd name="T2" fmla="*/ 0 w 1016"/>
                </a:gdLst>
                <a:ahLst/>
                <a:cxnLst>
                  <a:cxn ang="0">
                    <a:pos x="T0" y="0"/>
                  </a:cxn>
                  <a:cxn ang="0">
                    <a:pos x="T1" y="0"/>
                  </a:cxn>
                  <a:cxn ang="0">
                    <a:pos x="T2" y="0"/>
                  </a:cxn>
                </a:cxnLst>
                <a:rect l="0" t="0" r="r" b="b"/>
                <a:pathLst>
                  <a:path w="1016">
                    <a:moveTo>
                      <a:pt x="0" y="0"/>
                    </a:moveTo>
                    <a:lnTo>
                      <a:pt x="1016"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8" name="Line 30"/>
              <p:cNvSpPr>
                <a:spLocks noChangeShapeType="1"/>
              </p:cNvSpPr>
              <p:nvPr/>
            </p:nvSpPr>
            <p:spPr bwMode="auto">
              <a:xfrm>
                <a:off x="3878263" y="3709988"/>
                <a:ext cx="161290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9" name="Freeform 31"/>
              <p:cNvSpPr/>
              <p:nvPr/>
            </p:nvSpPr>
            <p:spPr bwMode="auto">
              <a:xfrm>
                <a:off x="4611688" y="4238625"/>
                <a:ext cx="879475" cy="0"/>
              </a:xfrm>
              <a:custGeom>
                <a:avLst/>
                <a:gdLst>
                  <a:gd name="T0" fmla="*/ 0 w 554"/>
                  <a:gd name="T1" fmla="*/ 554 w 554"/>
                  <a:gd name="T2" fmla="*/ 0 w 554"/>
                </a:gdLst>
                <a:ahLst/>
                <a:cxnLst>
                  <a:cxn ang="0">
                    <a:pos x="T0" y="0"/>
                  </a:cxn>
                  <a:cxn ang="0">
                    <a:pos x="T1" y="0"/>
                  </a:cxn>
                  <a:cxn ang="0">
                    <a:pos x="T2" y="0"/>
                  </a:cxn>
                </a:cxnLst>
                <a:rect l="0" t="0" r="r" b="b"/>
                <a:pathLst>
                  <a:path w="554">
                    <a:moveTo>
                      <a:pt x="0" y="0"/>
                    </a:moveTo>
                    <a:lnTo>
                      <a:pt x="554"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0" name="Line 32"/>
              <p:cNvSpPr>
                <a:spLocks noChangeShapeType="1"/>
              </p:cNvSpPr>
              <p:nvPr/>
            </p:nvSpPr>
            <p:spPr bwMode="auto">
              <a:xfrm>
                <a:off x="4611688" y="4238625"/>
                <a:ext cx="879475"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1" name="Freeform 33"/>
              <p:cNvSpPr/>
              <p:nvPr/>
            </p:nvSpPr>
            <p:spPr bwMode="auto">
              <a:xfrm>
                <a:off x="4611688" y="4768850"/>
                <a:ext cx="879475" cy="0"/>
              </a:xfrm>
              <a:custGeom>
                <a:avLst/>
                <a:gdLst>
                  <a:gd name="T0" fmla="*/ 0 w 554"/>
                  <a:gd name="T1" fmla="*/ 554 w 554"/>
                  <a:gd name="T2" fmla="*/ 0 w 554"/>
                </a:gdLst>
                <a:ahLst/>
                <a:cxnLst>
                  <a:cxn ang="0">
                    <a:pos x="T0" y="0"/>
                  </a:cxn>
                  <a:cxn ang="0">
                    <a:pos x="T1" y="0"/>
                  </a:cxn>
                  <a:cxn ang="0">
                    <a:pos x="T2" y="0"/>
                  </a:cxn>
                </a:cxnLst>
                <a:rect l="0" t="0" r="r" b="b"/>
                <a:pathLst>
                  <a:path w="554">
                    <a:moveTo>
                      <a:pt x="0" y="0"/>
                    </a:moveTo>
                    <a:lnTo>
                      <a:pt x="554"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2" name="Line 34"/>
              <p:cNvSpPr>
                <a:spLocks noChangeShapeType="1"/>
              </p:cNvSpPr>
              <p:nvPr/>
            </p:nvSpPr>
            <p:spPr bwMode="auto">
              <a:xfrm>
                <a:off x="4611688" y="4768850"/>
                <a:ext cx="879475"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3" name="Freeform 35"/>
              <p:cNvSpPr/>
              <p:nvPr/>
            </p:nvSpPr>
            <p:spPr bwMode="auto">
              <a:xfrm>
                <a:off x="3459163" y="5297488"/>
                <a:ext cx="2032000" cy="0"/>
              </a:xfrm>
              <a:custGeom>
                <a:avLst/>
                <a:gdLst>
                  <a:gd name="T0" fmla="*/ 0 w 1280"/>
                  <a:gd name="T1" fmla="*/ 1280 w 1280"/>
                  <a:gd name="T2" fmla="*/ 0 w 1280"/>
                </a:gdLst>
                <a:ahLst/>
                <a:cxnLst>
                  <a:cxn ang="0">
                    <a:pos x="T0" y="0"/>
                  </a:cxn>
                  <a:cxn ang="0">
                    <a:pos x="T1" y="0"/>
                  </a:cxn>
                  <a:cxn ang="0">
                    <a:pos x="T2" y="0"/>
                  </a:cxn>
                </a:cxnLst>
                <a:rect l="0" t="0" r="r" b="b"/>
                <a:pathLst>
                  <a:path w="1280">
                    <a:moveTo>
                      <a:pt x="0" y="0"/>
                    </a:moveTo>
                    <a:lnTo>
                      <a:pt x="1280"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4" name="Line 36"/>
              <p:cNvSpPr>
                <a:spLocks noChangeShapeType="1"/>
              </p:cNvSpPr>
              <p:nvPr/>
            </p:nvSpPr>
            <p:spPr bwMode="auto">
              <a:xfrm>
                <a:off x="3459163" y="5297488"/>
                <a:ext cx="203200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5" name="Freeform 37"/>
              <p:cNvSpPr/>
              <p:nvPr/>
            </p:nvSpPr>
            <p:spPr bwMode="auto">
              <a:xfrm>
                <a:off x="3459163" y="5827713"/>
                <a:ext cx="1022350" cy="0"/>
              </a:xfrm>
              <a:custGeom>
                <a:avLst/>
                <a:gdLst>
                  <a:gd name="T0" fmla="*/ 0 w 644"/>
                  <a:gd name="T1" fmla="*/ 644 w 644"/>
                  <a:gd name="T2" fmla="*/ 0 w 644"/>
                </a:gdLst>
                <a:ahLst/>
                <a:cxnLst>
                  <a:cxn ang="0">
                    <a:pos x="T0" y="0"/>
                  </a:cxn>
                  <a:cxn ang="0">
                    <a:pos x="T1" y="0"/>
                  </a:cxn>
                  <a:cxn ang="0">
                    <a:pos x="T2" y="0"/>
                  </a:cxn>
                </a:cxnLst>
                <a:rect l="0" t="0" r="r" b="b"/>
                <a:pathLst>
                  <a:path w="644">
                    <a:moveTo>
                      <a:pt x="0" y="0"/>
                    </a:moveTo>
                    <a:lnTo>
                      <a:pt x="644"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6" name="Line 38"/>
              <p:cNvSpPr>
                <a:spLocks noChangeShapeType="1"/>
              </p:cNvSpPr>
              <p:nvPr/>
            </p:nvSpPr>
            <p:spPr bwMode="auto">
              <a:xfrm>
                <a:off x="3459163" y="5827713"/>
                <a:ext cx="10223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7" name="Freeform 39"/>
              <p:cNvSpPr/>
              <p:nvPr/>
            </p:nvSpPr>
            <p:spPr bwMode="auto">
              <a:xfrm>
                <a:off x="3878263" y="6356350"/>
                <a:ext cx="603250" cy="0"/>
              </a:xfrm>
              <a:custGeom>
                <a:avLst/>
                <a:gdLst>
                  <a:gd name="T0" fmla="*/ 0 w 380"/>
                  <a:gd name="T1" fmla="*/ 380 w 380"/>
                  <a:gd name="T2" fmla="*/ 0 w 380"/>
                </a:gdLst>
                <a:ahLst/>
                <a:cxnLst>
                  <a:cxn ang="0">
                    <a:pos x="T0" y="0"/>
                  </a:cxn>
                  <a:cxn ang="0">
                    <a:pos x="T1" y="0"/>
                  </a:cxn>
                  <a:cxn ang="0">
                    <a:pos x="T2" y="0"/>
                  </a:cxn>
                </a:cxnLst>
                <a:rect l="0" t="0" r="r" b="b"/>
                <a:pathLst>
                  <a:path w="380">
                    <a:moveTo>
                      <a:pt x="0" y="0"/>
                    </a:moveTo>
                    <a:lnTo>
                      <a:pt x="380"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8" name="Line 40"/>
              <p:cNvSpPr>
                <a:spLocks noChangeShapeType="1"/>
              </p:cNvSpPr>
              <p:nvPr/>
            </p:nvSpPr>
            <p:spPr bwMode="auto">
              <a:xfrm>
                <a:off x="3878263" y="6356350"/>
                <a:ext cx="603250"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9" name="Freeform 41"/>
              <p:cNvSpPr/>
              <p:nvPr/>
            </p:nvSpPr>
            <p:spPr bwMode="auto">
              <a:xfrm>
                <a:off x="3878263" y="6884988"/>
                <a:ext cx="1612900" cy="0"/>
              </a:xfrm>
              <a:custGeom>
                <a:avLst/>
                <a:gdLst>
                  <a:gd name="T0" fmla="*/ 0 w 1016"/>
                  <a:gd name="T1" fmla="*/ 1016 w 1016"/>
                  <a:gd name="T2" fmla="*/ 0 w 1016"/>
                </a:gdLst>
                <a:ahLst/>
                <a:cxnLst>
                  <a:cxn ang="0">
                    <a:pos x="T0" y="0"/>
                  </a:cxn>
                  <a:cxn ang="0">
                    <a:pos x="T1" y="0"/>
                  </a:cxn>
                  <a:cxn ang="0">
                    <a:pos x="T2" y="0"/>
                  </a:cxn>
                </a:cxnLst>
                <a:rect l="0" t="0" r="r" b="b"/>
                <a:pathLst>
                  <a:path w="1016">
                    <a:moveTo>
                      <a:pt x="0" y="0"/>
                    </a:moveTo>
                    <a:lnTo>
                      <a:pt x="1016" y="0"/>
                    </a:lnTo>
                    <a:lnTo>
                      <a:pt x="0" y="0"/>
                    </a:lnTo>
                    <a:close/>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0" name="Line 42"/>
              <p:cNvSpPr>
                <a:spLocks noChangeShapeType="1"/>
              </p:cNvSpPr>
              <p:nvPr/>
            </p:nvSpPr>
            <p:spPr bwMode="auto">
              <a:xfrm>
                <a:off x="3878262" y="6884988"/>
                <a:ext cx="2428471"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1" name="Freeform 43"/>
              <p:cNvSpPr/>
              <p:nvPr/>
            </p:nvSpPr>
            <p:spPr bwMode="auto">
              <a:xfrm>
                <a:off x="3063875" y="1062038"/>
                <a:ext cx="265112"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2" name="Freeform 44"/>
              <p:cNvSpPr/>
              <p:nvPr/>
            </p:nvSpPr>
            <p:spPr bwMode="auto">
              <a:xfrm>
                <a:off x="3063875" y="1062039"/>
                <a:ext cx="265113"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3" name="Freeform 45"/>
              <p:cNvSpPr/>
              <p:nvPr/>
            </p:nvSpPr>
            <p:spPr bwMode="auto">
              <a:xfrm>
                <a:off x="5226050" y="159226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4" name="Freeform 46"/>
              <p:cNvSpPr/>
              <p:nvPr/>
            </p:nvSpPr>
            <p:spPr bwMode="auto">
              <a:xfrm>
                <a:off x="5226050" y="1592263"/>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5" name="Freeform 47"/>
              <p:cNvSpPr/>
              <p:nvPr/>
            </p:nvSpPr>
            <p:spPr bwMode="auto">
              <a:xfrm>
                <a:off x="4221163" y="2120900"/>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6" name="Freeform 48"/>
              <p:cNvSpPr/>
              <p:nvPr/>
            </p:nvSpPr>
            <p:spPr bwMode="auto">
              <a:xfrm>
                <a:off x="4221163" y="2120900"/>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7" name="Freeform 49"/>
              <p:cNvSpPr/>
              <p:nvPr/>
            </p:nvSpPr>
            <p:spPr bwMode="auto">
              <a:xfrm>
                <a:off x="4791075" y="53340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8" name="Freeform 50"/>
              <p:cNvSpPr/>
              <p:nvPr/>
            </p:nvSpPr>
            <p:spPr bwMode="auto">
              <a:xfrm>
                <a:off x="4791075" y="533400"/>
                <a:ext cx="265112" cy="528638"/>
              </a:xfrm>
              <a:custGeom>
                <a:avLst/>
                <a:gdLst>
                  <a:gd name="T0" fmla="*/ 0 w 65"/>
                  <a:gd name="T1" fmla="*/ 130 h 130"/>
                  <a:gd name="T2" fmla="*/ 65 w 65"/>
                  <a:gd name="T3" fmla="*/ 65 h 130"/>
                  <a:gd name="T4" fmla="*/ 0 w 65"/>
                  <a:gd name="T5" fmla="*/ 0 h 130"/>
                </a:gdLst>
                <a:ahLst/>
                <a:cxnLst>
                  <a:cxn ang="0">
                    <a:pos x="T0" y="T1"/>
                  </a:cxn>
                  <a:cxn ang="0">
                    <a:pos x="T2" y="T3"/>
                  </a:cxn>
                  <a:cxn ang="0">
                    <a:pos x="T4" y="T5"/>
                  </a:cxn>
                </a:cxnLst>
                <a:rect l="0" t="0" r="r" b="b"/>
                <a:pathLst>
                  <a:path w="65" h="130">
                    <a:moveTo>
                      <a:pt x="0" y="130"/>
                    </a:moveTo>
                    <a:cubicBezTo>
                      <a:pt x="36" y="130"/>
                      <a:pt x="65" y="101"/>
                      <a:pt x="65" y="65"/>
                    </a:cubicBezTo>
                    <a:cubicBezTo>
                      <a:pt x="65" y="29"/>
                      <a:pt x="36" y="0"/>
                      <a:pt x="0" y="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9" name="Freeform 51"/>
              <p:cNvSpPr/>
              <p:nvPr/>
            </p:nvSpPr>
            <p:spPr bwMode="auto">
              <a:xfrm>
                <a:off x="3617912" y="3179763"/>
                <a:ext cx="265113"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0" name="Freeform 52"/>
              <p:cNvSpPr/>
              <p:nvPr/>
            </p:nvSpPr>
            <p:spPr bwMode="auto">
              <a:xfrm>
                <a:off x="3617912" y="3179763"/>
                <a:ext cx="265113"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1" name="Freeform 53"/>
              <p:cNvSpPr/>
              <p:nvPr/>
            </p:nvSpPr>
            <p:spPr bwMode="auto">
              <a:xfrm>
                <a:off x="4351338" y="4238625"/>
                <a:ext cx="265112"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2" name="Freeform 54"/>
              <p:cNvSpPr/>
              <p:nvPr/>
            </p:nvSpPr>
            <p:spPr bwMode="auto">
              <a:xfrm>
                <a:off x="4351338" y="4238625"/>
                <a:ext cx="265112"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3" name="Freeform 55"/>
              <p:cNvSpPr/>
              <p:nvPr/>
            </p:nvSpPr>
            <p:spPr bwMode="auto">
              <a:xfrm>
                <a:off x="3198813" y="5297488"/>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4" name="Freeform 56"/>
              <p:cNvSpPr/>
              <p:nvPr/>
            </p:nvSpPr>
            <p:spPr bwMode="auto">
              <a:xfrm>
                <a:off x="3198813" y="5297488"/>
                <a:ext cx="263525" cy="530225"/>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5" name="Freeform 57"/>
              <p:cNvSpPr/>
              <p:nvPr/>
            </p:nvSpPr>
            <p:spPr bwMode="auto">
              <a:xfrm>
                <a:off x="3617913" y="6356350"/>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ysClr val="windowText" lastClr="000000"/>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6" name="Freeform 58"/>
              <p:cNvSpPr/>
              <p:nvPr/>
            </p:nvSpPr>
            <p:spPr bwMode="auto">
              <a:xfrm>
                <a:off x="3617913" y="6356350"/>
                <a:ext cx="265112" cy="528638"/>
              </a:xfrm>
              <a:custGeom>
                <a:avLst/>
                <a:gdLst>
                  <a:gd name="T0" fmla="*/ 65 w 65"/>
                  <a:gd name="T1" fmla="*/ 0 h 130"/>
                  <a:gd name="T2" fmla="*/ 0 w 65"/>
                  <a:gd name="T3" fmla="*/ 65 h 130"/>
                  <a:gd name="T4" fmla="*/ 65 w 65"/>
                  <a:gd name="T5" fmla="*/ 130 h 130"/>
                </a:gdLst>
                <a:ahLst/>
                <a:cxnLst>
                  <a:cxn ang="0">
                    <a:pos x="T0" y="T1"/>
                  </a:cxn>
                  <a:cxn ang="0">
                    <a:pos x="T2" y="T3"/>
                  </a:cxn>
                  <a:cxn ang="0">
                    <a:pos x="T4" y="T5"/>
                  </a:cxn>
                </a:cxnLst>
                <a:rect l="0" t="0" r="r" b="b"/>
                <a:pathLst>
                  <a:path w="65" h="130">
                    <a:moveTo>
                      <a:pt x="65" y="0"/>
                    </a:moveTo>
                    <a:cubicBezTo>
                      <a:pt x="29" y="0"/>
                      <a:pt x="0" y="29"/>
                      <a:pt x="0" y="65"/>
                    </a:cubicBezTo>
                    <a:cubicBezTo>
                      <a:pt x="0" y="101"/>
                      <a:pt x="29" y="130"/>
                      <a:pt x="65" y="130"/>
                    </a:cubicBezTo>
                  </a:path>
                </a:pathLst>
              </a:cu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7" name="Line 18"/>
              <p:cNvSpPr>
                <a:spLocks noChangeShapeType="1"/>
              </p:cNvSpPr>
              <p:nvPr/>
            </p:nvSpPr>
            <p:spPr bwMode="auto">
              <a:xfrm flipH="1">
                <a:off x="9330319" y="4763"/>
                <a:ext cx="442222"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8" name="Line 18"/>
              <p:cNvSpPr>
                <a:spLocks noChangeShapeType="1"/>
              </p:cNvSpPr>
              <p:nvPr/>
            </p:nvSpPr>
            <p:spPr bwMode="auto">
              <a:xfrm flipH="1">
                <a:off x="10100497" y="4763"/>
                <a:ext cx="2001561"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9" name="Line 42"/>
              <p:cNvSpPr>
                <a:spLocks noChangeShapeType="1"/>
              </p:cNvSpPr>
              <p:nvPr/>
            </p:nvSpPr>
            <p:spPr bwMode="auto">
              <a:xfrm>
                <a:off x="6736032" y="6884988"/>
                <a:ext cx="867846"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0" name="Line 42"/>
              <p:cNvSpPr>
                <a:spLocks noChangeShapeType="1"/>
              </p:cNvSpPr>
              <p:nvPr/>
            </p:nvSpPr>
            <p:spPr bwMode="auto">
              <a:xfrm>
                <a:off x="7968703" y="6884988"/>
                <a:ext cx="3601688" cy="0"/>
              </a:xfrm>
              <a:prstGeom prst="line">
                <a:avLst/>
              </a:prstGeom>
              <a:grpFill/>
              <a:ln w="95250" cap="rnd" cmpd="sng" algn="ctr">
                <a:solidFill>
                  <a:schemeClr val="tx1">
                    <a:lumMod val="75000"/>
                    <a:lumOff val="25000"/>
                  </a:schemeClr>
                </a:solid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5" name="lansebuqi"/>
            <p:cNvGrpSpPr/>
            <p:nvPr/>
          </p:nvGrpSpPr>
          <p:grpSpPr>
            <a:xfrm flipH="1">
              <a:off x="3674136" y="1903608"/>
              <a:ext cx="1232580" cy="3064508"/>
              <a:chOff x="10186792" y="1980066"/>
              <a:chExt cx="1232580" cy="3064508"/>
            </a:xfrm>
          </p:grpSpPr>
          <p:cxnSp>
            <p:nvCxnSpPr>
              <p:cNvPr id="26" name="直接连接符 25"/>
              <p:cNvCxnSpPr/>
              <p:nvPr/>
            </p:nvCxnSpPr>
            <p:spPr>
              <a:xfrm>
                <a:off x="10367768" y="1980066"/>
                <a:ext cx="649968" cy="0"/>
              </a:xfrm>
              <a:prstGeom prst="line">
                <a:avLst/>
              </a:prstGeom>
              <a:noFill/>
              <a:ln w="215900" cap="rnd" cmpd="sng" algn="ctr">
                <a:solidFill>
                  <a:schemeClr val="accent4"/>
                </a:solidFill>
                <a:prstDash val="solid"/>
                <a:round/>
              </a:ln>
              <a:effectLst/>
            </p:spPr>
          </p:cxnSp>
          <p:cxnSp>
            <p:nvCxnSpPr>
              <p:cNvPr id="27" name="直接连接符 26"/>
              <p:cNvCxnSpPr/>
              <p:nvPr/>
            </p:nvCxnSpPr>
            <p:spPr>
              <a:xfrm>
                <a:off x="10615417" y="2581728"/>
                <a:ext cx="649968" cy="0"/>
              </a:xfrm>
              <a:prstGeom prst="line">
                <a:avLst/>
              </a:prstGeom>
              <a:noFill/>
              <a:ln w="215900" cap="rnd" cmpd="sng" algn="ctr">
                <a:solidFill>
                  <a:schemeClr val="accent4"/>
                </a:solidFill>
                <a:prstDash val="solid"/>
                <a:round/>
              </a:ln>
              <a:effectLst/>
            </p:spPr>
          </p:cxnSp>
          <p:cxnSp>
            <p:nvCxnSpPr>
              <p:cNvPr id="28" name="直接连接符 27"/>
              <p:cNvCxnSpPr/>
              <p:nvPr/>
            </p:nvCxnSpPr>
            <p:spPr>
              <a:xfrm>
                <a:off x="10490004" y="3207836"/>
                <a:ext cx="649968" cy="0"/>
              </a:xfrm>
              <a:prstGeom prst="line">
                <a:avLst/>
              </a:prstGeom>
              <a:noFill/>
              <a:ln w="215900" cap="rnd" cmpd="sng" algn="ctr">
                <a:solidFill>
                  <a:schemeClr val="accent4"/>
                </a:solidFill>
                <a:prstDash val="solid"/>
                <a:round/>
              </a:ln>
              <a:effectLst/>
            </p:spPr>
          </p:cxnSp>
          <p:cxnSp>
            <p:nvCxnSpPr>
              <p:cNvPr id="29" name="直接连接符 28"/>
              <p:cNvCxnSpPr/>
              <p:nvPr/>
            </p:nvCxnSpPr>
            <p:spPr>
              <a:xfrm>
                <a:off x="10769404" y="3815849"/>
                <a:ext cx="649968" cy="0"/>
              </a:xfrm>
              <a:prstGeom prst="line">
                <a:avLst/>
              </a:prstGeom>
              <a:noFill/>
              <a:ln w="215900" cap="rnd" cmpd="sng" algn="ctr">
                <a:solidFill>
                  <a:schemeClr val="accent4"/>
                </a:solidFill>
                <a:prstDash val="solid"/>
                <a:round/>
              </a:ln>
              <a:effectLst/>
            </p:spPr>
          </p:cxnSp>
          <p:cxnSp>
            <p:nvCxnSpPr>
              <p:cNvPr id="30" name="直接连接符 29"/>
              <p:cNvCxnSpPr/>
              <p:nvPr/>
            </p:nvCxnSpPr>
            <p:spPr>
              <a:xfrm>
                <a:off x="10769404" y="4425449"/>
                <a:ext cx="649968" cy="0"/>
              </a:xfrm>
              <a:prstGeom prst="line">
                <a:avLst/>
              </a:prstGeom>
              <a:noFill/>
              <a:ln w="215900" cap="rnd" cmpd="sng" algn="ctr">
                <a:solidFill>
                  <a:schemeClr val="accent4"/>
                </a:solidFill>
                <a:prstDash val="solid"/>
                <a:round/>
              </a:ln>
              <a:effectLst/>
            </p:spPr>
          </p:cxnSp>
          <p:cxnSp>
            <p:nvCxnSpPr>
              <p:cNvPr id="31" name="直接连接符 30"/>
              <p:cNvCxnSpPr/>
              <p:nvPr/>
            </p:nvCxnSpPr>
            <p:spPr>
              <a:xfrm>
                <a:off x="10186792" y="5044574"/>
                <a:ext cx="649968" cy="0"/>
              </a:xfrm>
              <a:prstGeom prst="line">
                <a:avLst/>
              </a:prstGeom>
              <a:noFill/>
              <a:ln w="215900" cap="rnd" cmpd="sng" algn="ctr">
                <a:solidFill>
                  <a:schemeClr val="accent4"/>
                </a:solidFill>
                <a:prstDash val="solid"/>
                <a:round/>
              </a:ln>
              <a:effectLst/>
            </p:spPr>
          </p:cxnSp>
        </p:grpSp>
      </p:grpSp>
      <p:grpSp>
        <p:nvGrpSpPr>
          <p:cNvPr id="243" name="组合 242"/>
          <p:cNvGrpSpPr/>
          <p:nvPr userDrawn="1"/>
        </p:nvGrpSpPr>
        <p:grpSpPr>
          <a:xfrm>
            <a:off x="301566" y="2125437"/>
            <a:ext cx="3193772" cy="2607127"/>
            <a:chOff x="301566" y="2161830"/>
            <a:chExt cx="3193772" cy="2607127"/>
          </a:xfrm>
        </p:grpSpPr>
        <p:sp>
          <p:nvSpPr>
            <p:cNvPr id="214" name="弦形 213"/>
            <p:cNvSpPr/>
            <p:nvPr/>
          </p:nvSpPr>
          <p:spPr>
            <a:xfrm rot="5400000">
              <a:off x="301566" y="3328743"/>
              <a:ext cx="514262" cy="514262"/>
            </a:xfrm>
            <a:prstGeom prst="chord">
              <a:avLst>
                <a:gd name="adj1" fmla="val 20996857"/>
                <a:gd name="adj2" fmla="val 1159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2" name="组合 241"/>
            <p:cNvGrpSpPr/>
            <p:nvPr userDrawn="1"/>
          </p:nvGrpSpPr>
          <p:grpSpPr>
            <a:xfrm>
              <a:off x="1098564" y="2426379"/>
              <a:ext cx="2132225" cy="2138660"/>
              <a:chOff x="1098564" y="2426379"/>
              <a:chExt cx="2132225" cy="2138660"/>
            </a:xfrm>
          </p:grpSpPr>
          <p:sp>
            <p:nvSpPr>
              <p:cNvPr id="222" name="椭圆 221"/>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0" name="弦形 20"/>
            <p:cNvSpPr/>
            <p:nvPr/>
          </p:nvSpPr>
          <p:spPr>
            <a:xfrm rot="5400000">
              <a:off x="331780" y="3327845"/>
              <a:ext cx="518198" cy="272728"/>
            </a:xfrm>
            <a:custGeom>
              <a:avLst/>
              <a:gdLst>
                <a:gd name="connsiteX0" fmla="*/ 384001 w 384337"/>
                <a:gd name="connsiteY0" fmla="*/ 180812 h 384337"/>
                <a:gd name="connsiteX1" fmla="*/ 291428 w 384337"/>
                <a:gd name="connsiteY1" fmla="*/ 356717 h 384337"/>
                <a:gd name="connsiteX2" fmla="*/ 92651 w 384337"/>
                <a:gd name="connsiteY2" fmla="*/ 356561 h 384337"/>
                <a:gd name="connsiteX3" fmla="*/ 353 w 384337"/>
                <a:gd name="connsiteY3" fmla="*/ 180511 h 384337"/>
                <a:gd name="connsiteX4" fmla="*/ 384001 w 384337"/>
                <a:gd name="connsiteY4" fmla="*/ 180812 h 384337"/>
                <a:gd name="connsiteX0-1" fmla="*/ 386941 w 387278"/>
                <a:gd name="connsiteY0-2" fmla="*/ 301 h 203825"/>
                <a:gd name="connsiteX1-3" fmla="*/ 294368 w 387278"/>
                <a:gd name="connsiteY1-4" fmla="*/ 176206 h 203825"/>
                <a:gd name="connsiteX2-5" fmla="*/ 95591 w 387278"/>
                <a:gd name="connsiteY2-6" fmla="*/ 176050 h 203825"/>
                <a:gd name="connsiteX3-7" fmla="*/ 3293 w 387278"/>
                <a:gd name="connsiteY3-8" fmla="*/ 0 h 203825"/>
                <a:gd name="connsiteX4-9" fmla="*/ 194525 w 387278"/>
                <a:gd name="connsiteY4-10" fmla="*/ 22278 h 203825"/>
                <a:gd name="connsiteX5" fmla="*/ 386941 w 387278"/>
                <a:gd name="connsiteY5" fmla="*/ 301 h 203825"/>
                <a:gd name="connsiteX0-11" fmla="*/ 386941 w 387278"/>
                <a:gd name="connsiteY0-12" fmla="*/ 301 h 203825"/>
                <a:gd name="connsiteX1-13" fmla="*/ 294368 w 387278"/>
                <a:gd name="connsiteY1-14" fmla="*/ 176206 h 203825"/>
                <a:gd name="connsiteX2-15" fmla="*/ 95591 w 387278"/>
                <a:gd name="connsiteY2-16" fmla="*/ 176050 h 203825"/>
                <a:gd name="connsiteX3-17" fmla="*/ 3293 w 387278"/>
                <a:gd name="connsiteY3-18" fmla="*/ 0 h 203825"/>
                <a:gd name="connsiteX4-19" fmla="*/ 194525 w 387278"/>
                <a:gd name="connsiteY4-20" fmla="*/ 10372 h 203825"/>
                <a:gd name="connsiteX5-21" fmla="*/ 386941 w 387278"/>
                <a:gd name="connsiteY5-22" fmla="*/ 301 h 203825"/>
                <a:gd name="connsiteX0-23" fmla="*/ 386941 w 387278"/>
                <a:gd name="connsiteY0-24" fmla="*/ 301 h 203825"/>
                <a:gd name="connsiteX1-25" fmla="*/ 294368 w 387278"/>
                <a:gd name="connsiteY1-26" fmla="*/ 176206 h 203825"/>
                <a:gd name="connsiteX2-27" fmla="*/ 95591 w 387278"/>
                <a:gd name="connsiteY2-28" fmla="*/ 176050 h 203825"/>
                <a:gd name="connsiteX3-29" fmla="*/ 3293 w 387278"/>
                <a:gd name="connsiteY3-30" fmla="*/ 0 h 203825"/>
                <a:gd name="connsiteX4-31" fmla="*/ 194525 w 387278"/>
                <a:gd name="connsiteY4-32" fmla="*/ 10372 h 203825"/>
                <a:gd name="connsiteX5-33" fmla="*/ 386941 w 387278"/>
                <a:gd name="connsiteY5-34" fmla="*/ 301 h 203825"/>
                <a:gd name="connsiteX0-35" fmla="*/ 386941 w 387278"/>
                <a:gd name="connsiteY0-36" fmla="*/ 301 h 203825"/>
                <a:gd name="connsiteX1-37" fmla="*/ 294368 w 387278"/>
                <a:gd name="connsiteY1-38" fmla="*/ 176206 h 203825"/>
                <a:gd name="connsiteX2-39" fmla="*/ 95591 w 387278"/>
                <a:gd name="connsiteY2-40" fmla="*/ 176050 h 203825"/>
                <a:gd name="connsiteX3-41" fmla="*/ 3293 w 387278"/>
                <a:gd name="connsiteY3-42" fmla="*/ 0 h 203825"/>
                <a:gd name="connsiteX4-43" fmla="*/ 194525 w 387278"/>
                <a:gd name="connsiteY4-44" fmla="*/ 10372 h 203825"/>
                <a:gd name="connsiteX5-45" fmla="*/ 386941 w 387278"/>
                <a:gd name="connsiteY5-46" fmla="*/ 301 h 203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87278" h="203825">
                  <a:moveTo>
                    <a:pt x="386941" y="301"/>
                  </a:moveTo>
                  <a:cubicBezTo>
                    <a:pt x="391161" y="71581"/>
                    <a:pt x="355510" y="139324"/>
                    <a:pt x="294368" y="176206"/>
                  </a:cubicBezTo>
                  <a:cubicBezTo>
                    <a:pt x="233226" y="213088"/>
                    <a:pt x="156675" y="213028"/>
                    <a:pt x="95591" y="176050"/>
                  </a:cubicBezTo>
                  <a:cubicBezTo>
                    <a:pt x="34507" y="139072"/>
                    <a:pt x="-13196" y="29200"/>
                    <a:pt x="3293" y="0"/>
                  </a:cubicBezTo>
                  <a:cubicBezTo>
                    <a:pt x="67037" y="282"/>
                    <a:pt x="130781" y="10090"/>
                    <a:pt x="194525" y="10372"/>
                  </a:cubicBezTo>
                  <a:cubicBezTo>
                    <a:pt x="258664" y="10190"/>
                    <a:pt x="322802" y="483"/>
                    <a:pt x="386941" y="3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2" name="组合 231"/>
            <p:cNvGrpSpPr/>
            <p:nvPr/>
          </p:nvGrpSpPr>
          <p:grpSpPr>
            <a:xfrm rot="5400000">
              <a:off x="1325120" y="2598739"/>
              <a:ext cx="1733311" cy="1733309"/>
              <a:chOff x="5505450" y="2838450"/>
              <a:chExt cx="1181100" cy="1181100"/>
            </a:xfrm>
          </p:grpSpPr>
          <p:sp>
            <p:nvSpPr>
              <p:cNvPr id="235" name="弧形 234"/>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弧形 235"/>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3" name="弧形 232"/>
            <p:cNvSpPr/>
            <p:nvPr/>
          </p:nvSpPr>
          <p:spPr>
            <a:xfrm rot="5400000">
              <a:off x="1041151" y="2314770"/>
              <a:ext cx="2301249" cy="2301247"/>
            </a:xfrm>
            <a:prstGeom prst="arc">
              <a:avLst>
                <a:gd name="adj1" fmla="val 4205922"/>
                <a:gd name="adj2" fmla="val 6584154"/>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弧形 233"/>
            <p:cNvSpPr/>
            <p:nvPr/>
          </p:nvSpPr>
          <p:spPr>
            <a:xfrm rot="5400000">
              <a:off x="888212" y="2161831"/>
              <a:ext cx="2607127" cy="2607125"/>
            </a:xfrm>
            <a:prstGeom prst="arc">
              <a:avLst>
                <a:gd name="adj1" fmla="val 4751941"/>
                <a:gd name="adj2" fmla="val 6074166"/>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Placeholder 14"/>
          <p:cNvSpPr>
            <a:spLocks noGrp="1"/>
          </p:cNvSpPr>
          <p:nvPr userDrawn="1">
            <p:ph type="body" sz="quarter" idx="11" hasCustomPrompt="1"/>
          </p:nvPr>
        </p:nvSpPr>
        <p:spPr>
          <a:xfrm>
            <a:off x="925974" y="2497976"/>
            <a:ext cx="2304815" cy="1862048"/>
          </a:xfrm>
          <a:prstGeom prst="rect">
            <a:avLst/>
          </a:prstGeom>
        </p:spPr>
        <p:txBody>
          <a:bodyPr wrap="square">
            <a:spAutoFit/>
          </a:bodyPr>
          <a:lstStyle>
            <a:lvl1pPr marL="0" indent="0" algn="ctr">
              <a:lnSpc>
                <a:spcPct val="100000"/>
              </a:lnSpc>
              <a:spcBef>
                <a:spcPts val="0"/>
              </a:spcBef>
              <a:buNone/>
              <a:defRPr lang="en-US" altLang="zh-CN" sz="11500" b="1" kern="1200" spc="600" dirty="0">
                <a:ln w="19050">
                  <a:noFill/>
                </a:ln>
                <a:solidFill>
                  <a:schemeClr val="bg1"/>
                </a:solidFill>
                <a:effectLst>
                  <a:outerShdw dist="76200" dir="1800000" algn="tl" rotWithShape="0">
                    <a:schemeClr val="tx1">
                      <a:lumMod val="75000"/>
                      <a:lumOff val="25000"/>
                    </a:schemeClr>
                  </a:outerShdw>
                </a:effectLst>
                <a:latin typeface="Agency FB" panose="020B0503020202020204" pitchFamily="34" charset="0"/>
                <a:ea typeface="+mj-ea"/>
                <a:cs typeface="+mj-cs"/>
              </a:defRPr>
            </a:lvl1pPr>
          </a:lstStyle>
          <a:p>
            <a:pPr lvl="0"/>
            <a:r>
              <a:rPr lang="en-US" altLang="zh-CN" dirty="0"/>
              <a:t>01</a:t>
            </a:r>
          </a:p>
        </p:txBody>
      </p:sp>
      <p:grpSp>
        <p:nvGrpSpPr>
          <p:cNvPr id="241" name="组合 240"/>
          <p:cNvGrpSpPr/>
          <p:nvPr userDrawn="1"/>
        </p:nvGrpSpPr>
        <p:grpSpPr>
          <a:xfrm>
            <a:off x="1112872" y="2003379"/>
            <a:ext cx="2464474" cy="2851242"/>
            <a:chOff x="977791" y="1807783"/>
            <a:chExt cx="2943887" cy="3405894"/>
          </a:xfrm>
        </p:grpSpPr>
        <p:sp>
          <p:nvSpPr>
            <p:cNvPr id="215" name="椭圆 214"/>
            <p:cNvSpPr/>
            <p:nvPr/>
          </p:nvSpPr>
          <p:spPr>
            <a:xfrm rot="5400000">
              <a:off x="2074971" y="1896895"/>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rot="5400000">
              <a:off x="3172151" y="2351361"/>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rot="5400000">
              <a:off x="3626617" y="3448542"/>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rot="5400000">
              <a:off x="3172151" y="4545725"/>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rot="5400000">
              <a:off x="2074971" y="5000191"/>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rot="5400000">
              <a:off x="977791" y="4545725"/>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rot="5400000">
              <a:off x="977791" y="2351361"/>
              <a:ext cx="213486" cy="213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rot="5400000">
              <a:off x="2156547" y="1807783"/>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rot="5400000">
              <a:off x="3253726" y="2262249"/>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rot="5400000">
              <a:off x="3708192" y="3359431"/>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rot="5400000">
              <a:off x="3253726" y="4456613"/>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rot="5400000">
              <a:off x="2156547" y="4911080"/>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rot="5400000">
              <a:off x="1059366" y="4456613"/>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rot="5400000">
              <a:off x="1059366" y="2262249"/>
              <a:ext cx="213486" cy="213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 Placeholder 14"/>
          <p:cNvSpPr>
            <a:spLocks noGrp="1"/>
          </p:cNvSpPr>
          <p:nvPr userDrawn="1">
            <p:ph type="body" sz="quarter" idx="12" hasCustomPrompt="1"/>
          </p:nvPr>
        </p:nvSpPr>
        <p:spPr>
          <a:xfrm>
            <a:off x="5163122" y="3314571"/>
            <a:ext cx="4388776" cy="584775"/>
          </a:xfrm>
          <a:prstGeom prst="rect">
            <a:avLst/>
          </a:prstGeom>
        </p:spPr>
        <p:txBody>
          <a:bodyPr wrap="square">
            <a:spAutoFit/>
          </a:bodyPr>
          <a:lstStyle>
            <a:lvl1pPr marL="0" indent="0">
              <a:lnSpc>
                <a:spcPct val="100000"/>
              </a:lnSpc>
              <a:spcBef>
                <a:spcPts val="0"/>
              </a:spcBef>
              <a:buNone/>
              <a:defRPr lang="zh-CN" altLang="en-US" sz="32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sp>
        <p:nvSpPr>
          <p:cNvPr id="8" name="文本占位符 22"/>
          <p:cNvSpPr>
            <a:spLocks noGrp="1"/>
          </p:cNvSpPr>
          <p:nvPr userDrawn="1">
            <p:ph type="body" sz="quarter" idx="10" hasCustomPrompt="1"/>
          </p:nvPr>
        </p:nvSpPr>
        <p:spPr>
          <a:xfrm>
            <a:off x="5163122" y="3988859"/>
            <a:ext cx="6662166"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sp>
        <p:nvSpPr>
          <p:cNvPr id="9" name="文本框 8"/>
          <p:cNvSpPr txBox="1"/>
          <p:nvPr userDrawn="1"/>
        </p:nvSpPr>
        <p:spPr>
          <a:xfrm>
            <a:off x="126722" y="2487156"/>
            <a:ext cx="3098877" cy="584775"/>
          </a:xfrm>
          <a:prstGeom prst="rect">
            <a:avLst/>
          </a:prstGeom>
          <a:noFill/>
        </p:spPr>
        <p:txBody>
          <a:bodyPr wrap="square" rtlCol="0">
            <a:spAutoFit/>
          </a:bodyPr>
          <a:lstStyle/>
          <a:p>
            <a:r>
              <a:rPr lang="en-US" altLang="zh-CN" sz="3200" b="1" kern="1200">
                <a:ln w="19050">
                  <a:noFill/>
                </a:ln>
                <a:solidFill>
                  <a:schemeClr val="accent4"/>
                </a:solidFill>
                <a:effectLst>
                  <a:outerShdw dist="76200" dir="2700000" algn="tl" rotWithShape="0">
                    <a:schemeClr val="tx1">
                      <a:lumMod val="75000"/>
                      <a:lumOff val="25000"/>
                    </a:schemeClr>
                  </a:outerShdw>
                </a:effectLst>
                <a:latin typeface="Agency FB" panose="020B0503020202020204" pitchFamily="34" charset="0"/>
                <a:ea typeface="+mj-ea"/>
                <a:cs typeface="+mj-cs"/>
              </a:rPr>
              <a:t>PART</a:t>
            </a:r>
            <a:endParaRPr lang="zh-CN" altLang="en-US" sz="3200" b="1" kern="1200">
              <a:ln w="19050">
                <a:noFill/>
              </a:ln>
              <a:solidFill>
                <a:schemeClr val="accent4"/>
              </a:solidFill>
              <a:effectLst>
                <a:outerShdw dist="76200" dir="2700000" algn="tl" rotWithShape="0">
                  <a:schemeClr val="tx1">
                    <a:lumMod val="75000"/>
                    <a:lumOff val="25000"/>
                  </a:schemeClr>
                </a:outerShdw>
              </a:effectLst>
              <a:latin typeface="Agency FB" panose="020B0503020202020204" pitchFamily="34" charset="0"/>
              <a:ea typeface="+mj-ea"/>
              <a:cs typeface="+mj-cs"/>
            </a:endParaRPr>
          </a:p>
        </p:txBody>
      </p:sp>
      <p:grpSp>
        <p:nvGrpSpPr>
          <p:cNvPr id="12" name="组合 11"/>
          <p:cNvGrpSpPr/>
          <p:nvPr userDrawn="1"/>
        </p:nvGrpSpPr>
        <p:grpSpPr>
          <a:xfrm>
            <a:off x="5274945" y="3861246"/>
            <a:ext cx="847725" cy="146663"/>
            <a:chOff x="5682122" y="4056534"/>
            <a:chExt cx="847725" cy="146663"/>
          </a:xfrm>
        </p:grpSpPr>
        <p:sp>
          <p:nvSpPr>
            <p:cNvPr id="13" name="矩形 12"/>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4" name="组合 243"/>
          <p:cNvGrpSpPr/>
          <p:nvPr userDrawn="1"/>
        </p:nvGrpSpPr>
        <p:grpSpPr>
          <a:xfrm>
            <a:off x="11458576" y="194826"/>
            <a:ext cx="437574" cy="427693"/>
            <a:chOff x="11458576" y="194826"/>
            <a:chExt cx="437574" cy="427693"/>
          </a:xfrm>
        </p:grpSpPr>
        <p:sp>
          <p:nvSpPr>
            <p:cNvPr id="245" name="矩形 244"/>
            <p:cNvSpPr/>
            <p:nvPr userDrawn="1"/>
          </p:nvSpPr>
          <p:spPr>
            <a:xfrm>
              <a:off x="11529438" y="25580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245"/>
            <p:cNvSpPr/>
            <p:nvPr userDrawn="1"/>
          </p:nvSpPr>
          <p:spPr>
            <a:xfrm>
              <a:off x="11458576" y="19482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7" name="组合 246"/>
          <p:cNvGrpSpPr/>
          <p:nvPr userDrawn="1"/>
        </p:nvGrpSpPr>
        <p:grpSpPr>
          <a:xfrm>
            <a:off x="11458576" y="6010276"/>
            <a:ext cx="437574" cy="427693"/>
            <a:chOff x="11458576" y="6010276"/>
            <a:chExt cx="437574" cy="427693"/>
          </a:xfrm>
        </p:grpSpPr>
        <p:sp>
          <p:nvSpPr>
            <p:cNvPr id="248" name="矩形 247"/>
            <p:cNvSpPr/>
            <p:nvPr userDrawn="1"/>
          </p:nvSpPr>
          <p:spPr>
            <a:xfrm>
              <a:off x="11529438"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矩形 248"/>
            <p:cNvSpPr/>
            <p:nvPr userDrawn="1"/>
          </p:nvSpPr>
          <p:spPr>
            <a:xfrm>
              <a:off x="11458576"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
    <p:spTree>
      <p:nvGrpSpPr>
        <p:cNvPr id="1" name=""/>
        <p:cNvGrpSpPr/>
        <p:nvPr/>
      </p:nvGrpSpPr>
      <p:grpSpPr>
        <a:xfrm>
          <a:off x="0" y="0"/>
          <a:ext cx="0" cy="0"/>
          <a:chOff x="0" y="0"/>
          <a:chExt cx="0" cy="0"/>
        </a:xfrm>
      </p:grpSpPr>
      <p:grpSp>
        <p:nvGrpSpPr>
          <p:cNvPr id="7" name="组合 6"/>
          <p:cNvGrpSpPr/>
          <p:nvPr userDrawn="1"/>
        </p:nvGrpSpPr>
        <p:grpSpPr>
          <a:xfrm>
            <a:off x="-89541" y="204788"/>
            <a:ext cx="909332" cy="685800"/>
            <a:chOff x="-462286" y="2046284"/>
            <a:chExt cx="3834026" cy="2891543"/>
          </a:xfrm>
        </p:grpSpPr>
        <p:sp>
          <p:nvSpPr>
            <p:cNvPr id="8" name="任意多边形: 形状 7"/>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任意多边形: 形状 8"/>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12"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13"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18" name="组合 17"/>
          <p:cNvGrpSpPr/>
          <p:nvPr userDrawn="1"/>
        </p:nvGrpSpPr>
        <p:grpSpPr>
          <a:xfrm>
            <a:off x="943118" y="761716"/>
            <a:ext cx="847725" cy="146663"/>
            <a:chOff x="5682122" y="4056534"/>
            <a:chExt cx="847725" cy="146663"/>
          </a:xfrm>
        </p:grpSpPr>
        <p:sp>
          <p:nvSpPr>
            <p:cNvPr id="19" name="矩形 1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Text Placeholder 14"/>
          <p:cNvSpPr>
            <a:spLocks noGrp="1"/>
          </p:cNvSpPr>
          <p:nvPr>
            <p:ph type="body" sz="quarter" idx="15"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23" name="组合 22"/>
          <p:cNvGrpSpPr/>
          <p:nvPr userDrawn="1"/>
        </p:nvGrpSpPr>
        <p:grpSpPr>
          <a:xfrm>
            <a:off x="365125" y="6010276"/>
            <a:ext cx="437574" cy="427693"/>
            <a:chOff x="365125" y="6010276"/>
            <a:chExt cx="437574" cy="427693"/>
          </a:xfrm>
        </p:grpSpPr>
        <p:sp>
          <p:nvSpPr>
            <p:cNvPr id="24" name="矩形 23"/>
            <p:cNvSpPr/>
            <p:nvPr userDrawn="1"/>
          </p:nvSpPr>
          <p:spPr>
            <a:xfrm>
              <a:off x="435987"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365125"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 name="组合 25"/>
          <p:cNvGrpSpPr/>
          <p:nvPr userDrawn="1"/>
        </p:nvGrpSpPr>
        <p:grpSpPr>
          <a:xfrm>
            <a:off x="11458576" y="194826"/>
            <a:ext cx="437574" cy="427693"/>
            <a:chOff x="11458576" y="194826"/>
            <a:chExt cx="437574" cy="427693"/>
          </a:xfrm>
        </p:grpSpPr>
        <p:sp>
          <p:nvSpPr>
            <p:cNvPr id="27" name="矩形 26"/>
            <p:cNvSpPr/>
            <p:nvPr userDrawn="1"/>
          </p:nvSpPr>
          <p:spPr>
            <a:xfrm>
              <a:off x="11529438" y="25580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458576" y="19482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2" name="组合 31"/>
          <p:cNvGrpSpPr/>
          <p:nvPr userDrawn="1"/>
        </p:nvGrpSpPr>
        <p:grpSpPr>
          <a:xfrm>
            <a:off x="11458576" y="6010276"/>
            <a:ext cx="437574" cy="427693"/>
            <a:chOff x="11458576" y="6010276"/>
            <a:chExt cx="437574" cy="427693"/>
          </a:xfrm>
        </p:grpSpPr>
        <p:sp>
          <p:nvSpPr>
            <p:cNvPr id="33" name="矩形 32"/>
            <p:cNvSpPr/>
            <p:nvPr userDrawn="1"/>
          </p:nvSpPr>
          <p:spPr>
            <a:xfrm>
              <a:off x="11529438" y="6071257"/>
              <a:ext cx="366712" cy="3667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11458576" y="6010276"/>
              <a:ext cx="366712" cy="366712"/>
            </a:xfrm>
            <a:prstGeom prst="rect">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左">
    <p:spTree>
      <p:nvGrpSpPr>
        <p:cNvPr id="1" name=""/>
        <p:cNvGrpSpPr/>
        <p:nvPr/>
      </p:nvGrpSpPr>
      <p:grpSpPr>
        <a:xfrm>
          <a:off x="0" y="0"/>
          <a:ext cx="0" cy="0"/>
          <a:chOff x="0" y="0"/>
          <a:chExt cx="0" cy="0"/>
        </a:xfrm>
      </p:grpSpPr>
      <p:sp>
        <p:nvSpPr>
          <p:cNvPr id="7" name="Rectangle 21"/>
          <p:cNvSpPr>
            <a:spLocks noChangeArrowheads="1"/>
          </p:cNvSpPr>
          <p:nvPr userDrawn="1"/>
        </p:nvSpPr>
        <p:spPr bwMode="auto">
          <a:xfrm>
            <a:off x="874239" y="4113209"/>
            <a:ext cx="3375025" cy="2263779"/>
          </a:xfrm>
          <a:prstGeom prst="rect">
            <a:avLst/>
          </a:prstGeom>
          <a:solidFill>
            <a:schemeClr val="bg1">
              <a:lumMod val="95000"/>
            </a:schemeClr>
          </a:solidFill>
          <a:ln>
            <a:noFill/>
          </a:ln>
          <a:effectLst>
            <a:outerShdw dist="63500" dir="2400000" algn="tl" rotWithShape="0">
              <a:schemeClr val="accent4">
                <a:alpha val="85000"/>
              </a:schemeClr>
            </a:outerShdw>
          </a:effectLst>
        </p:spPr>
        <p:txBody>
          <a:bodyPr/>
          <a:lstStyle/>
          <a:p>
            <a:endParaRPr lang="zh-CN" altLang="en-US" sz="2400">
              <a:solidFill>
                <a:prstClr val="black"/>
              </a:solidFill>
            </a:endParaRPr>
          </a:p>
        </p:txBody>
      </p:sp>
      <p:sp>
        <p:nvSpPr>
          <p:cNvPr id="8" name="Rectangle 23"/>
          <p:cNvSpPr>
            <a:spLocks noChangeArrowheads="1"/>
          </p:cNvSpPr>
          <p:nvPr userDrawn="1"/>
        </p:nvSpPr>
        <p:spPr bwMode="auto">
          <a:xfrm>
            <a:off x="7940613" y="4113209"/>
            <a:ext cx="3375025" cy="2261339"/>
          </a:xfrm>
          <a:prstGeom prst="rect">
            <a:avLst/>
          </a:prstGeom>
          <a:solidFill>
            <a:schemeClr val="bg1">
              <a:lumMod val="95000"/>
            </a:schemeClr>
          </a:solidFill>
          <a:ln>
            <a:noFill/>
          </a:ln>
          <a:effectLst>
            <a:outerShdw dist="63500" dir="2400000" algn="tl" rotWithShape="0">
              <a:schemeClr val="accent4">
                <a:alpha val="85000"/>
              </a:schemeClr>
            </a:outerShdw>
          </a:effectLst>
        </p:spPr>
        <p:txBody>
          <a:bodyPr/>
          <a:lstStyle/>
          <a:p>
            <a:endParaRPr lang="zh-CN" altLang="en-US" sz="2400">
              <a:solidFill>
                <a:prstClr val="black"/>
              </a:solidFill>
            </a:endParaRPr>
          </a:p>
        </p:txBody>
      </p:sp>
      <p:sp>
        <p:nvSpPr>
          <p:cNvPr id="9" name="Rectangle 24"/>
          <p:cNvSpPr>
            <a:spLocks noChangeArrowheads="1"/>
          </p:cNvSpPr>
          <p:nvPr userDrawn="1"/>
        </p:nvSpPr>
        <p:spPr bwMode="auto">
          <a:xfrm>
            <a:off x="4407426" y="4113209"/>
            <a:ext cx="3375025" cy="2263780"/>
          </a:xfrm>
          <a:prstGeom prst="rect">
            <a:avLst/>
          </a:prstGeom>
          <a:solidFill>
            <a:schemeClr val="accent4"/>
          </a:solidFill>
          <a:ln>
            <a:noFill/>
          </a:ln>
          <a:effectLst>
            <a:outerShdw dist="63500" dir="2400000" algn="tl" rotWithShape="0">
              <a:schemeClr val="tx1">
                <a:lumMod val="75000"/>
                <a:lumOff val="25000"/>
                <a:alpha val="85000"/>
              </a:schemeClr>
            </a:outerShdw>
          </a:effectLst>
        </p:spPr>
        <p:txBody>
          <a:bodyPr/>
          <a:lstStyle/>
          <a:p>
            <a:endParaRPr lang="zh-CN" altLang="en-US" sz="2400">
              <a:solidFill>
                <a:prstClr val="black"/>
              </a:solidFill>
            </a:endParaRPr>
          </a:p>
        </p:txBody>
      </p:sp>
      <p:sp>
        <p:nvSpPr>
          <p:cNvPr id="10" name="图片占位符 2"/>
          <p:cNvSpPr>
            <a:spLocks noGrp="1"/>
          </p:cNvSpPr>
          <p:nvPr>
            <p:ph type="pic" sz="quarter" idx="10" hasCustomPrompt="1"/>
          </p:nvPr>
        </p:nvSpPr>
        <p:spPr>
          <a:xfrm>
            <a:off x="874239" y="1549184"/>
            <a:ext cx="3375025" cy="2420932"/>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grpSp>
        <p:nvGrpSpPr>
          <p:cNvPr id="16" name="组合 15"/>
          <p:cNvGrpSpPr/>
          <p:nvPr userDrawn="1"/>
        </p:nvGrpSpPr>
        <p:grpSpPr>
          <a:xfrm>
            <a:off x="-89541" y="204788"/>
            <a:ext cx="909332" cy="685800"/>
            <a:chOff x="-462286" y="2046284"/>
            <a:chExt cx="3834026" cy="2891543"/>
          </a:xfrm>
        </p:grpSpPr>
        <p:sp>
          <p:nvSpPr>
            <p:cNvPr id="17" name="任意多边形: 形状 16"/>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任意多边形: 形状 17"/>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19"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20"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21" name="组合 20"/>
          <p:cNvGrpSpPr/>
          <p:nvPr userDrawn="1"/>
        </p:nvGrpSpPr>
        <p:grpSpPr>
          <a:xfrm>
            <a:off x="943118" y="761716"/>
            <a:ext cx="847725" cy="146663"/>
            <a:chOff x="5682122" y="4056534"/>
            <a:chExt cx="847725" cy="146663"/>
          </a:xfrm>
        </p:grpSpPr>
        <p:sp>
          <p:nvSpPr>
            <p:cNvPr id="22" name="矩形 21"/>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Text Placeholder 14"/>
          <p:cNvSpPr>
            <a:spLocks noGrp="1"/>
          </p:cNvSpPr>
          <p:nvPr>
            <p:ph type="body" sz="quarter" idx="15"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sp>
        <p:nvSpPr>
          <p:cNvPr id="15" name="图片占位符 2"/>
          <p:cNvSpPr>
            <a:spLocks noGrp="1"/>
          </p:cNvSpPr>
          <p:nvPr>
            <p:ph type="pic" sz="quarter" idx="16" hasCustomPrompt="1"/>
          </p:nvPr>
        </p:nvSpPr>
        <p:spPr>
          <a:xfrm>
            <a:off x="4407426" y="1549184"/>
            <a:ext cx="3375025" cy="2420932"/>
          </a:xfrm>
          <a:pattFill prst="pct5">
            <a:fgClr>
              <a:schemeClr val="accent1"/>
            </a:fgClr>
            <a:bgClr>
              <a:schemeClr val="bg1"/>
            </a:bgClr>
          </a:pattFill>
          <a:ln w="15875">
            <a:solidFill>
              <a:schemeClr val="accent4"/>
            </a:solidFill>
          </a:ln>
          <a:effectLst>
            <a:outerShdw dist="63500" dir="2400000" algn="tl" rotWithShape="0">
              <a:schemeClr val="tx1">
                <a:lumMod val="75000"/>
                <a:lumOff val="25000"/>
              </a:schemeClr>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sp>
        <p:nvSpPr>
          <p:cNvPr id="25" name="图片占位符 2"/>
          <p:cNvSpPr>
            <a:spLocks noGrp="1"/>
          </p:cNvSpPr>
          <p:nvPr>
            <p:ph type="pic" sz="quarter" idx="17" hasCustomPrompt="1"/>
          </p:nvPr>
        </p:nvSpPr>
        <p:spPr>
          <a:xfrm>
            <a:off x="7940613" y="1549184"/>
            <a:ext cx="3375025" cy="2420932"/>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grpSp>
        <p:nvGrpSpPr>
          <p:cNvPr id="26" name="组合 25"/>
          <p:cNvGrpSpPr/>
          <p:nvPr userDrawn="1"/>
        </p:nvGrpSpPr>
        <p:grpSpPr>
          <a:xfrm>
            <a:off x="2137888" y="4912714"/>
            <a:ext cx="847725" cy="146663"/>
            <a:chOff x="5682122" y="4056534"/>
            <a:chExt cx="847725" cy="146663"/>
          </a:xfrm>
        </p:grpSpPr>
        <p:sp>
          <p:nvSpPr>
            <p:cNvPr id="27" name="矩形 26"/>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9" name="组合 28"/>
          <p:cNvGrpSpPr/>
          <p:nvPr userDrawn="1"/>
        </p:nvGrpSpPr>
        <p:grpSpPr>
          <a:xfrm>
            <a:off x="5671075" y="4912714"/>
            <a:ext cx="847725" cy="146663"/>
            <a:chOff x="5682122" y="4056534"/>
            <a:chExt cx="847725" cy="146663"/>
          </a:xfrm>
        </p:grpSpPr>
        <p:sp>
          <p:nvSpPr>
            <p:cNvPr id="30" name="矩形 29"/>
            <p:cNvSpPr/>
            <p:nvPr/>
          </p:nvSpPr>
          <p:spPr>
            <a:xfrm>
              <a:off x="5739272" y="4107947"/>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5682122" y="4056534"/>
              <a:ext cx="790575"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userDrawn="1"/>
        </p:nvGrpSpPr>
        <p:grpSpPr>
          <a:xfrm>
            <a:off x="9204262" y="4912714"/>
            <a:ext cx="847725" cy="146663"/>
            <a:chOff x="5682122" y="4056534"/>
            <a:chExt cx="847725" cy="146663"/>
          </a:xfrm>
        </p:grpSpPr>
        <p:sp>
          <p:nvSpPr>
            <p:cNvPr id="37" name="矩形 36"/>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矩形 37"/>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左">
    <p:spTree>
      <p:nvGrpSpPr>
        <p:cNvPr id="1" name=""/>
        <p:cNvGrpSpPr/>
        <p:nvPr/>
      </p:nvGrpSpPr>
      <p:grpSpPr>
        <a:xfrm>
          <a:off x="0" y="0"/>
          <a:ext cx="0" cy="0"/>
          <a:chOff x="0" y="0"/>
          <a:chExt cx="0" cy="0"/>
        </a:xfrm>
      </p:grpSpPr>
      <p:sp>
        <p:nvSpPr>
          <p:cNvPr id="34" name="图片占位符 2"/>
          <p:cNvSpPr>
            <a:spLocks noGrp="1"/>
          </p:cNvSpPr>
          <p:nvPr>
            <p:ph type="pic" sz="quarter" idx="10" hasCustomPrompt="1"/>
          </p:nvPr>
        </p:nvSpPr>
        <p:spPr>
          <a:xfrm>
            <a:off x="902827" y="1402919"/>
            <a:ext cx="5193173" cy="2230869"/>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sp>
        <p:nvSpPr>
          <p:cNvPr id="35" name="图片占位符 2"/>
          <p:cNvSpPr>
            <a:spLocks noGrp="1"/>
          </p:cNvSpPr>
          <p:nvPr>
            <p:ph type="pic" sz="quarter" idx="19" hasCustomPrompt="1"/>
          </p:nvPr>
        </p:nvSpPr>
        <p:spPr>
          <a:xfrm>
            <a:off x="6632115" y="4408519"/>
            <a:ext cx="5193173" cy="2230869"/>
          </a:xfrm>
          <a:pattFill prst="pct5">
            <a:fgClr>
              <a:schemeClr val="accent1"/>
            </a:fgClr>
            <a:bgClr>
              <a:schemeClr val="bg1"/>
            </a:bgClr>
          </a:pattFill>
          <a:ln w="15875">
            <a:solidFill>
              <a:schemeClr val="tx1">
                <a:lumMod val="75000"/>
                <a:lumOff val="25000"/>
              </a:schemeClr>
            </a:solidFill>
          </a:ln>
          <a:effectLst>
            <a:outerShdw dist="63500" dir="2400000" algn="tl" rotWithShape="0">
              <a:schemeClr val="accent4"/>
            </a:outerShdw>
          </a:effectLst>
        </p:spPr>
        <p:txBody>
          <a:bodyPr vert="horz" lIns="91440" tIns="45720" rIns="91440" bIns="45720" rtlCol="0" anchor="b">
            <a:normAutofit/>
          </a:bodyPr>
          <a:lstStyle>
            <a:lvl1pPr>
              <a:defRPr lang="zh-CN" altLang="en-US" sz="1600" b="1" dirty="0"/>
            </a:lvl1pPr>
          </a:lstStyle>
          <a:p>
            <a:pPr marL="0" lvl="0" indent="0" algn="ctr">
              <a:buNone/>
            </a:pPr>
            <a:r>
              <a:rPr lang="zh-CN" altLang="en-US" b="1"/>
              <a:t>点击图标插入图片</a:t>
            </a:r>
            <a:endParaRPr lang="en-US" altLang="zh-CN" b="1"/>
          </a:p>
          <a:p>
            <a:pPr marL="0" lvl="0" indent="0" algn="ctr">
              <a:buNone/>
            </a:pPr>
            <a:r>
              <a:rPr lang="en-US" altLang="zh-CN" b="1"/>
              <a:t>SAYOU design</a:t>
            </a:r>
            <a:endParaRPr lang="zh-CN" altLang="en-US"/>
          </a:p>
        </p:txBody>
      </p:sp>
      <p:sp>
        <p:nvSpPr>
          <p:cNvPr id="22" name="Text Placeholder 14"/>
          <p:cNvSpPr>
            <a:spLocks noGrp="1"/>
          </p:cNvSpPr>
          <p:nvPr>
            <p:ph type="body" sz="quarter" idx="15" hasCustomPrompt="1"/>
          </p:nvPr>
        </p:nvSpPr>
        <p:spPr>
          <a:xfrm>
            <a:off x="6652923" y="1402919"/>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3" name="文本占位符 22"/>
          <p:cNvSpPr>
            <a:spLocks noGrp="1"/>
          </p:cNvSpPr>
          <p:nvPr>
            <p:ph type="body" sz="quarter" idx="16" hasCustomPrompt="1"/>
          </p:nvPr>
        </p:nvSpPr>
        <p:spPr>
          <a:xfrm>
            <a:off x="6652922" y="1979981"/>
            <a:ext cx="5193174" cy="2166138"/>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5" name="Text Placeholder 14"/>
          <p:cNvSpPr>
            <a:spLocks noGrp="1"/>
          </p:cNvSpPr>
          <p:nvPr>
            <p:ph type="body" sz="quarter" idx="17" hasCustomPrompt="1"/>
          </p:nvPr>
        </p:nvSpPr>
        <p:spPr>
          <a:xfrm>
            <a:off x="902827" y="3896188"/>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6" name="文本占位符 22"/>
          <p:cNvSpPr>
            <a:spLocks noGrp="1"/>
          </p:cNvSpPr>
          <p:nvPr>
            <p:ph type="body" sz="quarter" idx="18" hasCustomPrompt="1"/>
          </p:nvPr>
        </p:nvSpPr>
        <p:spPr>
          <a:xfrm>
            <a:off x="902826" y="4473250"/>
            <a:ext cx="5193174" cy="2166138"/>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16" name="组合 15"/>
          <p:cNvGrpSpPr/>
          <p:nvPr userDrawn="1"/>
        </p:nvGrpSpPr>
        <p:grpSpPr>
          <a:xfrm>
            <a:off x="-89541" y="204788"/>
            <a:ext cx="909332" cy="685800"/>
            <a:chOff x="-462286" y="2046284"/>
            <a:chExt cx="3834026" cy="2891543"/>
          </a:xfrm>
        </p:grpSpPr>
        <p:sp>
          <p:nvSpPr>
            <p:cNvPr id="17" name="任意多边形: 形状 16"/>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任意多边形: 形状 17"/>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19"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20"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21" name="组合 20"/>
          <p:cNvGrpSpPr/>
          <p:nvPr userDrawn="1"/>
        </p:nvGrpSpPr>
        <p:grpSpPr>
          <a:xfrm>
            <a:off x="943118" y="761716"/>
            <a:ext cx="847725" cy="146663"/>
            <a:chOff x="5682122" y="4056534"/>
            <a:chExt cx="847725" cy="146663"/>
          </a:xfrm>
        </p:grpSpPr>
        <p:sp>
          <p:nvSpPr>
            <p:cNvPr id="28" name="矩形 27"/>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矩形 28"/>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Text Placeholder 14"/>
          <p:cNvSpPr>
            <a:spLocks noGrp="1"/>
          </p:cNvSpPr>
          <p:nvPr>
            <p:ph type="body" sz="quarter" idx="20"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31" name="组合 30"/>
          <p:cNvGrpSpPr/>
          <p:nvPr userDrawn="1"/>
        </p:nvGrpSpPr>
        <p:grpSpPr>
          <a:xfrm>
            <a:off x="1000993" y="4303437"/>
            <a:ext cx="847725" cy="146663"/>
            <a:chOff x="5682122" y="4056534"/>
            <a:chExt cx="847725" cy="146663"/>
          </a:xfrm>
        </p:grpSpPr>
        <p:sp>
          <p:nvSpPr>
            <p:cNvPr id="32" name="矩形 31"/>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userDrawn="1"/>
        </p:nvGrpSpPr>
        <p:grpSpPr>
          <a:xfrm>
            <a:off x="6745522" y="1806969"/>
            <a:ext cx="847725" cy="146663"/>
            <a:chOff x="5682122" y="4056534"/>
            <a:chExt cx="847725" cy="146663"/>
          </a:xfrm>
        </p:grpSpPr>
        <p:sp>
          <p:nvSpPr>
            <p:cNvPr id="37" name="矩形 36"/>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矩形 37"/>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左">
    <p:spTree>
      <p:nvGrpSpPr>
        <p:cNvPr id="1" name=""/>
        <p:cNvGrpSpPr/>
        <p:nvPr/>
      </p:nvGrpSpPr>
      <p:grpSpPr>
        <a:xfrm>
          <a:off x="0" y="0"/>
          <a:ext cx="0" cy="0"/>
          <a:chOff x="0" y="0"/>
          <a:chExt cx="0" cy="0"/>
        </a:xfrm>
      </p:grpSpPr>
      <p:grpSp>
        <p:nvGrpSpPr>
          <p:cNvPr id="71" name="组合 70"/>
          <p:cNvGrpSpPr/>
          <p:nvPr userDrawn="1"/>
        </p:nvGrpSpPr>
        <p:grpSpPr>
          <a:xfrm>
            <a:off x="3687181" y="2093289"/>
            <a:ext cx="2245486" cy="2252262"/>
            <a:chOff x="-1707799" y="2795100"/>
            <a:chExt cx="2132225" cy="2138660"/>
          </a:xfrm>
        </p:grpSpPr>
        <p:grpSp>
          <p:nvGrpSpPr>
            <p:cNvPr id="72" name="组合 71"/>
            <p:cNvGrpSpPr/>
            <p:nvPr userDrawn="1"/>
          </p:nvGrpSpPr>
          <p:grpSpPr>
            <a:xfrm>
              <a:off x="-1707799" y="2795100"/>
              <a:ext cx="2132225" cy="2138660"/>
              <a:chOff x="1098564" y="2426379"/>
              <a:chExt cx="2132225" cy="2138660"/>
            </a:xfrm>
          </p:grpSpPr>
          <p:sp>
            <p:nvSpPr>
              <p:cNvPr id="76" name="椭圆 75"/>
              <p:cNvSpPr/>
              <p:nvPr/>
            </p:nvSpPr>
            <p:spPr>
              <a:xfrm rot="5400000">
                <a:off x="1098564" y="2487009"/>
                <a:ext cx="2078030" cy="2078029"/>
              </a:xfrm>
              <a:prstGeom prst="ellips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5400000">
                <a:off x="1152760" y="2426379"/>
                <a:ext cx="2078030" cy="2078029"/>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rot="5400000">
              <a:off x="-1481243" y="2967460"/>
              <a:ext cx="1733311" cy="1733309"/>
              <a:chOff x="5505450" y="2838450"/>
              <a:chExt cx="1181100" cy="1181100"/>
            </a:xfrm>
          </p:grpSpPr>
          <p:sp>
            <p:nvSpPr>
              <p:cNvPr id="74" name="弧形 73"/>
              <p:cNvSpPr/>
              <p:nvPr/>
            </p:nvSpPr>
            <p:spPr>
              <a:xfrm>
                <a:off x="5505450" y="2838450"/>
                <a:ext cx="1181100" cy="1181100"/>
              </a:xfrm>
              <a:prstGeom prst="arc">
                <a:avLst>
                  <a:gd name="adj1" fmla="val 12681131"/>
                  <a:gd name="adj2" fmla="val 14532951"/>
                </a:avLst>
              </a:prstGeom>
              <a:noFill/>
              <a:ln w="28575"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弧形 74"/>
              <p:cNvSpPr/>
              <p:nvPr/>
            </p:nvSpPr>
            <p:spPr>
              <a:xfrm>
                <a:off x="5505450" y="2838450"/>
                <a:ext cx="1181100" cy="1181100"/>
              </a:xfrm>
              <a:prstGeom prst="arc">
                <a:avLst>
                  <a:gd name="adj1" fmla="val 11871613"/>
                  <a:gd name="adj2" fmla="val 12276037"/>
                </a:avLst>
              </a:prstGeom>
              <a:noFill/>
              <a:ln w="28575"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Text Placeholder 14"/>
          <p:cNvSpPr>
            <a:spLocks noGrp="1"/>
          </p:cNvSpPr>
          <p:nvPr>
            <p:ph type="body" sz="quarter" idx="15" hasCustomPrompt="1"/>
          </p:nvPr>
        </p:nvSpPr>
        <p:spPr>
          <a:xfrm>
            <a:off x="902827" y="4626332"/>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3" name="文本占位符 22"/>
          <p:cNvSpPr>
            <a:spLocks noGrp="1"/>
          </p:cNvSpPr>
          <p:nvPr>
            <p:ph type="body" sz="quarter" idx="16" hasCustomPrompt="1"/>
          </p:nvPr>
        </p:nvSpPr>
        <p:spPr>
          <a:xfrm>
            <a:off x="902826" y="5203394"/>
            <a:ext cx="2564173" cy="1173594"/>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5" name="Text Placeholder 14"/>
          <p:cNvSpPr>
            <a:spLocks noGrp="1"/>
          </p:cNvSpPr>
          <p:nvPr>
            <p:ph type="body" sz="quarter" idx="17" hasCustomPrompt="1"/>
          </p:nvPr>
        </p:nvSpPr>
        <p:spPr>
          <a:xfrm>
            <a:off x="3686017" y="4626332"/>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6" name="文本占位符 22"/>
          <p:cNvSpPr>
            <a:spLocks noGrp="1"/>
          </p:cNvSpPr>
          <p:nvPr>
            <p:ph type="body" sz="quarter" idx="18" hasCustomPrompt="1"/>
          </p:nvPr>
        </p:nvSpPr>
        <p:spPr>
          <a:xfrm>
            <a:off x="3686016" y="5203394"/>
            <a:ext cx="2564173" cy="1173594"/>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28" name="Text Placeholder 14"/>
          <p:cNvSpPr>
            <a:spLocks noGrp="1"/>
          </p:cNvSpPr>
          <p:nvPr>
            <p:ph type="body" sz="quarter" idx="19" hasCustomPrompt="1"/>
          </p:nvPr>
        </p:nvSpPr>
        <p:spPr>
          <a:xfrm>
            <a:off x="6469207" y="4626332"/>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29" name="文本占位符 22"/>
          <p:cNvSpPr>
            <a:spLocks noGrp="1"/>
          </p:cNvSpPr>
          <p:nvPr>
            <p:ph type="body" sz="quarter" idx="20" hasCustomPrompt="1"/>
          </p:nvPr>
        </p:nvSpPr>
        <p:spPr>
          <a:xfrm>
            <a:off x="6469206" y="5203394"/>
            <a:ext cx="2564173" cy="1173594"/>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sp>
        <p:nvSpPr>
          <p:cNvPr id="31" name="Text Placeholder 14"/>
          <p:cNvSpPr>
            <a:spLocks noGrp="1"/>
          </p:cNvSpPr>
          <p:nvPr>
            <p:ph type="body" sz="quarter" idx="21" hasCustomPrompt="1"/>
          </p:nvPr>
        </p:nvSpPr>
        <p:spPr>
          <a:xfrm>
            <a:off x="9261116" y="4626332"/>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32" name="文本占位符 22"/>
          <p:cNvSpPr>
            <a:spLocks noGrp="1"/>
          </p:cNvSpPr>
          <p:nvPr>
            <p:ph type="body" sz="quarter" idx="22" hasCustomPrompt="1"/>
          </p:nvPr>
        </p:nvSpPr>
        <p:spPr>
          <a:xfrm>
            <a:off x="9261115" y="5203394"/>
            <a:ext cx="2564173" cy="1173594"/>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34" name="组合 33"/>
          <p:cNvGrpSpPr/>
          <p:nvPr userDrawn="1"/>
        </p:nvGrpSpPr>
        <p:grpSpPr>
          <a:xfrm>
            <a:off x="-89541" y="204788"/>
            <a:ext cx="909332" cy="685800"/>
            <a:chOff x="-462286" y="2046284"/>
            <a:chExt cx="3834026" cy="2891543"/>
          </a:xfrm>
        </p:grpSpPr>
        <p:sp>
          <p:nvSpPr>
            <p:cNvPr id="35" name="任意多边形: 形状 34"/>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6" name="任意多边形: 形状 35"/>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37"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38"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39" name="组合 38"/>
          <p:cNvGrpSpPr/>
          <p:nvPr userDrawn="1"/>
        </p:nvGrpSpPr>
        <p:grpSpPr>
          <a:xfrm>
            <a:off x="943118" y="761716"/>
            <a:ext cx="847725" cy="146663"/>
            <a:chOff x="5682122" y="4056534"/>
            <a:chExt cx="847725" cy="146663"/>
          </a:xfrm>
        </p:grpSpPr>
        <p:sp>
          <p:nvSpPr>
            <p:cNvPr id="40" name="矩形 39"/>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矩形 40"/>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2" name="Text Placeholder 14"/>
          <p:cNvSpPr>
            <a:spLocks noGrp="1"/>
          </p:cNvSpPr>
          <p:nvPr>
            <p:ph type="body" sz="quarter" idx="23"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grpSp>
        <p:nvGrpSpPr>
          <p:cNvPr id="43" name="组合 42"/>
          <p:cNvGrpSpPr/>
          <p:nvPr userDrawn="1"/>
        </p:nvGrpSpPr>
        <p:grpSpPr>
          <a:xfrm>
            <a:off x="902827" y="2093289"/>
            <a:ext cx="2245486" cy="2252262"/>
            <a:chOff x="-1707799" y="2795100"/>
            <a:chExt cx="2132225" cy="2138660"/>
          </a:xfrm>
        </p:grpSpPr>
        <p:grpSp>
          <p:nvGrpSpPr>
            <p:cNvPr id="44" name="组合 43"/>
            <p:cNvGrpSpPr/>
            <p:nvPr userDrawn="1"/>
          </p:nvGrpSpPr>
          <p:grpSpPr>
            <a:xfrm>
              <a:off x="-1707799" y="2795100"/>
              <a:ext cx="2132225" cy="2138660"/>
              <a:chOff x="1098564" y="2426379"/>
              <a:chExt cx="2132225" cy="2138660"/>
            </a:xfrm>
          </p:grpSpPr>
          <p:sp>
            <p:nvSpPr>
              <p:cNvPr id="48" name="椭圆 47"/>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rot="5400000">
              <a:off x="-1481243" y="2967460"/>
              <a:ext cx="1733311" cy="1733309"/>
              <a:chOff x="5505450" y="2838450"/>
              <a:chExt cx="1181100" cy="1181100"/>
            </a:xfrm>
          </p:grpSpPr>
          <p:sp>
            <p:nvSpPr>
              <p:cNvPr id="46" name="弧形 45"/>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7" name="组合 56"/>
          <p:cNvGrpSpPr/>
          <p:nvPr userDrawn="1"/>
        </p:nvGrpSpPr>
        <p:grpSpPr>
          <a:xfrm>
            <a:off x="6471535" y="2093289"/>
            <a:ext cx="2245486" cy="2252262"/>
            <a:chOff x="-1707799" y="2795100"/>
            <a:chExt cx="2132225" cy="2138660"/>
          </a:xfrm>
        </p:grpSpPr>
        <p:grpSp>
          <p:nvGrpSpPr>
            <p:cNvPr id="58" name="组合 57"/>
            <p:cNvGrpSpPr/>
            <p:nvPr userDrawn="1"/>
          </p:nvGrpSpPr>
          <p:grpSpPr>
            <a:xfrm>
              <a:off x="-1707799" y="2795100"/>
              <a:ext cx="2132225" cy="2138660"/>
              <a:chOff x="1098564" y="2426379"/>
              <a:chExt cx="2132225" cy="2138660"/>
            </a:xfrm>
          </p:grpSpPr>
          <p:sp>
            <p:nvSpPr>
              <p:cNvPr id="62" name="椭圆 61"/>
              <p:cNvSpPr/>
              <p:nvPr/>
            </p:nvSpPr>
            <p:spPr>
              <a:xfrm rot="5400000">
                <a:off x="1098564" y="2487009"/>
                <a:ext cx="2078030" cy="2078029"/>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5400000">
                <a:off x="1152760" y="2426379"/>
                <a:ext cx="2078030" cy="2078029"/>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rot="5400000">
              <a:off x="-1481243" y="2967460"/>
              <a:ext cx="1733311" cy="1733309"/>
              <a:chOff x="5505450" y="2838450"/>
              <a:chExt cx="1181100" cy="1181100"/>
            </a:xfrm>
          </p:grpSpPr>
          <p:sp>
            <p:nvSpPr>
              <p:cNvPr id="60" name="弧形 59"/>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弧形 60"/>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4" name="组合 63"/>
          <p:cNvGrpSpPr/>
          <p:nvPr userDrawn="1"/>
        </p:nvGrpSpPr>
        <p:grpSpPr>
          <a:xfrm>
            <a:off x="9255888" y="2093289"/>
            <a:ext cx="2245486" cy="2252262"/>
            <a:chOff x="-1707799" y="2795100"/>
            <a:chExt cx="2132225" cy="2138660"/>
          </a:xfrm>
        </p:grpSpPr>
        <p:grpSp>
          <p:nvGrpSpPr>
            <p:cNvPr id="65" name="组合 64"/>
            <p:cNvGrpSpPr/>
            <p:nvPr userDrawn="1"/>
          </p:nvGrpSpPr>
          <p:grpSpPr>
            <a:xfrm>
              <a:off x="-1707799" y="2795100"/>
              <a:ext cx="2132225" cy="2138660"/>
              <a:chOff x="1098564" y="2426379"/>
              <a:chExt cx="2132225" cy="2138660"/>
            </a:xfrm>
          </p:grpSpPr>
          <p:sp>
            <p:nvSpPr>
              <p:cNvPr id="69" name="椭圆 68"/>
              <p:cNvSpPr/>
              <p:nvPr/>
            </p:nvSpPr>
            <p:spPr>
              <a:xfrm rot="5400000">
                <a:off x="1098564" y="2487009"/>
                <a:ext cx="2078030" cy="2078029"/>
              </a:xfrm>
              <a:prstGeom prst="ellips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5400000">
                <a:off x="1152760" y="2426379"/>
                <a:ext cx="2078030" cy="2078029"/>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rot="5400000">
              <a:off x="-1481243" y="2967460"/>
              <a:ext cx="1733311" cy="1733309"/>
              <a:chOff x="5505450" y="2838450"/>
              <a:chExt cx="1181100" cy="1181100"/>
            </a:xfrm>
          </p:grpSpPr>
          <p:sp>
            <p:nvSpPr>
              <p:cNvPr id="67" name="弧形 66"/>
              <p:cNvSpPr/>
              <p:nvPr/>
            </p:nvSpPr>
            <p:spPr>
              <a:xfrm>
                <a:off x="5505450" y="2838450"/>
                <a:ext cx="1181100" cy="1181100"/>
              </a:xfrm>
              <a:prstGeom prst="arc">
                <a:avLst>
                  <a:gd name="adj1" fmla="val 12681131"/>
                  <a:gd name="adj2" fmla="val 14532951"/>
                </a:avLst>
              </a:prstGeom>
              <a:noFill/>
              <a:ln w="28575"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弧形 67"/>
              <p:cNvSpPr/>
              <p:nvPr/>
            </p:nvSpPr>
            <p:spPr>
              <a:xfrm>
                <a:off x="5505450" y="2838450"/>
                <a:ext cx="1181100" cy="1181100"/>
              </a:xfrm>
              <a:prstGeom prst="arc">
                <a:avLst>
                  <a:gd name="adj1" fmla="val 11871613"/>
                  <a:gd name="adj2" fmla="val 12276037"/>
                </a:avLst>
              </a:prstGeom>
              <a:noFill/>
              <a:ln w="28575"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8" name="组合 77"/>
          <p:cNvGrpSpPr/>
          <p:nvPr userDrawn="1"/>
        </p:nvGrpSpPr>
        <p:grpSpPr>
          <a:xfrm>
            <a:off x="1000993" y="5042016"/>
            <a:ext cx="847725" cy="146663"/>
            <a:chOff x="5682122" y="4056534"/>
            <a:chExt cx="847725" cy="146663"/>
          </a:xfrm>
        </p:grpSpPr>
        <p:sp>
          <p:nvSpPr>
            <p:cNvPr id="79" name="矩形 7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1" name="组合 80"/>
          <p:cNvGrpSpPr/>
          <p:nvPr userDrawn="1"/>
        </p:nvGrpSpPr>
        <p:grpSpPr>
          <a:xfrm>
            <a:off x="3744256" y="5042016"/>
            <a:ext cx="847725" cy="146663"/>
            <a:chOff x="5682122" y="4056534"/>
            <a:chExt cx="847725" cy="146663"/>
          </a:xfrm>
        </p:grpSpPr>
        <p:sp>
          <p:nvSpPr>
            <p:cNvPr id="82" name="矩形 81"/>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矩形 82"/>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4" name="组合 83"/>
          <p:cNvGrpSpPr/>
          <p:nvPr userDrawn="1"/>
        </p:nvGrpSpPr>
        <p:grpSpPr>
          <a:xfrm>
            <a:off x="6528610" y="5042016"/>
            <a:ext cx="847725" cy="146663"/>
            <a:chOff x="5682122" y="4056534"/>
            <a:chExt cx="847725" cy="146663"/>
          </a:xfrm>
        </p:grpSpPr>
        <p:sp>
          <p:nvSpPr>
            <p:cNvPr id="85" name="矩形 84"/>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7" name="组合 86"/>
          <p:cNvGrpSpPr/>
          <p:nvPr userDrawn="1"/>
        </p:nvGrpSpPr>
        <p:grpSpPr>
          <a:xfrm>
            <a:off x="9312963" y="5042016"/>
            <a:ext cx="847725" cy="146663"/>
            <a:chOff x="5682122" y="4056534"/>
            <a:chExt cx="847725" cy="146663"/>
          </a:xfrm>
        </p:grpSpPr>
        <p:sp>
          <p:nvSpPr>
            <p:cNvPr id="88" name="矩形 87"/>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矩形 88"/>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左">
    <p:spTree>
      <p:nvGrpSpPr>
        <p:cNvPr id="1" name=""/>
        <p:cNvGrpSpPr/>
        <p:nvPr/>
      </p:nvGrpSpPr>
      <p:grpSpPr>
        <a:xfrm>
          <a:off x="0" y="0"/>
          <a:ext cx="0" cy="0"/>
          <a:chOff x="0" y="0"/>
          <a:chExt cx="0" cy="0"/>
        </a:xfrm>
      </p:grpSpPr>
      <p:sp>
        <p:nvSpPr>
          <p:cNvPr id="74" name="等腰三角形 73"/>
          <p:cNvSpPr/>
          <p:nvPr userDrawn="1"/>
        </p:nvSpPr>
        <p:spPr>
          <a:xfrm>
            <a:off x="4115825" y="2732219"/>
            <a:ext cx="1946582" cy="167808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5" name="等腰三角形 74"/>
          <p:cNvSpPr/>
          <p:nvPr userDrawn="1"/>
        </p:nvSpPr>
        <p:spPr>
          <a:xfrm>
            <a:off x="6272893" y="2732219"/>
            <a:ext cx="1946582" cy="167808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1" name="等腰三角形 70"/>
          <p:cNvSpPr/>
          <p:nvPr userDrawn="1"/>
        </p:nvSpPr>
        <p:spPr>
          <a:xfrm rot="10800000">
            <a:off x="7361649" y="2297676"/>
            <a:ext cx="1946582" cy="167808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2" name="等腰三角形 71"/>
          <p:cNvSpPr/>
          <p:nvPr userDrawn="1"/>
        </p:nvSpPr>
        <p:spPr>
          <a:xfrm rot="10800000">
            <a:off x="5204583" y="2297676"/>
            <a:ext cx="1946582" cy="167808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3" name="等腰三角形 72"/>
          <p:cNvSpPr/>
          <p:nvPr userDrawn="1"/>
        </p:nvSpPr>
        <p:spPr>
          <a:xfrm rot="10800000">
            <a:off x="3047516" y="2297676"/>
            <a:ext cx="1946582" cy="167808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1" name="组合 20"/>
          <p:cNvGrpSpPr/>
          <p:nvPr userDrawn="1"/>
        </p:nvGrpSpPr>
        <p:grpSpPr>
          <a:xfrm>
            <a:off x="-89541" y="204788"/>
            <a:ext cx="909332" cy="685800"/>
            <a:chOff x="-462286" y="2046284"/>
            <a:chExt cx="3834026" cy="2891543"/>
          </a:xfrm>
        </p:grpSpPr>
        <p:sp>
          <p:nvSpPr>
            <p:cNvPr id="22" name="任意多边形: 形状 21"/>
            <p:cNvSpPr/>
            <p:nvPr userDrawn="1"/>
          </p:nvSpPr>
          <p:spPr>
            <a:xfrm>
              <a:off x="-232714" y="2172395"/>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454" h="2765432">
                  <a:moveTo>
                    <a:pt x="0" y="0"/>
                  </a:moveTo>
                  <a:lnTo>
                    <a:pt x="2142613" y="0"/>
                  </a:lnTo>
                  <a:lnTo>
                    <a:pt x="2142613" y="3995"/>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close/>
                </a:path>
              </a:pathLst>
            </a:cu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任意多边形: 形状 22"/>
            <p:cNvSpPr/>
            <p:nvPr userDrawn="1"/>
          </p:nvSpPr>
          <p:spPr>
            <a:xfrm>
              <a:off x="-462286" y="2046284"/>
              <a:ext cx="3604454" cy="2765432"/>
            </a:xfrm>
            <a:custGeom>
              <a:avLst/>
              <a:gdLst>
                <a:gd name="connsiteX0" fmla="*/ 0 w 3604454"/>
                <a:gd name="connsiteY0" fmla="*/ 0 h 2765432"/>
                <a:gd name="connsiteX1" fmla="*/ 2142613 w 3604454"/>
                <a:gd name="connsiteY1" fmla="*/ 0 h 2765432"/>
                <a:gd name="connsiteX2" fmla="*/ 2142613 w 3604454"/>
                <a:gd name="connsiteY2" fmla="*/ 3995 h 2765432"/>
                <a:gd name="connsiteX3" fmla="*/ 2221736 w 3604454"/>
                <a:gd name="connsiteY3" fmla="*/ 0 h 2765432"/>
                <a:gd name="connsiteX4" fmla="*/ 3604454 w 3604454"/>
                <a:gd name="connsiteY4" fmla="*/ 1382716 h 2765432"/>
                <a:gd name="connsiteX5" fmla="*/ 2221736 w 3604454"/>
                <a:gd name="connsiteY5" fmla="*/ 2765432 h 2765432"/>
                <a:gd name="connsiteX6" fmla="*/ 2142613 w 3604454"/>
                <a:gd name="connsiteY6" fmla="*/ 2761437 h 2765432"/>
                <a:gd name="connsiteX7" fmla="*/ 2142613 w 3604454"/>
                <a:gd name="connsiteY7" fmla="*/ 2765432 h 2765432"/>
                <a:gd name="connsiteX8" fmla="*/ 0 w 3604454"/>
                <a:gd name="connsiteY8" fmla="*/ 2765432 h 2765432"/>
                <a:gd name="connsiteX0-1" fmla="*/ 0 w 3604454"/>
                <a:gd name="connsiteY0-2" fmla="*/ 0 h 2765432"/>
                <a:gd name="connsiteX1-3" fmla="*/ 2142613 w 3604454"/>
                <a:gd name="connsiteY1-4" fmla="*/ 0 h 2765432"/>
                <a:gd name="connsiteX2-5" fmla="*/ 2221736 w 3604454"/>
                <a:gd name="connsiteY2-6" fmla="*/ 0 h 2765432"/>
                <a:gd name="connsiteX3-7" fmla="*/ 3604454 w 3604454"/>
                <a:gd name="connsiteY3-8" fmla="*/ 1382716 h 2765432"/>
                <a:gd name="connsiteX4-9" fmla="*/ 2221736 w 3604454"/>
                <a:gd name="connsiteY4-10" fmla="*/ 2765432 h 2765432"/>
                <a:gd name="connsiteX5-11" fmla="*/ 2142613 w 3604454"/>
                <a:gd name="connsiteY5-12" fmla="*/ 2761437 h 2765432"/>
                <a:gd name="connsiteX6-13" fmla="*/ 2142613 w 3604454"/>
                <a:gd name="connsiteY6-14" fmla="*/ 2765432 h 2765432"/>
                <a:gd name="connsiteX7-15" fmla="*/ 0 w 3604454"/>
                <a:gd name="connsiteY7-16" fmla="*/ 2765432 h 2765432"/>
                <a:gd name="connsiteX8-17" fmla="*/ 0 w 3604454"/>
                <a:gd name="connsiteY8-18" fmla="*/ 0 h 2765432"/>
                <a:gd name="connsiteX0-19" fmla="*/ 0 w 3604454"/>
                <a:gd name="connsiteY0-20" fmla="*/ 0 h 2765432"/>
                <a:gd name="connsiteX1-21" fmla="*/ 2142613 w 3604454"/>
                <a:gd name="connsiteY1-22" fmla="*/ 0 h 2765432"/>
                <a:gd name="connsiteX2-23" fmla="*/ 2221736 w 3604454"/>
                <a:gd name="connsiteY2-24" fmla="*/ 0 h 2765432"/>
                <a:gd name="connsiteX3-25" fmla="*/ 3604454 w 3604454"/>
                <a:gd name="connsiteY3-26" fmla="*/ 1382716 h 2765432"/>
                <a:gd name="connsiteX4-27" fmla="*/ 2221736 w 3604454"/>
                <a:gd name="connsiteY4-28" fmla="*/ 2765432 h 2765432"/>
                <a:gd name="connsiteX5-29" fmla="*/ 2142613 w 3604454"/>
                <a:gd name="connsiteY5-30" fmla="*/ 2761437 h 2765432"/>
                <a:gd name="connsiteX6-31" fmla="*/ 2142613 w 3604454"/>
                <a:gd name="connsiteY6-32" fmla="*/ 2765432 h 2765432"/>
                <a:gd name="connsiteX7-33" fmla="*/ 0 w 3604454"/>
                <a:gd name="connsiteY7-34" fmla="*/ 2765432 h 2765432"/>
                <a:gd name="connsiteX8-35" fmla="*/ 291180 w 3604454"/>
                <a:gd name="connsiteY8-36" fmla="*/ 291180 h 2765432"/>
                <a:gd name="connsiteX0-37" fmla="*/ 0 w 3604454"/>
                <a:gd name="connsiteY0-38" fmla="*/ 0 h 2765432"/>
                <a:gd name="connsiteX1-39" fmla="*/ 2142613 w 3604454"/>
                <a:gd name="connsiteY1-40" fmla="*/ 0 h 2765432"/>
                <a:gd name="connsiteX2-41" fmla="*/ 2221736 w 3604454"/>
                <a:gd name="connsiteY2-42" fmla="*/ 0 h 2765432"/>
                <a:gd name="connsiteX3-43" fmla="*/ 3604454 w 3604454"/>
                <a:gd name="connsiteY3-44" fmla="*/ 1382716 h 2765432"/>
                <a:gd name="connsiteX4-45" fmla="*/ 2221736 w 3604454"/>
                <a:gd name="connsiteY4-46" fmla="*/ 2765432 h 2765432"/>
                <a:gd name="connsiteX5-47" fmla="*/ 2142613 w 3604454"/>
                <a:gd name="connsiteY5-48" fmla="*/ 2761437 h 2765432"/>
                <a:gd name="connsiteX6-49" fmla="*/ 2142613 w 3604454"/>
                <a:gd name="connsiteY6-50" fmla="*/ 2765432 h 2765432"/>
                <a:gd name="connsiteX7-51" fmla="*/ 0 w 3604454"/>
                <a:gd name="connsiteY7-52" fmla="*/ 2765432 h 27654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604454" h="2765432">
                  <a:moveTo>
                    <a:pt x="0" y="0"/>
                  </a:moveTo>
                  <a:lnTo>
                    <a:pt x="2142613" y="0"/>
                  </a:lnTo>
                  <a:lnTo>
                    <a:pt x="2221736" y="0"/>
                  </a:lnTo>
                  <a:cubicBezTo>
                    <a:pt x="2985390" y="0"/>
                    <a:pt x="3604454" y="619063"/>
                    <a:pt x="3604454" y="1382716"/>
                  </a:cubicBezTo>
                  <a:cubicBezTo>
                    <a:pt x="3604454" y="2146369"/>
                    <a:pt x="2985390" y="2765432"/>
                    <a:pt x="2221736" y="2765432"/>
                  </a:cubicBezTo>
                  <a:lnTo>
                    <a:pt x="2142613" y="2761437"/>
                  </a:lnTo>
                  <a:lnTo>
                    <a:pt x="2142613" y="2765432"/>
                  </a:lnTo>
                  <a:lnTo>
                    <a:pt x="0" y="2765432"/>
                  </a:ln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24" name="Text Placeholder 14"/>
          <p:cNvSpPr>
            <a:spLocks noGrp="1"/>
          </p:cNvSpPr>
          <p:nvPr>
            <p:ph type="body" sz="quarter" idx="13" hasCustomPrompt="1"/>
          </p:nvPr>
        </p:nvSpPr>
        <p:spPr>
          <a:xfrm>
            <a:off x="0" y="302854"/>
            <a:ext cx="688975" cy="523220"/>
          </a:xfrm>
          <a:prstGeom prst="rect">
            <a:avLst/>
          </a:prstGeom>
        </p:spPr>
        <p:txBody>
          <a:bodyPr wrap="square">
            <a:spAutoFit/>
          </a:bodyPr>
          <a:lstStyle>
            <a:lvl1pPr marL="0" indent="0" algn="ctr">
              <a:lnSpc>
                <a:spcPct val="100000"/>
              </a:lnSpc>
              <a:spcBef>
                <a:spcPts val="0"/>
              </a:spcBef>
              <a:buNone/>
              <a:defRPr lang="en-US" altLang="zh-CN" sz="2800" b="1" kern="1200" dirty="0">
                <a:solidFill>
                  <a:schemeClr val="bg1"/>
                </a:solidFill>
                <a:effectLst>
                  <a:outerShdw dist="63500" dir="1200000" algn="tl">
                    <a:schemeClr val="tx1">
                      <a:lumMod val="75000"/>
                      <a:lumOff val="25000"/>
                    </a:schemeClr>
                  </a:outerShdw>
                </a:effectLst>
                <a:latin typeface="+mj-ea"/>
                <a:ea typeface="+mj-ea"/>
                <a:cs typeface="+mn-cs"/>
              </a:defRPr>
            </a:lvl1pPr>
          </a:lstStyle>
          <a:p>
            <a:pPr lvl="0"/>
            <a:r>
              <a:rPr lang="zh-CN" altLang="en-US" dirty="0"/>
              <a:t>壹</a:t>
            </a:r>
            <a:endParaRPr lang="en-US" altLang="zh-CN" dirty="0"/>
          </a:p>
        </p:txBody>
      </p:sp>
      <p:sp>
        <p:nvSpPr>
          <p:cNvPr id="25" name="文本占位符 22"/>
          <p:cNvSpPr>
            <a:spLocks noGrp="1"/>
          </p:cNvSpPr>
          <p:nvPr>
            <p:ph type="body" sz="quarter" idx="14" hasCustomPrompt="1"/>
          </p:nvPr>
        </p:nvSpPr>
        <p:spPr>
          <a:xfrm>
            <a:off x="874239" y="879916"/>
            <a:ext cx="5221761" cy="434094"/>
          </a:xfrm>
        </p:spPr>
        <p:txBody>
          <a:bodyPr>
            <a:normAutofit/>
          </a:bodyPr>
          <a:lstStyle>
            <a:lvl1pPr marL="0" indent="0" algn="l">
              <a:buNone/>
              <a:defRPr sz="1600">
                <a:solidFill>
                  <a:schemeClr val="tx1">
                    <a:lumMod val="75000"/>
                    <a:lumOff val="25000"/>
                  </a:schemeClr>
                </a:solidFill>
              </a:defRPr>
            </a:lvl1pPr>
          </a:lstStyle>
          <a:p>
            <a:pPr lvl="0"/>
            <a:r>
              <a:rPr lang="zh-CN" altLang="en-US" dirty="0"/>
              <a:t>编辑母版文本样式</a:t>
            </a:r>
          </a:p>
        </p:txBody>
      </p:sp>
      <p:grpSp>
        <p:nvGrpSpPr>
          <p:cNvPr id="26" name="组合 25"/>
          <p:cNvGrpSpPr/>
          <p:nvPr userDrawn="1"/>
        </p:nvGrpSpPr>
        <p:grpSpPr>
          <a:xfrm>
            <a:off x="943118" y="761716"/>
            <a:ext cx="847725" cy="146663"/>
            <a:chOff x="5682122" y="4056534"/>
            <a:chExt cx="847725" cy="146663"/>
          </a:xfrm>
        </p:grpSpPr>
        <p:sp>
          <p:nvSpPr>
            <p:cNvPr id="27" name="矩形 26"/>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Text Placeholder 14"/>
          <p:cNvSpPr>
            <a:spLocks noGrp="1"/>
          </p:cNvSpPr>
          <p:nvPr>
            <p:ph type="body" sz="quarter" idx="18" hasCustomPrompt="1"/>
          </p:nvPr>
        </p:nvSpPr>
        <p:spPr>
          <a:xfrm>
            <a:off x="874240" y="271123"/>
            <a:ext cx="5221761" cy="523220"/>
          </a:xfrm>
          <a:prstGeom prst="rect">
            <a:avLst/>
          </a:prstGeom>
        </p:spPr>
        <p:txBody>
          <a:bodyPr wrap="square">
            <a:spAutoFit/>
          </a:bodyPr>
          <a:lstStyle>
            <a:lvl1pPr marL="0" indent="0">
              <a:lnSpc>
                <a:spcPct val="100000"/>
              </a:lnSpc>
              <a:spcBef>
                <a:spcPts val="0"/>
              </a:spcBef>
              <a:buNone/>
              <a:defRPr lang="en-US" altLang="zh-CN" sz="2800" b="1" kern="1200" dirty="0">
                <a:ln w="19050">
                  <a:noFill/>
                </a:ln>
                <a:solidFill>
                  <a:schemeClr val="accent4"/>
                </a:solidFill>
                <a:effectLst>
                  <a:outerShdw dist="76200" dir="2700000" algn="tl" rotWithShape="0">
                    <a:schemeClr val="tx1">
                      <a:lumMod val="75000"/>
                      <a:lumOff val="25000"/>
                    </a:schemeClr>
                  </a:outerShdw>
                </a:effectLst>
                <a:latin typeface="+mj-lt"/>
                <a:ea typeface="+mj-ea"/>
                <a:cs typeface="+mj-cs"/>
              </a:defRPr>
            </a:lvl1pPr>
          </a:lstStyle>
          <a:p>
            <a:pPr lvl="0"/>
            <a:r>
              <a:rPr lang="zh-CN" altLang="en-US" dirty="0"/>
              <a:t>输入标题</a:t>
            </a:r>
            <a:endParaRPr lang="en-US" altLang="zh-CN" dirty="0"/>
          </a:p>
        </p:txBody>
      </p:sp>
      <p:sp>
        <p:nvSpPr>
          <p:cNvPr id="31" name="等腰三角形 30"/>
          <p:cNvSpPr/>
          <p:nvPr/>
        </p:nvSpPr>
        <p:spPr>
          <a:xfrm rot="10800000">
            <a:off x="7285504" y="2257209"/>
            <a:ext cx="1946582" cy="1678089"/>
          </a:xfrm>
          <a:prstGeom prst="triangle">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等腰三角形 31"/>
          <p:cNvSpPr/>
          <p:nvPr/>
        </p:nvSpPr>
        <p:spPr>
          <a:xfrm rot="10800000">
            <a:off x="5128438" y="2257209"/>
            <a:ext cx="1946582" cy="1678089"/>
          </a:xfrm>
          <a:prstGeom prst="triangle">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等腰三角形 32"/>
          <p:cNvSpPr/>
          <p:nvPr/>
        </p:nvSpPr>
        <p:spPr>
          <a:xfrm rot="10800000">
            <a:off x="2971371" y="2257209"/>
            <a:ext cx="1946582" cy="1678089"/>
          </a:xfrm>
          <a:prstGeom prst="triangle">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41" name="直接连接符 40"/>
          <p:cNvCxnSpPr/>
          <p:nvPr/>
        </p:nvCxnSpPr>
        <p:spPr>
          <a:xfrm flipH="1">
            <a:off x="2535242" y="1855680"/>
            <a:ext cx="1409340" cy="0"/>
          </a:xfrm>
          <a:prstGeom prst="line">
            <a:avLst/>
          </a:prstGeom>
          <a:ln w="12700">
            <a:solidFill>
              <a:schemeClr val="tx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01729" y="3955404"/>
            <a:ext cx="0" cy="1051881"/>
          </a:xfrm>
          <a:prstGeom prst="line">
            <a:avLst/>
          </a:prstGeom>
          <a:ln w="12700">
            <a:solidFill>
              <a:schemeClr val="tx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943569" y="1850715"/>
            <a:ext cx="0" cy="406494"/>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8247418" y="1855680"/>
            <a:ext cx="1409340" cy="0"/>
          </a:xfrm>
          <a:prstGeom prst="line">
            <a:avLst/>
          </a:prstGeom>
          <a:ln w="12700">
            <a:solidFill>
              <a:schemeClr val="tx2"/>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8250377" y="1850715"/>
            <a:ext cx="0" cy="406494"/>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3621582" y="4740219"/>
            <a:ext cx="1409340" cy="0"/>
          </a:xfrm>
          <a:prstGeom prst="line">
            <a:avLst/>
          </a:prstGeom>
          <a:ln w="12700">
            <a:solidFill>
              <a:schemeClr val="tx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29909" y="4338690"/>
            <a:ext cx="0" cy="406494"/>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7184998" y="4740219"/>
            <a:ext cx="1409340" cy="0"/>
          </a:xfrm>
          <a:prstGeom prst="line">
            <a:avLst/>
          </a:prstGeom>
          <a:ln w="12700">
            <a:solidFill>
              <a:schemeClr val="tx2"/>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187957" y="4338690"/>
            <a:ext cx="0" cy="406494"/>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6" name="Text Placeholder 14"/>
          <p:cNvSpPr>
            <a:spLocks noGrp="1"/>
          </p:cNvSpPr>
          <p:nvPr userDrawn="1">
            <p:ph type="body" sz="quarter" idx="15" hasCustomPrompt="1"/>
          </p:nvPr>
        </p:nvSpPr>
        <p:spPr>
          <a:xfrm>
            <a:off x="1055930" y="4567964"/>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67" name="文本占位符 22"/>
          <p:cNvSpPr>
            <a:spLocks noGrp="1"/>
          </p:cNvSpPr>
          <p:nvPr userDrawn="1">
            <p:ph type="body" sz="quarter" idx="16" hasCustomPrompt="1"/>
          </p:nvPr>
        </p:nvSpPr>
        <p:spPr>
          <a:xfrm>
            <a:off x="1055929" y="5145025"/>
            <a:ext cx="2975513"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68" name="组合 67"/>
          <p:cNvGrpSpPr/>
          <p:nvPr userDrawn="1"/>
        </p:nvGrpSpPr>
        <p:grpSpPr>
          <a:xfrm>
            <a:off x="1154096" y="4983648"/>
            <a:ext cx="847725" cy="146663"/>
            <a:chOff x="5682122" y="4056534"/>
            <a:chExt cx="847725" cy="146663"/>
          </a:xfrm>
        </p:grpSpPr>
        <p:sp>
          <p:nvSpPr>
            <p:cNvPr id="69" name="矩形 6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矩形 6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4" name="等腰三角形 33"/>
          <p:cNvSpPr/>
          <p:nvPr/>
        </p:nvSpPr>
        <p:spPr>
          <a:xfrm>
            <a:off x="4058334" y="2663702"/>
            <a:ext cx="1946582" cy="1678089"/>
          </a:xfrm>
          <a:prstGeom prst="triangle">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等腰三角形 34"/>
          <p:cNvSpPr/>
          <p:nvPr/>
        </p:nvSpPr>
        <p:spPr>
          <a:xfrm>
            <a:off x="6215402" y="2663702"/>
            <a:ext cx="1946582" cy="1678089"/>
          </a:xfrm>
          <a:prstGeom prst="triangle">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6" name="Text Placeholder 14"/>
          <p:cNvSpPr>
            <a:spLocks noGrp="1"/>
          </p:cNvSpPr>
          <p:nvPr>
            <p:ph type="body" sz="quarter" idx="19" hasCustomPrompt="1"/>
          </p:nvPr>
        </p:nvSpPr>
        <p:spPr>
          <a:xfrm>
            <a:off x="359049" y="1670418"/>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77" name="文本占位符 22"/>
          <p:cNvSpPr>
            <a:spLocks noGrp="1"/>
          </p:cNvSpPr>
          <p:nvPr>
            <p:ph type="body" sz="quarter" idx="20" hasCustomPrompt="1"/>
          </p:nvPr>
        </p:nvSpPr>
        <p:spPr>
          <a:xfrm>
            <a:off x="359048" y="2247479"/>
            <a:ext cx="2564173" cy="1728285"/>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78" name="组合 77"/>
          <p:cNvGrpSpPr/>
          <p:nvPr userDrawn="1"/>
        </p:nvGrpSpPr>
        <p:grpSpPr>
          <a:xfrm>
            <a:off x="457215" y="2086102"/>
            <a:ext cx="847725" cy="146663"/>
            <a:chOff x="5682122" y="4056534"/>
            <a:chExt cx="847725" cy="146663"/>
          </a:xfrm>
        </p:grpSpPr>
        <p:sp>
          <p:nvSpPr>
            <p:cNvPr id="79" name="矩形 7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1" name="Text Placeholder 14"/>
          <p:cNvSpPr>
            <a:spLocks noGrp="1"/>
          </p:cNvSpPr>
          <p:nvPr>
            <p:ph type="body" sz="quarter" idx="21" hasCustomPrompt="1"/>
          </p:nvPr>
        </p:nvSpPr>
        <p:spPr>
          <a:xfrm>
            <a:off x="9656758" y="1670418"/>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82" name="文本占位符 22"/>
          <p:cNvSpPr>
            <a:spLocks noGrp="1"/>
          </p:cNvSpPr>
          <p:nvPr>
            <p:ph type="body" sz="quarter" idx="22" hasCustomPrompt="1"/>
          </p:nvPr>
        </p:nvSpPr>
        <p:spPr>
          <a:xfrm>
            <a:off x="9656757" y="2247479"/>
            <a:ext cx="2564173" cy="1728285"/>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83" name="组合 82"/>
          <p:cNvGrpSpPr/>
          <p:nvPr userDrawn="1"/>
        </p:nvGrpSpPr>
        <p:grpSpPr>
          <a:xfrm>
            <a:off x="9754924" y="2086102"/>
            <a:ext cx="847725" cy="146663"/>
            <a:chOff x="5682122" y="4056534"/>
            <a:chExt cx="847725" cy="146663"/>
          </a:xfrm>
        </p:grpSpPr>
        <p:sp>
          <p:nvSpPr>
            <p:cNvPr id="84" name="矩形 8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矩形 8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6" name="Text Placeholder 14"/>
          <p:cNvSpPr>
            <a:spLocks noGrp="1"/>
          </p:cNvSpPr>
          <p:nvPr>
            <p:ph type="body" sz="quarter" idx="23" hasCustomPrompt="1"/>
          </p:nvPr>
        </p:nvSpPr>
        <p:spPr>
          <a:xfrm>
            <a:off x="4983274" y="5100324"/>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87" name="文本占位符 22"/>
          <p:cNvSpPr>
            <a:spLocks noGrp="1"/>
          </p:cNvSpPr>
          <p:nvPr>
            <p:ph type="body" sz="quarter" idx="24" hasCustomPrompt="1"/>
          </p:nvPr>
        </p:nvSpPr>
        <p:spPr>
          <a:xfrm>
            <a:off x="4983273" y="5677386"/>
            <a:ext cx="2975513" cy="97423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88" name="组合 87"/>
          <p:cNvGrpSpPr/>
          <p:nvPr userDrawn="1"/>
        </p:nvGrpSpPr>
        <p:grpSpPr>
          <a:xfrm>
            <a:off x="5081440" y="5516008"/>
            <a:ext cx="847725" cy="146663"/>
            <a:chOff x="5682122" y="4056534"/>
            <a:chExt cx="847725" cy="146663"/>
          </a:xfrm>
        </p:grpSpPr>
        <p:sp>
          <p:nvSpPr>
            <p:cNvPr id="89" name="矩形 88"/>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矩形 89"/>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Text Placeholder 14"/>
          <p:cNvSpPr>
            <a:spLocks noGrp="1"/>
          </p:cNvSpPr>
          <p:nvPr>
            <p:ph type="body" sz="quarter" idx="25" hasCustomPrompt="1"/>
          </p:nvPr>
        </p:nvSpPr>
        <p:spPr>
          <a:xfrm>
            <a:off x="8849776" y="4567964"/>
            <a:ext cx="2245488" cy="369332"/>
          </a:xfrm>
          <a:prstGeom prst="rect">
            <a:avLst/>
          </a:prstGeom>
        </p:spPr>
        <p:txBody>
          <a:bodyPr wrap="square">
            <a:spAutoFit/>
          </a:bodyPr>
          <a:lstStyle>
            <a:lvl1pPr marL="0" indent="0">
              <a:lnSpc>
                <a:spcPct val="100000"/>
              </a:lnSpc>
              <a:spcBef>
                <a:spcPts val="0"/>
              </a:spcBef>
              <a:buNone/>
              <a:defRPr sz="1800" b="1">
                <a:solidFill>
                  <a:schemeClr val="tx1">
                    <a:lumMod val="75000"/>
                    <a:lumOff val="25000"/>
                  </a:schemeClr>
                </a:solidFill>
                <a:effectLst/>
              </a:defRPr>
            </a:lvl1pPr>
          </a:lstStyle>
          <a:p>
            <a:pPr lvl="0"/>
            <a:r>
              <a:rPr lang="zh-CN" altLang="en-US" dirty="0"/>
              <a:t>输入标题</a:t>
            </a:r>
            <a:endParaRPr lang="en-US" altLang="zh-CN" dirty="0"/>
          </a:p>
        </p:txBody>
      </p:sp>
      <p:sp>
        <p:nvSpPr>
          <p:cNvPr id="92" name="文本占位符 22"/>
          <p:cNvSpPr>
            <a:spLocks noGrp="1"/>
          </p:cNvSpPr>
          <p:nvPr>
            <p:ph type="body" sz="quarter" idx="26" hasCustomPrompt="1"/>
          </p:nvPr>
        </p:nvSpPr>
        <p:spPr>
          <a:xfrm>
            <a:off x="8849775" y="5145025"/>
            <a:ext cx="2975513" cy="1506599"/>
          </a:xfrm>
        </p:spPr>
        <p:txBody>
          <a:bodyPr>
            <a:noAutofit/>
          </a:bodyPr>
          <a:lstStyle>
            <a:lvl1pPr marL="0" indent="0" algn="l">
              <a:buNone/>
              <a:defRPr sz="1400">
                <a:solidFill>
                  <a:schemeClr val="tx1">
                    <a:lumMod val="75000"/>
                    <a:lumOff val="25000"/>
                  </a:schemeClr>
                </a:solidFill>
              </a:defRPr>
            </a:lvl1pPr>
          </a:lstStyle>
          <a:p>
            <a:pPr lvl="0"/>
            <a:r>
              <a:rPr lang="zh-CN" altLang="en-US" dirty="0"/>
              <a:t>编辑母版文本样式</a:t>
            </a:r>
          </a:p>
        </p:txBody>
      </p:sp>
      <p:grpSp>
        <p:nvGrpSpPr>
          <p:cNvPr id="93" name="组合 92"/>
          <p:cNvGrpSpPr/>
          <p:nvPr userDrawn="1"/>
        </p:nvGrpSpPr>
        <p:grpSpPr>
          <a:xfrm>
            <a:off x="8947942" y="4983648"/>
            <a:ext cx="847725" cy="146663"/>
            <a:chOff x="5682122" y="4056534"/>
            <a:chExt cx="847725" cy="146663"/>
          </a:xfrm>
        </p:grpSpPr>
        <p:sp>
          <p:nvSpPr>
            <p:cNvPr id="94" name="矩形 93"/>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矩形 94"/>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p:cNvSpPr>
            <a:spLocks noGrp="1"/>
          </p:cNvSpPr>
          <p:nvPr>
            <p:ph type="title"/>
          </p:nvPr>
        </p:nvSpPr>
        <p:spPr/>
        <p:txBody>
          <a:bodyPr>
            <a:normAutofit/>
          </a:bodyPr>
          <a:lstStyle/>
          <a:p>
            <a:pPr algn="ctr"/>
            <a:r>
              <a:rPr lang="zh-CN" altLang="en-US" sz="6600" smtClean="0"/>
              <a:t>智能</a:t>
            </a:r>
            <a:r>
              <a:rPr lang="en-US" altLang="zh-CN" sz="6600" smtClean="0"/>
              <a:t>(</a:t>
            </a:r>
            <a:r>
              <a:rPr lang="zh-CN" altLang="en-US" sz="6600" smtClean="0"/>
              <a:t>避障</a:t>
            </a:r>
            <a:r>
              <a:rPr lang="en-US" altLang="zh-CN" sz="6600" smtClean="0"/>
              <a:t>)</a:t>
            </a:r>
            <a:r>
              <a:rPr lang="zh-CN" altLang="en-US" sz="6600" smtClean="0"/>
              <a:t>小车</a:t>
            </a:r>
            <a:endParaRPr lang="zh-CN" altLang="en-US" sz="6600"/>
          </a:p>
        </p:txBody>
      </p:sp>
      <p:sp>
        <p:nvSpPr>
          <p:cNvPr id="3" name="文本占位符 2"/>
          <p:cNvSpPr>
            <a:spLocks noGrp="1"/>
          </p:cNvSpPr>
          <p:nvPr>
            <p:ph type="body" sz="quarter" idx="10"/>
          </p:nvPr>
        </p:nvSpPr>
        <p:spPr/>
        <p:txBody>
          <a:bodyPr>
            <a:noAutofit/>
          </a:bodyPr>
          <a:lstStyle/>
          <a:p>
            <a:pPr algn="l"/>
            <a:r>
              <a:rPr lang="zh-CN" altLang="en-US" sz="2000" smtClean="0">
                <a:latin typeface="黑体" panose="02010609060101010101" pitchFamily="49" charset="-122"/>
                <a:ea typeface="黑体" panose="02010609060101010101" pitchFamily="49" charset="-122"/>
              </a:rPr>
              <a:t>成员</a:t>
            </a:r>
            <a:r>
              <a:rPr lang="zh-CN" altLang="en-US" sz="2000" smtClean="0">
                <a:latin typeface="黑体" panose="02010609060101010101" pitchFamily="49" charset="-122"/>
                <a:ea typeface="黑体" panose="02010609060101010101" pitchFamily="49" charset="-122"/>
              </a:rPr>
              <a:t>：</a:t>
            </a:r>
            <a:endParaRPr lang="en-US" altLang="zh-CN" sz="2000" smtClean="0">
              <a:latin typeface="黑体" panose="02010609060101010101" pitchFamily="49" charset="-122"/>
              <a:ea typeface="黑体" panose="02010609060101010101" pitchFamily="49" charset="-122"/>
            </a:endParaRPr>
          </a:p>
          <a:p>
            <a:pPr algn="l"/>
            <a:r>
              <a:rPr lang="en-US" altLang="zh-CN" sz="2000">
                <a:latin typeface="黑体" panose="02010609060101010101" pitchFamily="49" charset="-122"/>
                <a:ea typeface="黑体" panose="02010609060101010101" pitchFamily="49" charset="-122"/>
              </a:rPr>
              <a:t> </a:t>
            </a:r>
            <a:r>
              <a:rPr lang="en-US" altLang="zh-CN" sz="2000" smtClean="0">
                <a:latin typeface="黑体" panose="02010609060101010101" pitchFamily="49" charset="-122"/>
                <a:ea typeface="黑体" panose="02010609060101010101" pitchFamily="49" charset="-122"/>
              </a:rPr>
              <a:t>     </a:t>
            </a:r>
            <a:endParaRPr lang="zh-CN" altLang="en-US" sz="2000">
              <a:latin typeface="黑体" panose="02010609060101010101" pitchFamily="49" charset="-122"/>
              <a:ea typeface="黑体" panose="02010609060101010101" pitchFamily="49" charset="-122"/>
            </a:endParaRPr>
          </a:p>
        </p:txBody>
      </p:sp>
      <p:grpSp>
        <p:nvGrpSpPr>
          <p:cNvPr id="69" name="组合 68"/>
          <p:cNvGrpSpPr/>
          <p:nvPr/>
        </p:nvGrpSpPr>
        <p:grpSpPr>
          <a:xfrm>
            <a:off x="5682122" y="4056534"/>
            <a:ext cx="847725" cy="146663"/>
            <a:chOff x="5682122" y="4056534"/>
            <a:chExt cx="847725" cy="146663"/>
          </a:xfrm>
        </p:grpSpPr>
        <p:sp>
          <p:nvSpPr>
            <p:cNvPr id="33" name="矩形 32"/>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p:nvGrpSpPr>
        <p:grpSpPr>
          <a:xfrm>
            <a:off x="12737356" y="173523"/>
            <a:ext cx="1737592" cy="1846880"/>
            <a:chOff x="4857175" y="2136146"/>
            <a:chExt cx="2545415" cy="2705514"/>
          </a:xfrm>
        </p:grpSpPr>
        <p:sp>
          <p:nvSpPr>
            <p:cNvPr id="37" name="弦形 36"/>
            <p:cNvSpPr/>
            <p:nvPr/>
          </p:nvSpPr>
          <p:spPr>
            <a:xfrm>
              <a:off x="5993873" y="4457323"/>
              <a:ext cx="384337" cy="384337"/>
            </a:xfrm>
            <a:prstGeom prst="chord">
              <a:avLst>
                <a:gd name="adj1" fmla="val 20996857"/>
                <a:gd name="adj2" fmla="val 1159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923773"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263421"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083406" y="2197112"/>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903392" y="2536760"/>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243040" y="3356744"/>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903392"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263421" y="4176729"/>
              <a:ext cx="159550" cy="159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64798" y="2692990"/>
              <a:ext cx="1553028" cy="1553028"/>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319486" y="2652486"/>
              <a:ext cx="1553028" cy="1553028"/>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57175"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196823"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016808" y="2136146"/>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36794" y="2475794"/>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176442" y="3295778"/>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836794"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弦形 20"/>
            <p:cNvSpPr/>
            <p:nvPr/>
          </p:nvSpPr>
          <p:spPr>
            <a:xfrm>
              <a:off x="5901476" y="4523528"/>
              <a:ext cx="387278" cy="203825"/>
            </a:xfrm>
            <a:custGeom>
              <a:avLst/>
              <a:gdLst>
                <a:gd name="connsiteX0" fmla="*/ 384001 w 384337"/>
                <a:gd name="connsiteY0" fmla="*/ 180812 h 384337"/>
                <a:gd name="connsiteX1" fmla="*/ 291428 w 384337"/>
                <a:gd name="connsiteY1" fmla="*/ 356717 h 384337"/>
                <a:gd name="connsiteX2" fmla="*/ 92651 w 384337"/>
                <a:gd name="connsiteY2" fmla="*/ 356561 h 384337"/>
                <a:gd name="connsiteX3" fmla="*/ 353 w 384337"/>
                <a:gd name="connsiteY3" fmla="*/ 180511 h 384337"/>
                <a:gd name="connsiteX4" fmla="*/ 384001 w 384337"/>
                <a:gd name="connsiteY4" fmla="*/ 180812 h 384337"/>
                <a:gd name="connsiteX0-1" fmla="*/ 386941 w 387278"/>
                <a:gd name="connsiteY0-2" fmla="*/ 301 h 203825"/>
                <a:gd name="connsiteX1-3" fmla="*/ 294368 w 387278"/>
                <a:gd name="connsiteY1-4" fmla="*/ 176206 h 203825"/>
                <a:gd name="connsiteX2-5" fmla="*/ 95591 w 387278"/>
                <a:gd name="connsiteY2-6" fmla="*/ 176050 h 203825"/>
                <a:gd name="connsiteX3-7" fmla="*/ 3293 w 387278"/>
                <a:gd name="connsiteY3-8" fmla="*/ 0 h 203825"/>
                <a:gd name="connsiteX4-9" fmla="*/ 194525 w 387278"/>
                <a:gd name="connsiteY4-10" fmla="*/ 22278 h 203825"/>
                <a:gd name="connsiteX5" fmla="*/ 386941 w 387278"/>
                <a:gd name="connsiteY5" fmla="*/ 301 h 203825"/>
                <a:gd name="connsiteX0-11" fmla="*/ 386941 w 387278"/>
                <a:gd name="connsiteY0-12" fmla="*/ 301 h 203825"/>
                <a:gd name="connsiteX1-13" fmla="*/ 294368 w 387278"/>
                <a:gd name="connsiteY1-14" fmla="*/ 176206 h 203825"/>
                <a:gd name="connsiteX2-15" fmla="*/ 95591 w 387278"/>
                <a:gd name="connsiteY2-16" fmla="*/ 176050 h 203825"/>
                <a:gd name="connsiteX3-17" fmla="*/ 3293 w 387278"/>
                <a:gd name="connsiteY3-18" fmla="*/ 0 h 203825"/>
                <a:gd name="connsiteX4-19" fmla="*/ 194525 w 387278"/>
                <a:gd name="connsiteY4-20" fmla="*/ 10372 h 203825"/>
                <a:gd name="connsiteX5-21" fmla="*/ 386941 w 387278"/>
                <a:gd name="connsiteY5-22" fmla="*/ 301 h 203825"/>
                <a:gd name="connsiteX0-23" fmla="*/ 386941 w 387278"/>
                <a:gd name="connsiteY0-24" fmla="*/ 301 h 203825"/>
                <a:gd name="connsiteX1-25" fmla="*/ 294368 w 387278"/>
                <a:gd name="connsiteY1-26" fmla="*/ 176206 h 203825"/>
                <a:gd name="connsiteX2-27" fmla="*/ 95591 w 387278"/>
                <a:gd name="connsiteY2-28" fmla="*/ 176050 h 203825"/>
                <a:gd name="connsiteX3-29" fmla="*/ 3293 w 387278"/>
                <a:gd name="connsiteY3-30" fmla="*/ 0 h 203825"/>
                <a:gd name="connsiteX4-31" fmla="*/ 194525 w 387278"/>
                <a:gd name="connsiteY4-32" fmla="*/ 10372 h 203825"/>
                <a:gd name="connsiteX5-33" fmla="*/ 386941 w 387278"/>
                <a:gd name="connsiteY5-34" fmla="*/ 301 h 203825"/>
                <a:gd name="connsiteX0-35" fmla="*/ 386941 w 387278"/>
                <a:gd name="connsiteY0-36" fmla="*/ 301 h 203825"/>
                <a:gd name="connsiteX1-37" fmla="*/ 294368 w 387278"/>
                <a:gd name="connsiteY1-38" fmla="*/ 176206 h 203825"/>
                <a:gd name="connsiteX2-39" fmla="*/ 95591 w 387278"/>
                <a:gd name="connsiteY2-40" fmla="*/ 176050 h 203825"/>
                <a:gd name="connsiteX3-41" fmla="*/ 3293 w 387278"/>
                <a:gd name="connsiteY3-42" fmla="*/ 0 h 203825"/>
                <a:gd name="connsiteX4-43" fmla="*/ 194525 w 387278"/>
                <a:gd name="connsiteY4-44" fmla="*/ 10372 h 203825"/>
                <a:gd name="connsiteX5-45" fmla="*/ 386941 w 387278"/>
                <a:gd name="connsiteY5-46" fmla="*/ 301 h 203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87278" h="203825">
                  <a:moveTo>
                    <a:pt x="386941" y="301"/>
                  </a:moveTo>
                  <a:cubicBezTo>
                    <a:pt x="391161" y="71581"/>
                    <a:pt x="355510" y="139324"/>
                    <a:pt x="294368" y="176206"/>
                  </a:cubicBezTo>
                  <a:cubicBezTo>
                    <a:pt x="233226" y="213088"/>
                    <a:pt x="156675" y="213028"/>
                    <a:pt x="95591" y="176050"/>
                  </a:cubicBezTo>
                  <a:cubicBezTo>
                    <a:pt x="34507" y="139072"/>
                    <a:pt x="-13196" y="29200"/>
                    <a:pt x="3293" y="0"/>
                  </a:cubicBezTo>
                  <a:cubicBezTo>
                    <a:pt x="67037" y="282"/>
                    <a:pt x="130781" y="10090"/>
                    <a:pt x="194525" y="10372"/>
                  </a:cubicBezTo>
                  <a:cubicBezTo>
                    <a:pt x="258664" y="10190"/>
                    <a:pt x="322802" y="483"/>
                    <a:pt x="386941" y="3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196823" y="4115763"/>
              <a:ext cx="159550" cy="1595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5448300" y="2781300"/>
              <a:ext cx="1295400" cy="1295400"/>
              <a:chOff x="5505450" y="2838450"/>
              <a:chExt cx="1181100" cy="1181100"/>
            </a:xfrm>
          </p:grpSpPr>
          <p:sp>
            <p:nvSpPr>
              <p:cNvPr id="58" name="弧形 57"/>
              <p:cNvSpPr/>
              <p:nvPr/>
            </p:nvSpPr>
            <p:spPr>
              <a:xfrm>
                <a:off x="5505450" y="2838450"/>
                <a:ext cx="1181100" cy="1181100"/>
              </a:xfrm>
              <a:prstGeom prst="arc">
                <a:avLst>
                  <a:gd name="adj1" fmla="val 12681131"/>
                  <a:gd name="adj2" fmla="val 14532951"/>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弧形 58"/>
              <p:cNvSpPr/>
              <p:nvPr/>
            </p:nvSpPr>
            <p:spPr>
              <a:xfrm>
                <a:off x="5505450" y="2838450"/>
                <a:ext cx="1181100" cy="1181100"/>
              </a:xfrm>
              <a:prstGeom prst="arc">
                <a:avLst>
                  <a:gd name="adj1" fmla="val 11871613"/>
                  <a:gd name="adj2" fmla="val 12276037"/>
                </a:avLst>
              </a:prstGeom>
              <a:noFill/>
              <a:ln w="28575"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弧形 55"/>
            <p:cNvSpPr/>
            <p:nvPr/>
          </p:nvSpPr>
          <p:spPr>
            <a:xfrm>
              <a:off x="5236074" y="2569074"/>
              <a:ext cx="1719852" cy="1719852"/>
            </a:xfrm>
            <a:prstGeom prst="arc">
              <a:avLst>
                <a:gd name="adj1" fmla="val 4205922"/>
                <a:gd name="adj2" fmla="val 6584154"/>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弧形 56"/>
            <p:cNvSpPr/>
            <p:nvPr/>
          </p:nvSpPr>
          <p:spPr>
            <a:xfrm>
              <a:off x="5121774" y="2454774"/>
              <a:ext cx="1948452" cy="1948452"/>
            </a:xfrm>
            <a:prstGeom prst="arc">
              <a:avLst>
                <a:gd name="adj1" fmla="val 4751941"/>
                <a:gd name="adj2" fmla="val 6074166"/>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025525" y="1143635"/>
            <a:ext cx="10577195" cy="899160"/>
          </a:xfrm>
        </p:spPr>
        <p:txBody>
          <a:bodyPr/>
          <a:lstStyle/>
          <a:p>
            <a:pPr marL="0" indent="0" algn="l">
              <a:buFont typeface="Wingdings" panose="05000000000000000000" charset="0"/>
            </a:pPr>
            <a:r>
              <a:rPr lang="en-US" altLang="zh-CN" sz="3200">
                <a:latin typeface="+mj-ea"/>
                <a:cs typeface="+mj-ea"/>
                <a:sym typeface="+mn-ea"/>
              </a:rPr>
              <a:t> </a:t>
            </a:r>
            <a:r>
              <a:rPr lang="zh-CN" altLang="en-US" sz="3200">
                <a:latin typeface="+mj-ea"/>
                <a:cs typeface="+mj-ea"/>
                <a:sym typeface="+mn-ea"/>
              </a:rPr>
              <a:t>（</a:t>
            </a:r>
            <a:r>
              <a:rPr lang="en-US" altLang="zh-CN" sz="3200">
                <a:latin typeface="+mj-ea"/>
                <a:cs typeface="+mj-ea"/>
                <a:sym typeface="+mn-ea"/>
              </a:rPr>
              <a:t>1</a:t>
            </a:r>
            <a:r>
              <a:rPr lang="zh-CN" altLang="en-US" sz="3200">
                <a:latin typeface="+mj-ea"/>
                <a:cs typeface="+mj-ea"/>
                <a:sym typeface="+mn-ea"/>
              </a:rPr>
              <a:t>）</a:t>
            </a:r>
            <a:r>
              <a:rPr lang="zh-CN" altLang="en-US" sz="4800">
                <a:latin typeface="+mj-ea"/>
                <a:cs typeface="+mj-ea"/>
                <a:sym typeface="+mn-ea"/>
              </a:rPr>
              <a:t>避障功能</a:t>
            </a:r>
            <a:r>
              <a:rPr lang="en-US" altLang="zh-CN" sz="4800">
                <a:latin typeface="+mj-ea"/>
                <a:cs typeface="+mj-ea"/>
                <a:sym typeface="+mn-ea"/>
              </a:rPr>
              <a:t/>
            </a:r>
            <a:br>
              <a:rPr lang="en-US" altLang="zh-CN" sz="4800">
                <a:latin typeface="+mj-ea"/>
                <a:cs typeface="+mj-ea"/>
                <a:sym typeface="+mn-ea"/>
              </a:rPr>
            </a:br>
            <a:r>
              <a:rPr lang="en-US" altLang="zh-CN" sz="4800">
                <a:latin typeface="+mj-ea"/>
                <a:cs typeface="+mj-ea"/>
                <a:sym typeface="+mn-ea"/>
              </a:rPr>
              <a:t>  </a:t>
            </a:r>
            <a:r>
              <a:rPr lang="en-US" altLang="zh-CN" sz="3600" smtClean="0">
                <a:sym typeface="+mn-ea"/>
              </a:rPr>
              <a:t>小车由L298n</a:t>
            </a:r>
            <a:r>
              <a:rPr lang="zh-CN" altLang="en-US" sz="3600" smtClean="0">
                <a:sym typeface="+mn-ea"/>
              </a:rPr>
              <a:t>驱动</a:t>
            </a:r>
            <a:r>
              <a:rPr lang="en-US" altLang="zh-CN" sz="3600" smtClean="0">
                <a:sym typeface="+mn-ea"/>
              </a:rPr>
              <a:t>,</a:t>
            </a:r>
            <a:r>
              <a:rPr lang="zh-CN" altLang="en-US" sz="3600" smtClean="0">
                <a:sym typeface="+mn-ea"/>
              </a:rPr>
              <a:t>正前方超声波测距距离在</a:t>
            </a:r>
            <a:r>
              <a:rPr lang="en-US" altLang="zh-CN" sz="3600" smtClean="0">
                <a:sym typeface="+mn-ea"/>
              </a:rPr>
              <a:t>28~45cm</a:t>
            </a:r>
            <a:r>
              <a:rPr lang="zh-CN" altLang="en-US" sz="3600" smtClean="0">
                <a:sym typeface="+mn-ea"/>
              </a:rPr>
              <a:t>范围时</a:t>
            </a:r>
            <a:r>
              <a:rPr lang="en-US" altLang="zh-CN" sz="3600" smtClean="0">
                <a:sym typeface="+mn-ea"/>
              </a:rPr>
              <a:t>,</a:t>
            </a:r>
            <a:r>
              <a:rPr lang="zh-CN" altLang="en-US" sz="3600" smtClean="0">
                <a:sym typeface="+mn-ea"/>
              </a:rPr>
              <a:t>单片机</a:t>
            </a:r>
            <a:r>
              <a:rPr lang="zh-CN" altLang="en-US" sz="3600">
                <a:sym typeface="+mn-ea"/>
              </a:rPr>
              <a:t>给</a:t>
            </a:r>
            <a:r>
              <a:rPr lang="en-US" altLang="zh-CN" sz="3600" smtClean="0">
                <a:sym typeface="+mn-ea"/>
              </a:rPr>
              <a:t>pwm</a:t>
            </a:r>
            <a:r>
              <a:rPr lang="zh-CN" altLang="en-US" sz="3600" smtClean="0">
                <a:sym typeface="+mn-ea"/>
              </a:rPr>
              <a:t>信号给</a:t>
            </a:r>
            <a:r>
              <a:rPr lang="en-US" altLang="zh-CN" sz="3600" smtClean="0">
                <a:sym typeface="+mn-ea"/>
              </a:rPr>
              <a:t>l298n</a:t>
            </a:r>
            <a:r>
              <a:rPr lang="zh-CN" altLang="en-US" sz="3600" smtClean="0">
                <a:sym typeface="+mn-ea"/>
              </a:rPr>
              <a:t>减速</a:t>
            </a:r>
            <a:r>
              <a:rPr lang="en-US" altLang="zh-CN" sz="3600" smtClean="0">
                <a:sym typeface="+mn-ea"/>
              </a:rPr>
              <a:t>(</a:t>
            </a:r>
            <a:r>
              <a:rPr lang="zh-CN" altLang="en-US" sz="3600" smtClean="0">
                <a:sym typeface="+mn-ea"/>
              </a:rPr>
              <a:t>缓冲作用</a:t>
            </a:r>
            <a:r>
              <a:rPr lang="en-US" altLang="zh-CN" sz="3600" smtClean="0">
                <a:sym typeface="+mn-ea"/>
              </a:rPr>
              <a:t>),</a:t>
            </a:r>
            <a:r>
              <a:rPr lang="zh-CN" altLang="en-US" sz="3600" smtClean="0">
                <a:sym typeface="+mn-ea"/>
              </a:rPr>
              <a:t>当距离小于</a:t>
            </a:r>
            <a:r>
              <a:rPr lang="en-US" altLang="zh-CN" sz="3600" smtClean="0">
                <a:sym typeface="+mn-ea"/>
              </a:rPr>
              <a:t>28cm</a:t>
            </a:r>
            <a:r>
              <a:rPr lang="zh-CN" altLang="en-US" sz="3600" smtClean="0">
                <a:sym typeface="+mn-ea"/>
              </a:rPr>
              <a:t>时</a:t>
            </a:r>
            <a:r>
              <a:rPr lang="en-US" altLang="zh-CN" sz="3600" smtClean="0">
                <a:sym typeface="+mn-ea"/>
              </a:rPr>
              <a:t>,</a:t>
            </a:r>
            <a:r>
              <a:rPr lang="zh-CN" altLang="en-US" sz="3600" smtClean="0">
                <a:sym typeface="+mn-ea"/>
              </a:rPr>
              <a:t>小车后退</a:t>
            </a:r>
            <a:r>
              <a:rPr lang="en-US" altLang="zh-CN" sz="3600" smtClean="0">
                <a:sym typeface="+mn-ea"/>
              </a:rPr>
              <a:t>,</a:t>
            </a:r>
            <a:r>
              <a:rPr lang="zh-CN" altLang="en-US" sz="3600" smtClean="0">
                <a:sym typeface="+mn-ea"/>
              </a:rPr>
              <a:t>同时根据左右</a:t>
            </a:r>
            <a:r>
              <a:rPr lang="en-US" altLang="zh-CN" sz="3600" smtClean="0">
                <a:sym typeface="+mn-ea"/>
              </a:rPr>
              <a:t>2</a:t>
            </a:r>
            <a:r>
              <a:rPr lang="zh-CN" altLang="en-US" sz="3600" smtClean="0">
                <a:sym typeface="+mn-ea"/>
              </a:rPr>
              <a:t>侧红外信号选择方向转弯。前左和前右</a:t>
            </a:r>
            <a:r>
              <a:rPr lang="en-US" altLang="zh-CN" sz="3600" smtClean="0">
                <a:sym typeface="+mn-ea"/>
              </a:rPr>
              <a:t>2</a:t>
            </a:r>
            <a:r>
              <a:rPr lang="zh-CN" altLang="en-US" sz="3600" smtClean="0">
                <a:sym typeface="+mn-ea"/>
              </a:rPr>
              <a:t>侧红外一旦检测到信号就触发中断后退然后转弯，左侧中断则右转，右侧触发则左转。正后超声波用于判断后方是否有物体</a:t>
            </a:r>
            <a:r>
              <a:rPr lang="en-US" altLang="zh-CN" sz="3600" smtClean="0">
                <a:sym typeface="+mn-ea"/>
              </a:rPr>
              <a:t>,</a:t>
            </a:r>
            <a:r>
              <a:rPr lang="zh-CN" altLang="en-US" sz="3600" smtClean="0">
                <a:sym typeface="+mn-ea"/>
              </a:rPr>
              <a:t>有信号则根据小车左右</a:t>
            </a:r>
            <a:r>
              <a:rPr lang="en-US" altLang="zh-CN" sz="3600" smtClean="0">
                <a:sym typeface="+mn-ea"/>
              </a:rPr>
              <a:t>2</a:t>
            </a:r>
            <a:r>
              <a:rPr lang="zh-CN" altLang="en-US" sz="3600" smtClean="0">
                <a:sym typeface="+mn-ea"/>
              </a:rPr>
              <a:t>侧红外转弯或加速前进</a:t>
            </a:r>
            <a:r>
              <a:rPr lang="en-US" altLang="zh-CN" sz="3600" smtClean="0">
                <a:sym typeface="+mn-ea"/>
              </a:rPr>
              <a:t>,</a:t>
            </a:r>
            <a:r>
              <a:rPr lang="zh-CN" altLang="en-US" sz="3600" smtClean="0">
                <a:sym typeface="+mn-ea"/>
              </a:rPr>
              <a:t>同时蜂鸣器报警。</a:t>
            </a:r>
            <a:r>
              <a:rPr lang="en-US" altLang="zh-CN" sz="3600">
                <a:sym typeface="+mn-ea"/>
              </a:rPr>
              <a:t/>
            </a:r>
            <a:br>
              <a:rPr lang="en-US" altLang="zh-CN" sz="3600">
                <a:sym typeface="+mn-ea"/>
              </a:rPr>
            </a:br>
            <a:endParaRPr lang="zh-CN" altLang="en-US" sz="3600">
              <a:latin typeface="+mj-ea"/>
              <a:cs typeface="+mj-ea"/>
            </a:endParaRPr>
          </a:p>
        </p:txBody>
      </p:sp>
      <p:grpSp>
        <p:nvGrpSpPr>
          <p:cNvPr id="35" name="组合 34"/>
          <p:cNvGrpSpPr/>
          <p:nvPr/>
        </p:nvGrpSpPr>
        <p:grpSpPr>
          <a:xfrm rot="2700000">
            <a:off x="632892" y="1246791"/>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783393" y="134780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6626860"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03</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总体功能及效果图</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025525" y="1143635"/>
            <a:ext cx="10440670" cy="899160"/>
          </a:xfrm>
        </p:spPr>
        <p:txBody>
          <a:bodyPr/>
          <a:lstStyle/>
          <a:p>
            <a:pPr marL="0" indent="0" algn="l">
              <a:buFont typeface="Wingdings" panose="05000000000000000000" charset="0"/>
            </a:pPr>
            <a:r>
              <a:rPr lang="en-US" altLang="zh-CN" sz="3200">
                <a:latin typeface="+mj-ea"/>
                <a:cs typeface="+mj-ea"/>
                <a:sym typeface="+mn-ea"/>
              </a:rPr>
              <a:t> </a:t>
            </a:r>
            <a:r>
              <a:rPr lang="zh-CN" altLang="en-US" sz="3200">
                <a:latin typeface="+mj-ea"/>
                <a:cs typeface="+mj-ea"/>
                <a:sym typeface="+mn-ea"/>
              </a:rPr>
              <a:t>（</a:t>
            </a:r>
            <a:r>
              <a:rPr lang="en-US" altLang="zh-CN" sz="3200">
                <a:latin typeface="+mj-ea"/>
                <a:cs typeface="+mj-ea"/>
                <a:sym typeface="+mn-ea"/>
              </a:rPr>
              <a:t>2</a:t>
            </a:r>
            <a:r>
              <a:rPr lang="zh-CN" altLang="en-US" sz="3200" smtClean="0">
                <a:latin typeface="+mj-ea"/>
                <a:cs typeface="+mj-ea"/>
                <a:sym typeface="+mn-ea"/>
              </a:rPr>
              <a:t>）</a:t>
            </a:r>
            <a:r>
              <a:rPr lang="zh-CN" altLang="en-US" sz="4800" smtClean="0">
                <a:latin typeface="+mj-ea"/>
                <a:cs typeface="+mj-ea"/>
                <a:sym typeface="+mn-ea"/>
              </a:rPr>
              <a:t>红外循</a:t>
            </a:r>
            <a:r>
              <a:rPr lang="zh-CN" altLang="en-US" sz="4800">
                <a:latin typeface="+mj-ea"/>
                <a:cs typeface="+mj-ea"/>
                <a:sym typeface="+mn-ea"/>
              </a:rPr>
              <a:t>迹</a:t>
            </a:r>
            <a:r>
              <a:rPr lang="en-US" altLang="zh-CN" sz="4800">
                <a:latin typeface="+mj-ea"/>
                <a:cs typeface="+mj-ea"/>
                <a:sym typeface="+mn-ea"/>
              </a:rPr>
              <a:t/>
            </a:r>
            <a:br>
              <a:rPr lang="en-US" altLang="zh-CN" sz="4800">
                <a:latin typeface="+mj-ea"/>
                <a:cs typeface="+mj-ea"/>
                <a:sym typeface="+mn-ea"/>
              </a:rPr>
            </a:br>
            <a:r>
              <a:rPr lang="en-US" altLang="zh-CN" sz="4800">
                <a:latin typeface="+mj-ea"/>
                <a:cs typeface="+mj-ea"/>
                <a:sym typeface="+mn-ea"/>
              </a:rPr>
              <a:t>  </a:t>
            </a:r>
            <a:r>
              <a:rPr lang="en-US" altLang="zh-CN" sz="4000">
                <a:sym typeface="+mn-ea"/>
              </a:rPr>
              <a:t>由</a:t>
            </a:r>
            <a:r>
              <a:rPr lang="en-US" altLang="zh-CN" sz="4000" smtClean="0">
                <a:sym typeface="+mn-ea"/>
              </a:rPr>
              <a:t>5路</a:t>
            </a:r>
            <a:r>
              <a:rPr lang="zh-CN" altLang="en-US" sz="4000" smtClean="0">
                <a:sym typeface="+mn-ea"/>
              </a:rPr>
              <a:t>红外</a:t>
            </a:r>
            <a:r>
              <a:rPr lang="en-US" altLang="zh-CN" sz="4000" smtClean="0">
                <a:sym typeface="+mn-ea"/>
              </a:rPr>
              <a:t>循迹模块感应路线,中间三路保持小车</a:t>
            </a:r>
            <a:r>
              <a:rPr lang="zh-CN" altLang="en-US" sz="4000" smtClean="0">
                <a:sym typeface="+mn-ea"/>
              </a:rPr>
              <a:t>的大致</a:t>
            </a:r>
            <a:r>
              <a:rPr lang="en-US" altLang="zh-CN" sz="4000" smtClean="0">
                <a:sym typeface="+mn-ea"/>
              </a:rPr>
              <a:t>稳定前行</a:t>
            </a:r>
            <a:r>
              <a:rPr lang="zh-CN" altLang="en-US" sz="4000" smtClean="0">
                <a:sym typeface="+mn-ea"/>
              </a:rPr>
              <a:t>与小转弯</a:t>
            </a:r>
            <a:r>
              <a:rPr lang="en-US" altLang="zh-CN" sz="4000" smtClean="0">
                <a:sym typeface="+mn-ea"/>
              </a:rPr>
              <a:t>,左右两路</a:t>
            </a:r>
            <a:r>
              <a:rPr lang="zh-CN" altLang="en-US" sz="4000" smtClean="0">
                <a:sym typeface="+mn-ea"/>
              </a:rPr>
              <a:t>一旦有信号就停止</a:t>
            </a:r>
            <a:r>
              <a:rPr lang="en-US" altLang="zh-CN" sz="4000" smtClean="0">
                <a:sym typeface="+mn-ea"/>
              </a:rPr>
              <a:t>,</a:t>
            </a:r>
            <a:r>
              <a:rPr lang="zh-CN" altLang="en-US" sz="4000" smtClean="0">
                <a:sym typeface="+mn-ea"/>
              </a:rPr>
              <a:t>然后微调速度和方向</a:t>
            </a:r>
            <a:r>
              <a:rPr lang="en-US" altLang="zh-CN" sz="4000" smtClean="0">
                <a:sym typeface="+mn-ea"/>
              </a:rPr>
              <a:t>。</a:t>
            </a:r>
            <a:r>
              <a:rPr lang="zh-CN" altLang="en-US" sz="4000" smtClean="0">
                <a:sym typeface="+mn-ea"/>
              </a:rPr>
              <a:t>若</a:t>
            </a:r>
            <a:r>
              <a:rPr lang="en-US" altLang="zh-CN" sz="4000" smtClean="0">
                <a:sym typeface="+mn-ea"/>
              </a:rPr>
              <a:t>5</a:t>
            </a:r>
            <a:r>
              <a:rPr lang="zh-CN" altLang="en-US" sz="4000" smtClean="0">
                <a:sym typeface="+mn-ea"/>
              </a:rPr>
              <a:t>路寻迹都无信号则慢速前进</a:t>
            </a:r>
            <a:r>
              <a:rPr lang="en-US" altLang="zh-CN" sz="4000" smtClean="0">
                <a:sym typeface="+mn-ea"/>
              </a:rPr>
              <a:t>6</a:t>
            </a:r>
            <a:r>
              <a:rPr lang="zh-CN" altLang="en-US" sz="4000" smtClean="0">
                <a:sym typeface="+mn-ea"/>
              </a:rPr>
              <a:t>次</a:t>
            </a:r>
            <a:r>
              <a:rPr lang="en-US" altLang="zh-CN" sz="4000" smtClean="0">
                <a:sym typeface="+mn-ea"/>
              </a:rPr>
              <a:t>,6</a:t>
            </a:r>
            <a:r>
              <a:rPr lang="zh-CN" altLang="en-US" sz="4000" smtClean="0">
                <a:sym typeface="+mn-ea"/>
              </a:rPr>
              <a:t>次内</a:t>
            </a:r>
            <a:r>
              <a:rPr lang="en-US" altLang="zh-CN" sz="4000" smtClean="0">
                <a:sym typeface="+mn-ea"/>
              </a:rPr>
              <a:t>5</a:t>
            </a:r>
            <a:r>
              <a:rPr lang="zh-CN" altLang="en-US" sz="4000" smtClean="0">
                <a:sym typeface="+mn-ea"/>
              </a:rPr>
              <a:t>路寻迹模块都无信号则退出寻迹模式</a:t>
            </a:r>
            <a:r>
              <a:rPr lang="en-US" altLang="zh-CN" sz="4000" smtClean="0">
                <a:sym typeface="+mn-ea"/>
              </a:rPr>
              <a:t>,5</a:t>
            </a:r>
            <a:r>
              <a:rPr lang="zh-CN" altLang="en-US" sz="4000" smtClean="0">
                <a:sym typeface="+mn-ea"/>
              </a:rPr>
              <a:t>路寻迹都有信号便停止。</a:t>
            </a:r>
            <a:endParaRPr lang="en-US" altLang="zh-CN" sz="4000">
              <a:sym typeface="+mn-ea"/>
            </a:endParaRPr>
          </a:p>
        </p:txBody>
      </p:sp>
      <p:grpSp>
        <p:nvGrpSpPr>
          <p:cNvPr id="35" name="组合 34"/>
          <p:cNvGrpSpPr/>
          <p:nvPr/>
        </p:nvGrpSpPr>
        <p:grpSpPr>
          <a:xfrm rot="2700000">
            <a:off x="632892" y="1246791"/>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783393" y="134780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6626860"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03</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总体功能及效果图</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025525" y="1143635"/>
            <a:ext cx="10440670" cy="899160"/>
          </a:xfrm>
        </p:spPr>
        <p:txBody>
          <a:bodyPr/>
          <a:lstStyle/>
          <a:p>
            <a:pPr marL="0" indent="0" algn="l">
              <a:buFont typeface="Wingdings" panose="05000000000000000000" charset="0"/>
            </a:pPr>
            <a:r>
              <a:rPr lang="en-US" altLang="zh-CN" sz="3200">
                <a:latin typeface="+mj-ea"/>
                <a:cs typeface="+mj-ea"/>
                <a:sym typeface="+mn-ea"/>
              </a:rPr>
              <a:t> </a:t>
            </a:r>
            <a:r>
              <a:rPr lang="zh-CN" altLang="en-US" sz="3200" smtClean="0">
                <a:latin typeface="+mj-ea"/>
                <a:cs typeface="+mj-ea"/>
                <a:sym typeface="+mn-ea"/>
              </a:rPr>
              <a:t>（</a:t>
            </a:r>
            <a:r>
              <a:rPr lang="en-US" altLang="zh-CN" sz="3200">
                <a:latin typeface="+mj-ea"/>
                <a:cs typeface="+mj-ea"/>
                <a:sym typeface="+mn-ea"/>
              </a:rPr>
              <a:t>3</a:t>
            </a:r>
            <a:r>
              <a:rPr lang="zh-CN" altLang="en-US" sz="3200" smtClean="0">
                <a:latin typeface="+mj-ea"/>
                <a:cs typeface="+mj-ea"/>
                <a:sym typeface="+mn-ea"/>
              </a:rPr>
              <a:t>）相关的一些参数</a:t>
            </a:r>
            <a:r>
              <a:rPr lang="en-US" altLang="zh-CN" sz="4800">
                <a:latin typeface="+mj-ea"/>
                <a:cs typeface="+mj-ea"/>
                <a:sym typeface="+mn-ea"/>
              </a:rPr>
              <a:t/>
            </a:r>
            <a:br>
              <a:rPr lang="en-US" altLang="zh-CN" sz="4800">
                <a:latin typeface="+mj-ea"/>
                <a:cs typeface="+mj-ea"/>
                <a:sym typeface="+mn-ea"/>
              </a:rPr>
            </a:br>
            <a:endParaRPr lang="en-US" altLang="zh-CN" sz="4000">
              <a:sym typeface="+mn-ea"/>
            </a:endParaRPr>
          </a:p>
        </p:txBody>
      </p:sp>
      <p:grpSp>
        <p:nvGrpSpPr>
          <p:cNvPr id="35" name="组合 34"/>
          <p:cNvGrpSpPr/>
          <p:nvPr/>
        </p:nvGrpSpPr>
        <p:grpSpPr>
          <a:xfrm rot="2700000">
            <a:off x="632892" y="1246791"/>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783393" y="134780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6626860"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03</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总体功能及效果图</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graphicFrame>
        <p:nvGraphicFramePr>
          <p:cNvPr id="33" name="表格 32"/>
          <p:cNvGraphicFramePr>
            <a:graphicFrameLocks noGrp="1"/>
          </p:cNvGraphicFramePr>
          <p:nvPr>
            <p:extLst>
              <p:ext uri="{D42A27DB-BD31-4B8C-83A1-F6EECF244321}">
                <p14:modId xmlns:p14="http://schemas.microsoft.com/office/powerpoint/2010/main" val="1553748318"/>
              </p:ext>
            </p:extLst>
          </p:nvPr>
        </p:nvGraphicFramePr>
        <p:xfrm>
          <a:off x="1484059" y="2205566"/>
          <a:ext cx="8128000" cy="3708400"/>
        </p:xfrm>
        <a:graphic>
          <a:graphicData uri="http://schemas.openxmlformats.org/drawingml/2006/table">
            <a:tbl>
              <a:tblPr firstRow="1" bandRow="1">
                <a:tableStyleId>{00A15C55-8517-42AA-B614-E9B94910E393}</a:tableStyleId>
              </a:tblPr>
              <a:tblGrid>
                <a:gridCol w="4064000"/>
                <a:gridCol w="4064000"/>
              </a:tblGrid>
              <a:tr h="370840">
                <a:tc>
                  <a:txBody>
                    <a:bodyPr/>
                    <a:lstStyle/>
                    <a:p>
                      <a:r>
                        <a:rPr lang="zh-CN" altLang="en-US" smtClean="0"/>
                        <a:t>参数名</a:t>
                      </a:r>
                      <a:endParaRPr lang="zh-CN" altLang="en-US"/>
                    </a:p>
                  </a:txBody>
                  <a:tcPr/>
                </a:tc>
                <a:tc>
                  <a:txBody>
                    <a:bodyPr/>
                    <a:lstStyle/>
                    <a:p>
                      <a:r>
                        <a:rPr lang="zh-CN" altLang="en-US" smtClean="0"/>
                        <a:t>值</a:t>
                      </a:r>
                      <a:endParaRPr lang="zh-CN" altLang="en-US"/>
                    </a:p>
                  </a:txBody>
                  <a:tcPr/>
                </a:tc>
              </a:tr>
              <a:tr h="370840">
                <a:tc>
                  <a:txBody>
                    <a:bodyPr/>
                    <a:lstStyle/>
                    <a:p>
                      <a:r>
                        <a:rPr lang="zh-CN" altLang="en-US" smtClean="0"/>
                        <a:t>前进减速范围</a:t>
                      </a:r>
                      <a:endParaRPr lang="zh-CN" altLang="en-US"/>
                    </a:p>
                  </a:txBody>
                  <a:tcPr/>
                </a:tc>
                <a:tc>
                  <a:txBody>
                    <a:bodyPr/>
                    <a:lstStyle/>
                    <a:p>
                      <a:r>
                        <a:rPr lang="en-US" altLang="zh-CN" smtClean="0"/>
                        <a:t>28~45cm</a:t>
                      </a:r>
                      <a:endParaRPr lang="zh-CN" altLang="en-US"/>
                    </a:p>
                  </a:txBody>
                  <a:tcPr/>
                </a:tc>
              </a:tr>
              <a:tr h="370840">
                <a:tc>
                  <a:txBody>
                    <a:bodyPr/>
                    <a:lstStyle/>
                    <a:p>
                      <a:r>
                        <a:rPr lang="zh-CN" altLang="en-US" smtClean="0"/>
                        <a:t>正前超声波避障范围</a:t>
                      </a:r>
                      <a:endParaRPr lang="zh-CN" altLang="en-US"/>
                    </a:p>
                  </a:txBody>
                  <a:tcPr/>
                </a:tc>
                <a:tc>
                  <a:txBody>
                    <a:bodyPr/>
                    <a:lstStyle/>
                    <a:p>
                      <a:r>
                        <a:rPr lang="en-US" altLang="zh-CN" smtClean="0"/>
                        <a:t>0~28cm</a:t>
                      </a:r>
                      <a:endParaRPr lang="zh-CN" altLang="en-US"/>
                    </a:p>
                  </a:txBody>
                  <a:tcPr/>
                </a:tc>
              </a:tr>
              <a:tr h="370840">
                <a:tc>
                  <a:txBody>
                    <a:bodyPr/>
                    <a:lstStyle/>
                    <a:p>
                      <a:r>
                        <a:rPr lang="zh-CN" altLang="en-US" smtClean="0"/>
                        <a:t>红外可测范围</a:t>
                      </a:r>
                      <a:endParaRPr lang="zh-CN" altLang="en-US"/>
                    </a:p>
                  </a:txBody>
                  <a:tcPr/>
                </a:tc>
                <a:tc>
                  <a:txBody>
                    <a:bodyPr/>
                    <a:lstStyle/>
                    <a:p>
                      <a:r>
                        <a:rPr lang="en-US" altLang="zh-CN" smtClean="0"/>
                        <a:t>6~10cm</a:t>
                      </a:r>
                      <a:r>
                        <a:rPr lang="zh-CN" altLang="en-US" smtClean="0"/>
                        <a:t>（随环境光线不同会改变）</a:t>
                      </a:r>
                      <a:endParaRPr lang="en-US" altLang="zh-CN" smtClean="0"/>
                    </a:p>
                  </a:txBody>
                  <a:tcPr/>
                </a:tc>
              </a:tr>
              <a:tr h="370840">
                <a:tc>
                  <a:txBody>
                    <a:bodyPr/>
                    <a:lstStyle/>
                    <a:p>
                      <a:r>
                        <a:rPr lang="zh-CN" altLang="en-US" smtClean="0"/>
                        <a:t>正后超声波检测信号范围</a:t>
                      </a:r>
                      <a:endParaRPr lang="zh-CN" altLang="en-US"/>
                    </a:p>
                  </a:txBody>
                  <a:tcPr/>
                </a:tc>
                <a:tc>
                  <a:txBody>
                    <a:bodyPr/>
                    <a:lstStyle/>
                    <a:p>
                      <a:r>
                        <a:rPr lang="en-US" altLang="zh-CN" smtClean="0"/>
                        <a:t>0~20cm</a:t>
                      </a:r>
                    </a:p>
                  </a:txBody>
                  <a:tcPr/>
                </a:tc>
              </a:tr>
              <a:tr h="370840">
                <a:tc>
                  <a:txBody>
                    <a:bodyPr/>
                    <a:lstStyle/>
                    <a:p>
                      <a:r>
                        <a:rPr lang="zh-CN" altLang="en-US" smtClean="0"/>
                        <a:t>电池供电</a:t>
                      </a:r>
                      <a:endParaRPr lang="zh-CN" altLang="en-US"/>
                    </a:p>
                  </a:txBody>
                  <a:tcPr/>
                </a:tc>
                <a:tc>
                  <a:txBody>
                    <a:bodyPr/>
                    <a:lstStyle/>
                    <a:p>
                      <a:r>
                        <a:rPr lang="en-US" altLang="zh-CN" smtClean="0"/>
                        <a:t>12v</a:t>
                      </a:r>
                      <a:r>
                        <a:rPr lang="zh-CN" altLang="en-US" smtClean="0"/>
                        <a:t>左右</a:t>
                      </a:r>
                      <a:endParaRPr lang="en-US" altLang="zh-CN" smtClean="0"/>
                    </a:p>
                  </a:txBody>
                  <a:tcPr/>
                </a:tc>
              </a:tr>
              <a:tr h="370840">
                <a:tc>
                  <a:txBody>
                    <a:bodyPr/>
                    <a:lstStyle/>
                    <a:p>
                      <a:r>
                        <a:rPr lang="zh-CN" altLang="en-US" smtClean="0"/>
                        <a:t>前进左右电机信号的占空比</a:t>
                      </a:r>
                      <a:endParaRPr lang="zh-CN" altLang="en-US"/>
                    </a:p>
                  </a:txBody>
                  <a:tcPr/>
                </a:tc>
                <a:tc>
                  <a:txBody>
                    <a:bodyPr/>
                    <a:lstStyle/>
                    <a:p>
                      <a:r>
                        <a:rPr lang="zh-CN" altLang="en-US" smtClean="0"/>
                        <a:t>左：</a:t>
                      </a:r>
                      <a:r>
                        <a:rPr lang="en-US" altLang="zh-CN" smtClean="0"/>
                        <a:t>9/20     </a:t>
                      </a:r>
                      <a:r>
                        <a:rPr lang="zh-CN" altLang="en-US" smtClean="0"/>
                        <a:t>右：</a:t>
                      </a:r>
                      <a:r>
                        <a:rPr lang="en-US" altLang="zh-CN" smtClean="0"/>
                        <a:t>7/20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前进减速左右电机信号的占空比</a:t>
                      </a:r>
                    </a:p>
                  </a:txBody>
                  <a:tcPr/>
                </a:tc>
                <a:tc>
                  <a:txBody>
                    <a:bodyPr/>
                    <a:lstStyle/>
                    <a:p>
                      <a:r>
                        <a:rPr lang="zh-CN" altLang="en-US" smtClean="0"/>
                        <a:t>左、右：</a:t>
                      </a:r>
                      <a:r>
                        <a:rPr lang="en-US" altLang="zh-CN" smtClean="0"/>
                        <a:t>5/20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左转右转左右电机信号的占空比</a:t>
                      </a:r>
                    </a:p>
                  </a:txBody>
                  <a:tcPr/>
                </a:tc>
                <a:tc>
                  <a:txBody>
                    <a:bodyPr/>
                    <a:lstStyle/>
                    <a:p>
                      <a:r>
                        <a:rPr lang="zh-CN" altLang="en-US" smtClean="0"/>
                        <a:t>左、右：</a:t>
                      </a:r>
                      <a:r>
                        <a:rPr lang="en-US" altLang="zh-CN" smtClean="0"/>
                        <a:t>13/20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后退左右电机信号的占空比</a:t>
                      </a:r>
                    </a:p>
                  </a:txBody>
                  <a:tcPr/>
                </a:tc>
                <a:tc>
                  <a:txBody>
                    <a:bodyPr/>
                    <a:lstStyle/>
                    <a:p>
                      <a:r>
                        <a:rPr lang="zh-CN" altLang="en-US" smtClean="0"/>
                        <a:t>左、右：</a:t>
                      </a:r>
                      <a:r>
                        <a:rPr lang="en-US" altLang="zh-CN" smtClean="0"/>
                        <a:t>12/20</a:t>
                      </a:r>
                    </a:p>
                  </a:txBody>
                  <a:tcPr/>
                </a:tc>
              </a:tr>
            </a:tbl>
          </a:graphicData>
        </a:graphic>
      </p:graphicFrame>
    </p:spTree>
    <p:custDataLst>
      <p:tags r:id="rId1"/>
    </p:custDataLst>
    <p:extLst>
      <p:ext uri="{BB962C8B-B14F-4D97-AF65-F5344CB8AC3E}">
        <p14:creationId xmlns:p14="http://schemas.microsoft.com/office/powerpoint/2010/main" val="1967218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301750" y="1623060"/>
            <a:ext cx="9980295" cy="899160"/>
          </a:xfrm>
        </p:spPr>
        <p:txBody>
          <a:bodyPr/>
          <a:lstStyle/>
          <a:p>
            <a:pPr algn="l"/>
            <a:r>
              <a:rPr lang="en-US" altLang="zh-CN" sz="3200">
                <a:sym typeface="+mn-ea"/>
              </a:rPr>
              <a:t>  </a:t>
            </a:r>
            <a:endParaRPr lang="zh-CN" altLang="en-US" sz="3600">
              <a:latin typeface="+mj-ea"/>
              <a:cs typeface="+mj-ea"/>
            </a:endParaRPr>
          </a:p>
        </p:txBody>
      </p:sp>
      <p:grpSp>
        <p:nvGrpSpPr>
          <p:cNvPr id="35" name="组合 34"/>
          <p:cNvGrpSpPr/>
          <p:nvPr/>
        </p:nvGrpSpPr>
        <p:grpSpPr>
          <a:xfrm rot="2700000">
            <a:off x="389687" y="1230916"/>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488753" y="134018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6083300"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03</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总体功能及效果图</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pic>
        <p:nvPicPr>
          <p:cNvPr id="1026" name="Picture 2" descr="C:\Users\786721684\Desktop\电设PPT\图片\图片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261431" y="2057310"/>
            <a:ext cx="3112601" cy="415013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786721684\Desktop\电设PPT\图片\图片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3815" y="2588577"/>
            <a:ext cx="4116799" cy="3087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1"/>
          </p:nvPr>
        </p:nvSpPr>
        <p:spPr/>
        <p:txBody>
          <a:bodyPr/>
          <a:lstStyle/>
          <a:p>
            <a:r>
              <a:rPr lang="en-US" altLang="zh-CN"/>
              <a:t>04</a:t>
            </a:r>
            <a:endParaRPr lang="zh-CN" altLang="en-US"/>
          </a:p>
        </p:txBody>
      </p:sp>
      <p:sp>
        <p:nvSpPr>
          <p:cNvPr id="25" name="文本占位符 24"/>
          <p:cNvSpPr>
            <a:spLocks noGrp="1"/>
          </p:cNvSpPr>
          <p:nvPr>
            <p:ph type="body" sz="quarter" idx="12"/>
          </p:nvPr>
        </p:nvSpPr>
        <p:spPr>
          <a:xfrm>
            <a:off x="-3175" y="2781300"/>
            <a:ext cx="7281545" cy="1014730"/>
          </a:xfrm>
        </p:spPr>
        <p:txBody>
          <a:bodyPr wrap="square"/>
          <a:lstStyle/>
          <a:p>
            <a:r>
              <a:rPr sz="6000">
                <a:sym typeface="+mn-ea"/>
              </a:rPr>
              <a:t>作品设计重点与难点</a:t>
            </a:r>
            <a:endParaRPr lang="zh-CN" altLang="en-US" sz="600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089025" y="1077595"/>
            <a:ext cx="11038840" cy="899160"/>
          </a:xfrm>
        </p:spPr>
        <p:txBody>
          <a:bodyPr/>
          <a:lstStyle/>
          <a:p>
            <a:pPr algn="l"/>
            <a:r>
              <a:rPr lang="en-US" altLang="zh-CN" sz="3200">
                <a:latin typeface="宋体" panose="02010600030101010101" pitchFamily="2" charset="-122"/>
                <a:ea typeface="宋体" panose="02010600030101010101" pitchFamily="2" charset="-122"/>
                <a:sym typeface="+mn-ea"/>
              </a:rPr>
              <a:t>★</a:t>
            </a:r>
            <a:r>
              <a:rPr lang="en-US" altLang="zh-CN" sz="3200">
                <a:sym typeface="+mn-ea"/>
              </a:rPr>
              <a:t>重点：</a:t>
            </a:r>
            <a:r>
              <a:rPr lang="en-US" altLang="zh-CN" sz="3200" smtClean="0">
                <a:sym typeface="+mn-ea"/>
              </a:rPr>
              <a:t>小车</a:t>
            </a:r>
            <a:r>
              <a:rPr lang="zh-CN" altLang="en-US" sz="3200" smtClean="0">
                <a:sym typeface="+mn-ea"/>
              </a:rPr>
              <a:t>避障时速度的控制及方向的选择和角度的大小以及</a:t>
            </a:r>
            <a:r>
              <a:rPr lang="zh-CN" altLang="en-US" sz="3200">
                <a:sym typeface="+mn-ea"/>
              </a:rPr>
              <a:t>循迹过程中速度的稳定。</a:t>
            </a:r>
            <a:r>
              <a:rPr lang="en-US" altLang="zh-CN" sz="3200">
                <a:sym typeface="+mn-ea"/>
              </a:rPr>
              <a:t/>
            </a:r>
            <a:br>
              <a:rPr lang="en-US" altLang="zh-CN" sz="3200">
                <a:sym typeface="+mn-ea"/>
              </a:rPr>
            </a:br>
            <a:r>
              <a:rPr lang="en-US" altLang="zh-CN" sz="3200">
                <a:latin typeface="宋体" panose="02010600030101010101" pitchFamily="2" charset="-122"/>
                <a:ea typeface="宋体" panose="02010600030101010101" pitchFamily="2" charset="-122"/>
                <a:sym typeface="+mn-ea"/>
              </a:rPr>
              <a:t>★</a:t>
            </a:r>
            <a:r>
              <a:rPr lang="en-US" altLang="zh-CN" sz="3200">
                <a:sym typeface="+mn-ea"/>
              </a:rPr>
              <a:t>难点：</a:t>
            </a:r>
            <a:br>
              <a:rPr lang="en-US" altLang="zh-CN" sz="3200">
                <a:sym typeface="+mn-ea"/>
              </a:rPr>
            </a:br>
            <a:r>
              <a:rPr lang="en-US" altLang="zh-CN" sz="3200">
                <a:sym typeface="+mn-ea"/>
              </a:rPr>
              <a:t>1</a:t>
            </a:r>
            <a:r>
              <a:rPr lang="en-US" altLang="zh-CN" sz="3200" smtClean="0">
                <a:sym typeface="+mn-ea"/>
              </a:rPr>
              <a:t>.</a:t>
            </a:r>
            <a:r>
              <a:rPr lang="zh-CN" altLang="en-US" sz="3200" smtClean="0">
                <a:sym typeface="+mn-ea"/>
              </a:rPr>
              <a:t>小车左右电机未加闭环控制</a:t>
            </a:r>
            <a:r>
              <a:rPr lang="en-US" altLang="zh-CN" sz="3200" smtClean="0">
                <a:sym typeface="+mn-ea"/>
              </a:rPr>
              <a:t>,</a:t>
            </a:r>
            <a:r>
              <a:rPr lang="zh-CN" altLang="en-US" sz="3200" smtClean="0">
                <a:sym typeface="+mn-ea"/>
              </a:rPr>
              <a:t>速度难以控制相同</a:t>
            </a:r>
            <a:r>
              <a:rPr lang="en-US" altLang="zh-CN" sz="3200" smtClean="0">
                <a:sym typeface="+mn-ea"/>
              </a:rPr>
              <a:t>,</a:t>
            </a:r>
            <a:r>
              <a:rPr lang="zh-CN" altLang="en-US" sz="3200" smtClean="0">
                <a:sym typeface="+mn-ea"/>
              </a:rPr>
              <a:t>由于硬件的原因小车前进不稳定容易打转 </a:t>
            </a:r>
            <a:r>
              <a:rPr lang="en-US" altLang="zh-CN" sz="3200" smtClean="0">
                <a:sym typeface="+mn-ea"/>
              </a:rPr>
              <a:t>。</a:t>
            </a:r>
            <a:r>
              <a:rPr lang="en-US" altLang="zh-CN" sz="3200">
                <a:sym typeface="+mn-ea"/>
              </a:rPr>
              <a:t/>
            </a:r>
            <a:br>
              <a:rPr lang="en-US" altLang="zh-CN" sz="3200">
                <a:sym typeface="+mn-ea"/>
              </a:rPr>
            </a:br>
            <a:r>
              <a:rPr lang="en-US" altLang="zh-CN" sz="3200">
                <a:sym typeface="+mn-ea"/>
              </a:rPr>
              <a:t>2</a:t>
            </a:r>
            <a:r>
              <a:rPr lang="en-US" altLang="zh-CN" sz="3200" smtClean="0">
                <a:sym typeface="+mn-ea"/>
              </a:rPr>
              <a:t>.</a:t>
            </a:r>
            <a:r>
              <a:rPr lang="zh-CN" altLang="en-US" sz="3200" smtClean="0">
                <a:sym typeface="+mn-ea"/>
              </a:rPr>
              <a:t>面包板的不稳定性</a:t>
            </a:r>
            <a:r>
              <a:rPr lang="en-US" altLang="zh-CN" sz="3200" smtClean="0">
                <a:sym typeface="+mn-ea"/>
              </a:rPr>
              <a:t>,</a:t>
            </a:r>
            <a:r>
              <a:rPr lang="zh-CN" altLang="en-US" sz="3200" smtClean="0">
                <a:sym typeface="+mn-ea"/>
              </a:rPr>
              <a:t>导致接线有出现接触不良的情况</a:t>
            </a:r>
            <a:r>
              <a:rPr lang="en-US" altLang="zh-CN" sz="3200" smtClean="0">
                <a:sym typeface="+mn-ea"/>
              </a:rPr>
              <a:t>,</a:t>
            </a:r>
            <a:r>
              <a:rPr lang="zh-CN" altLang="en-US" sz="3200" smtClean="0">
                <a:sym typeface="+mn-ea"/>
              </a:rPr>
              <a:t>加大调试的难度</a:t>
            </a:r>
            <a:r>
              <a:rPr lang="en-US" altLang="zh-CN" sz="3200" smtClean="0">
                <a:sym typeface="+mn-ea"/>
              </a:rPr>
              <a:t>。</a:t>
            </a:r>
            <a:r>
              <a:rPr lang="en-US" altLang="zh-CN" sz="3200">
                <a:sym typeface="+mn-ea"/>
              </a:rPr>
              <a:t/>
            </a:r>
            <a:br>
              <a:rPr lang="en-US" altLang="zh-CN" sz="3200">
                <a:sym typeface="+mn-ea"/>
              </a:rPr>
            </a:br>
            <a:r>
              <a:rPr lang="en-US" altLang="zh-CN" sz="3200" smtClean="0">
                <a:sym typeface="+mn-ea"/>
              </a:rPr>
              <a:t>3.</a:t>
            </a:r>
            <a:r>
              <a:rPr lang="zh-CN" altLang="en-US" sz="3200" smtClean="0">
                <a:sym typeface="+mn-ea"/>
              </a:rPr>
              <a:t>速度稍大时</a:t>
            </a:r>
            <a:r>
              <a:rPr lang="en-US" altLang="zh-CN" sz="3200" smtClean="0">
                <a:sym typeface="+mn-ea"/>
              </a:rPr>
              <a:t>,</a:t>
            </a:r>
            <a:r>
              <a:rPr lang="zh-CN" altLang="en-US" sz="3200" smtClean="0">
                <a:sym typeface="+mn-ea"/>
              </a:rPr>
              <a:t>避障时会有之前前进的一个惯性</a:t>
            </a:r>
            <a:r>
              <a:rPr lang="en-US" altLang="zh-CN" sz="3200" smtClean="0">
                <a:sym typeface="+mn-ea"/>
              </a:rPr>
              <a:t>,</a:t>
            </a:r>
            <a:r>
              <a:rPr lang="zh-CN" altLang="en-US" sz="3200" smtClean="0">
                <a:sym typeface="+mn-ea"/>
              </a:rPr>
              <a:t>小车不能立即停下来</a:t>
            </a:r>
            <a:r>
              <a:rPr lang="en-US" altLang="zh-CN" sz="3200" smtClean="0">
                <a:sym typeface="+mn-ea"/>
              </a:rPr>
              <a:t>,</a:t>
            </a:r>
            <a:r>
              <a:rPr lang="zh-CN" altLang="en-US" sz="3200" smtClean="0">
                <a:sym typeface="+mn-ea"/>
              </a:rPr>
              <a:t>容易撞到障碍物。</a:t>
            </a:r>
            <a:r>
              <a:rPr lang="en-US" altLang="zh-CN" sz="3200">
                <a:sym typeface="+mn-ea"/>
              </a:rPr>
              <a:t/>
            </a:r>
            <a:br>
              <a:rPr lang="en-US" altLang="zh-CN" sz="3200">
                <a:sym typeface="+mn-ea"/>
              </a:rPr>
            </a:br>
            <a:r>
              <a:rPr lang="en-US" altLang="zh-CN" sz="3200" smtClean="0">
                <a:sym typeface="+mn-ea"/>
              </a:rPr>
              <a:t>4.</a:t>
            </a:r>
            <a:r>
              <a:rPr lang="zh-CN" altLang="en-US" sz="3200" smtClean="0">
                <a:sym typeface="+mn-ea"/>
              </a:rPr>
              <a:t>由于采用的是直流电机</a:t>
            </a:r>
            <a:r>
              <a:rPr lang="en-US" altLang="zh-CN" sz="3200" smtClean="0">
                <a:sym typeface="+mn-ea"/>
              </a:rPr>
              <a:t>,</a:t>
            </a:r>
            <a:r>
              <a:rPr lang="zh-CN" altLang="en-US" sz="3200" smtClean="0">
                <a:sym typeface="+mn-ea"/>
              </a:rPr>
              <a:t>寻迹过程中难以控制速度和方向的微小变化</a:t>
            </a:r>
            <a:r>
              <a:rPr lang="en-US" altLang="zh-CN" sz="3200" smtClean="0">
                <a:sym typeface="+mn-ea"/>
              </a:rPr>
              <a:t>,</a:t>
            </a:r>
            <a:r>
              <a:rPr lang="zh-CN" altLang="en-US" sz="3200" smtClean="0">
                <a:sym typeface="+mn-ea"/>
              </a:rPr>
              <a:t>小车有时走出黑线。</a:t>
            </a:r>
            <a:r>
              <a:rPr lang="en-US" altLang="zh-CN" sz="3200" smtClean="0">
                <a:sym typeface="+mn-ea"/>
              </a:rPr>
              <a:t/>
            </a:r>
            <a:br>
              <a:rPr lang="en-US" altLang="zh-CN" sz="3200" smtClean="0">
                <a:sym typeface="+mn-ea"/>
              </a:rPr>
            </a:br>
            <a:r>
              <a:rPr lang="en-US" altLang="zh-CN" sz="3200" smtClean="0">
                <a:sym typeface="+mn-ea"/>
              </a:rPr>
              <a:t>5.</a:t>
            </a:r>
            <a:r>
              <a:rPr lang="zh-CN" altLang="en-US" sz="3200" smtClean="0">
                <a:sym typeface="+mn-ea"/>
              </a:rPr>
              <a:t>超声波和红外若同时有信号时会有</a:t>
            </a:r>
            <a:r>
              <a:rPr lang="en-US" altLang="zh-CN" sz="3200" smtClean="0">
                <a:sym typeface="+mn-ea"/>
              </a:rPr>
              <a:t>2</a:t>
            </a:r>
            <a:r>
              <a:rPr lang="zh-CN" altLang="en-US" sz="3200" smtClean="0">
                <a:sym typeface="+mn-ea"/>
              </a:rPr>
              <a:t>次避障</a:t>
            </a:r>
            <a:r>
              <a:rPr lang="en-US" altLang="zh-CN" sz="3200" smtClean="0">
                <a:sym typeface="+mn-ea"/>
              </a:rPr>
              <a:t>,</a:t>
            </a:r>
            <a:r>
              <a:rPr lang="zh-CN" altLang="en-US" sz="3200" smtClean="0">
                <a:sym typeface="+mn-ea"/>
              </a:rPr>
              <a:t>代码中需调节</a:t>
            </a:r>
            <a:r>
              <a:rPr lang="en-US" altLang="zh-CN" sz="3200" smtClean="0">
                <a:sym typeface="+mn-ea"/>
              </a:rPr>
              <a:t>,</a:t>
            </a:r>
            <a:r>
              <a:rPr lang="zh-CN" altLang="en-US" sz="3200" smtClean="0">
                <a:sym typeface="+mn-ea"/>
              </a:rPr>
              <a:t>否则小车后退太多。</a:t>
            </a:r>
            <a:endParaRPr lang="zh-CN" altLang="en-US" sz="3200">
              <a:sym typeface="+mn-ea"/>
            </a:endParaRPr>
          </a:p>
        </p:txBody>
      </p:sp>
      <p:grpSp>
        <p:nvGrpSpPr>
          <p:cNvPr id="35" name="组合 34"/>
          <p:cNvGrpSpPr/>
          <p:nvPr/>
        </p:nvGrpSpPr>
        <p:grpSpPr>
          <a:xfrm rot="2700000">
            <a:off x="299517" y="1172496"/>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488753" y="127414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6083300"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04</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rPr>
              <a:t>作品</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设计的重点和难点</a:t>
            </a:r>
            <a:endParaRPr lang="en-US" altLang="zh-CN"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占位符 25"/>
          <p:cNvSpPr>
            <a:spLocks noGrp="1"/>
          </p:cNvSpPr>
          <p:nvPr>
            <p:ph type="body" sz="quarter" idx="11"/>
          </p:nvPr>
        </p:nvSpPr>
        <p:spPr/>
        <p:txBody>
          <a:bodyPr/>
          <a:lstStyle/>
          <a:p>
            <a:r>
              <a:rPr lang="en-US" altLang="zh-CN"/>
              <a:t>05</a:t>
            </a:r>
            <a:endParaRPr lang="zh-CN" altLang="en-US"/>
          </a:p>
        </p:txBody>
      </p:sp>
      <p:sp>
        <p:nvSpPr>
          <p:cNvPr id="27" name="文本占位符 26"/>
          <p:cNvSpPr>
            <a:spLocks noGrp="1"/>
          </p:cNvSpPr>
          <p:nvPr>
            <p:ph type="body" sz="quarter" idx="12"/>
          </p:nvPr>
        </p:nvSpPr>
        <p:spPr>
          <a:xfrm>
            <a:off x="5021517" y="2781806"/>
            <a:ext cx="4388776" cy="1014730"/>
          </a:xfrm>
        </p:spPr>
        <p:txBody>
          <a:bodyPr/>
          <a:lstStyle/>
          <a:p>
            <a:r>
              <a:rPr sz="6000">
                <a:sym typeface="+mn-ea"/>
              </a:rPr>
              <a:t>思考与总结</a:t>
            </a:r>
            <a:endParaRPr lang="zh-CN" altLang="en-US" sz="600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301750" y="341630"/>
            <a:ext cx="9980295" cy="899160"/>
          </a:xfrm>
        </p:spPr>
        <p:txBody>
          <a:bodyPr/>
          <a:lstStyle/>
          <a:p>
            <a:pPr algn="l"/>
            <a:r>
              <a:rPr lang="en-US" altLang="zh-CN" sz="3600">
                <a:sym typeface="+mn-ea"/>
              </a:rPr>
              <a:t/>
            </a:r>
            <a:br>
              <a:rPr lang="en-US" altLang="zh-CN" sz="3600">
                <a:sym typeface="+mn-ea"/>
              </a:rPr>
            </a:br>
            <a:r>
              <a:rPr lang="en-US" altLang="zh-CN" sz="3600">
                <a:sym typeface="+mn-ea"/>
              </a:rPr>
              <a:t>   由于该作品是本小组第一次尝试独立制作，所以许多方面都显得不成熟，例如</a:t>
            </a:r>
            <a:r>
              <a:rPr lang="zh-CN" altLang="en-US" sz="3600">
                <a:sym typeface="+mn-ea"/>
              </a:rPr>
              <a:t>：</a:t>
            </a:r>
            <a:r>
              <a:rPr lang="en-US" altLang="zh-CN" sz="3600">
                <a:sym typeface="+mn-ea"/>
              </a:rPr>
              <a:t/>
            </a:r>
            <a:br>
              <a:rPr lang="en-US" altLang="zh-CN" sz="3600">
                <a:sym typeface="+mn-ea"/>
              </a:rPr>
            </a:br>
            <a:r>
              <a:rPr lang="en-US" altLang="zh-CN" sz="3600">
                <a:sym typeface="+mn-ea"/>
              </a:rPr>
              <a:t>1.面包板的选用</a:t>
            </a:r>
            <a:r>
              <a:rPr lang="zh-CN" altLang="en-US" sz="3600">
                <a:sym typeface="+mn-ea"/>
              </a:rPr>
              <a:t>，</a:t>
            </a:r>
            <a:r>
              <a:rPr lang="en-US" altLang="zh-CN" sz="3600">
                <a:sym typeface="+mn-ea"/>
              </a:rPr>
              <a:t>导致调试时经常因为面包板的接触不良而调试失败</a:t>
            </a:r>
            <a:r>
              <a:rPr lang="zh-CN" altLang="en-US" sz="3600" smtClean="0">
                <a:sym typeface="+mn-ea"/>
              </a:rPr>
              <a:t>；</a:t>
            </a:r>
            <a:r>
              <a:rPr lang="zh-CN" altLang="en-US" sz="3600">
                <a:sym typeface="+mn-ea"/>
              </a:rPr>
              <a:t/>
            </a:r>
            <a:br>
              <a:rPr lang="zh-CN" altLang="en-US" sz="3600">
                <a:sym typeface="+mn-ea"/>
              </a:rPr>
            </a:br>
            <a:r>
              <a:rPr lang="en-US" altLang="zh-CN" sz="3600">
                <a:sym typeface="+mn-ea"/>
              </a:rPr>
              <a:t>2</a:t>
            </a:r>
            <a:r>
              <a:rPr lang="en-US" altLang="zh-CN" sz="3600" smtClean="0">
                <a:sym typeface="+mn-ea"/>
              </a:rPr>
              <a:t>.</a:t>
            </a:r>
            <a:r>
              <a:rPr lang="en-US" altLang="zh-CN" sz="3600" smtClean="0">
                <a:sym typeface="+mn-ea"/>
              </a:rPr>
              <a:t>采用直流电机</a:t>
            </a:r>
            <a:r>
              <a:rPr lang="zh-CN" altLang="en-US" sz="3600" smtClean="0">
                <a:sym typeface="+mn-ea"/>
              </a:rPr>
              <a:t>且未加闭环控制</a:t>
            </a:r>
            <a:r>
              <a:rPr lang="en-US" altLang="zh-CN" sz="3600" smtClean="0">
                <a:sym typeface="+mn-ea"/>
              </a:rPr>
              <a:t>,导致速度难以进行微小控制</a:t>
            </a:r>
            <a:r>
              <a:rPr lang="zh-CN" altLang="en-US" sz="3600" smtClean="0">
                <a:sym typeface="+mn-ea"/>
              </a:rPr>
              <a:t>和</a:t>
            </a:r>
            <a:r>
              <a:rPr lang="en-US" altLang="zh-CN" sz="3600" smtClean="0">
                <a:sym typeface="+mn-ea"/>
              </a:rPr>
              <a:t>2</a:t>
            </a:r>
            <a:r>
              <a:rPr lang="zh-CN" altLang="en-US" sz="3600" smtClean="0">
                <a:sym typeface="+mn-ea"/>
              </a:rPr>
              <a:t>电机速度的相同 ；</a:t>
            </a:r>
            <a:r>
              <a:rPr lang="zh-CN" altLang="en-US" sz="3600">
                <a:sym typeface="+mn-ea"/>
              </a:rPr>
              <a:t/>
            </a:r>
            <a:br>
              <a:rPr lang="zh-CN" altLang="en-US" sz="3600">
                <a:sym typeface="+mn-ea"/>
              </a:rPr>
            </a:br>
            <a:r>
              <a:rPr lang="en-US" altLang="zh-CN" sz="3600">
                <a:sym typeface="+mn-ea"/>
              </a:rPr>
              <a:t>3</a:t>
            </a:r>
            <a:r>
              <a:rPr lang="en-US" altLang="zh-CN" sz="3600" smtClean="0">
                <a:sym typeface="+mn-ea"/>
              </a:rPr>
              <a:t>.选用的单片机</a:t>
            </a:r>
            <a:r>
              <a:rPr lang="zh-CN" altLang="en-US" sz="3600" smtClean="0">
                <a:sym typeface="+mn-ea"/>
              </a:rPr>
              <a:t>较初级</a:t>
            </a:r>
            <a:r>
              <a:rPr lang="en-US" altLang="zh-CN" sz="3600" smtClean="0">
                <a:sym typeface="+mn-ea"/>
              </a:rPr>
              <a:t>,</a:t>
            </a:r>
            <a:r>
              <a:rPr lang="zh-CN" altLang="en-US" sz="3600" smtClean="0">
                <a:sym typeface="+mn-ea"/>
              </a:rPr>
              <a:t>难以扩展其他功能</a:t>
            </a:r>
            <a:r>
              <a:rPr lang="en-US" altLang="zh-CN" sz="3600" smtClean="0">
                <a:sym typeface="+mn-ea"/>
              </a:rPr>
              <a:t>。</a:t>
            </a:r>
            <a:r>
              <a:rPr lang="en-US" altLang="zh-CN" sz="3600">
                <a:sym typeface="+mn-ea"/>
              </a:rPr>
              <a:t/>
            </a:r>
            <a:br>
              <a:rPr lang="en-US" altLang="zh-CN" sz="3600">
                <a:sym typeface="+mn-ea"/>
              </a:rPr>
            </a:br>
            <a:r>
              <a:rPr lang="en-US" altLang="zh-CN" sz="3600">
                <a:sym typeface="+mn-ea"/>
              </a:rPr>
              <a:t/>
            </a:r>
            <a:br>
              <a:rPr lang="en-US" altLang="zh-CN" sz="3600">
                <a:sym typeface="+mn-ea"/>
              </a:rPr>
            </a:br>
            <a:r>
              <a:rPr lang="en-US" altLang="zh-CN" sz="3600">
                <a:solidFill>
                  <a:schemeClr val="tx1"/>
                </a:solidFill>
                <a:sym typeface="+mn-ea"/>
              </a:rPr>
              <a:t>但这些不足都会作为经验，来让我们以后做得更好。</a:t>
            </a:r>
          </a:p>
        </p:txBody>
      </p:sp>
      <p:grpSp>
        <p:nvGrpSpPr>
          <p:cNvPr id="35" name="组合 34"/>
          <p:cNvGrpSpPr/>
          <p:nvPr/>
        </p:nvGrpSpPr>
        <p:grpSpPr>
          <a:xfrm rot="2700000">
            <a:off x="632892" y="1246791"/>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783393" y="134780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01625" y="235585"/>
            <a:ext cx="6083300"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05</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rPr>
              <a:t>思考与总结</a:t>
            </a:r>
            <a:endParaRPr lang="en-US" altLang="zh-CN"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6000"/>
              <a:t>感谢聆听！</a:t>
            </a:r>
          </a:p>
        </p:txBody>
      </p:sp>
      <p:grpSp>
        <p:nvGrpSpPr>
          <p:cNvPr id="7" name="组合 6"/>
          <p:cNvGrpSpPr/>
          <p:nvPr/>
        </p:nvGrpSpPr>
        <p:grpSpPr>
          <a:xfrm>
            <a:off x="5682122" y="4056534"/>
            <a:ext cx="847725" cy="146663"/>
            <a:chOff x="5682122" y="4056534"/>
            <a:chExt cx="847725" cy="146663"/>
          </a:xfrm>
        </p:grpSpPr>
        <p:sp>
          <p:nvSpPr>
            <p:cNvPr id="8" name="矩形 7"/>
            <p:cNvSpPr/>
            <p:nvPr/>
          </p:nvSpPr>
          <p:spPr>
            <a:xfrm>
              <a:off x="5739272" y="4107947"/>
              <a:ext cx="79057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5682122" y="4056534"/>
              <a:ext cx="790575" cy="95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a:t>目录</a:t>
            </a:r>
          </a:p>
        </p:txBody>
      </p:sp>
      <p:sp>
        <p:nvSpPr>
          <p:cNvPr id="36" name="文本占位符 35"/>
          <p:cNvSpPr>
            <a:spLocks noGrp="1"/>
          </p:cNvSpPr>
          <p:nvPr>
            <p:ph type="body" sz="quarter" idx="11"/>
          </p:nvPr>
        </p:nvSpPr>
        <p:spPr>
          <a:xfrm>
            <a:off x="6229985" y="1174096"/>
            <a:ext cx="846362" cy="595010"/>
          </a:xfrm>
        </p:spPr>
        <p:txBody>
          <a:bodyPr/>
          <a:lstStyle/>
          <a:p>
            <a:r>
              <a:rPr lang="en-US" altLang="zh-CN"/>
              <a:t>01</a:t>
            </a:r>
            <a:endParaRPr lang="zh-CN" altLang="en-US"/>
          </a:p>
        </p:txBody>
      </p:sp>
      <p:sp>
        <p:nvSpPr>
          <p:cNvPr id="54" name="文本占位符 53"/>
          <p:cNvSpPr>
            <a:spLocks noGrp="1"/>
          </p:cNvSpPr>
          <p:nvPr>
            <p:ph type="body" sz="quarter" idx="12"/>
          </p:nvPr>
        </p:nvSpPr>
        <p:spPr>
          <a:xfrm>
            <a:off x="7280275" y="1087755"/>
            <a:ext cx="4719320" cy="769441"/>
          </a:xfrm>
        </p:spPr>
        <p:txBody>
          <a:bodyPr wrap="square"/>
          <a:lstStyle/>
          <a:p>
            <a:pPr lvl="0" algn="ctr"/>
            <a:r>
              <a:rPr lang="zh-CN" altLang="en-US" sz="4400">
                <a:solidFill>
                  <a:srgbClr val="FFFFFF"/>
                </a:solidFill>
                <a:effectLst>
                  <a:outerShdw dist="63500" dir="1200000" algn="tl">
                    <a:srgbClr val="000000">
                      <a:lumMod val="75000"/>
                      <a:lumOff val="25000"/>
                    </a:srgbClr>
                  </a:outerShdw>
                </a:effectLst>
              </a:rPr>
              <a:t>选题背景及实用性</a:t>
            </a:r>
          </a:p>
        </p:txBody>
      </p:sp>
      <p:sp>
        <p:nvSpPr>
          <p:cNvPr id="38" name="文本占位符 37"/>
          <p:cNvSpPr>
            <a:spLocks noGrp="1"/>
          </p:cNvSpPr>
          <p:nvPr>
            <p:ph type="body" sz="quarter" idx="18"/>
          </p:nvPr>
        </p:nvSpPr>
        <p:spPr/>
        <p:txBody>
          <a:bodyPr/>
          <a:lstStyle/>
          <a:p>
            <a:r>
              <a:rPr lang="en-US" altLang="zh-CN"/>
              <a:t>02</a:t>
            </a:r>
            <a:endParaRPr lang="zh-CN" altLang="en-US"/>
          </a:p>
        </p:txBody>
      </p:sp>
      <p:sp>
        <p:nvSpPr>
          <p:cNvPr id="55" name="文本占位符 54"/>
          <p:cNvSpPr>
            <a:spLocks noGrp="1"/>
          </p:cNvSpPr>
          <p:nvPr>
            <p:ph type="body" sz="quarter" idx="19"/>
          </p:nvPr>
        </p:nvSpPr>
        <p:spPr>
          <a:xfrm>
            <a:off x="6863080" y="2069465"/>
            <a:ext cx="5229225" cy="768350"/>
          </a:xfrm>
        </p:spPr>
        <p:txBody>
          <a:bodyPr wrap="square"/>
          <a:lstStyle/>
          <a:p>
            <a:r>
              <a:rPr lang="zh-CN" altLang="en-US" sz="4400" smtClean="0"/>
              <a:t>小车组成</a:t>
            </a:r>
            <a:endParaRPr lang="zh-CN" altLang="en-US" sz="4400"/>
          </a:p>
        </p:txBody>
      </p:sp>
      <p:sp>
        <p:nvSpPr>
          <p:cNvPr id="40" name="文本占位符 39"/>
          <p:cNvSpPr>
            <a:spLocks noGrp="1"/>
          </p:cNvSpPr>
          <p:nvPr>
            <p:ph type="body" sz="quarter" idx="20"/>
          </p:nvPr>
        </p:nvSpPr>
        <p:spPr>
          <a:xfrm>
            <a:off x="5800231" y="4587620"/>
            <a:ext cx="846362" cy="595010"/>
          </a:xfrm>
        </p:spPr>
        <p:txBody>
          <a:bodyPr/>
          <a:lstStyle/>
          <a:p>
            <a:r>
              <a:rPr lang="en-US" altLang="zh-CN"/>
              <a:t>04</a:t>
            </a:r>
            <a:endParaRPr lang="zh-CN" altLang="en-US"/>
          </a:p>
        </p:txBody>
      </p:sp>
      <p:sp>
        <p:nvSpPr>
          <p:cNvPr id="56" name="文本占位符 55"/>
          <p:cNvSpPr>
            <a:spLocks noGrp="1"/>
          </p:cNvSpPr>
          <p:nvPr>
            <p:ph type="body" sz="quarter" idx="21"/>
          </p:nvPr>
        </p:nvSpPr>
        <p:spPr>
          <a:xfrm>
            <a:off x="6863080" y="4414520"/>
            <a:ext cx="5424805" cy="768350"/>
          </a:xfrm>
        </p:spPr>
        <p:txBody>
          <a:bodyPr wrap="square"/>
          <a:lstStyle/>
          <a:p>
            <a:r>
              <a:rPr lang="zh-CN" altLang="en-US" sz="4400"/>
              <a:t>作品</a:t>
            </a:r>
            <a:r>
              <a:rPr lang="zh-CN" altLang="en-US" sz="4400" smtClean="0"/>
              <a:t>设计</a:t>
            </a:r>
            <a:r>
              <a:rPr lang="zh-CN" altLang="en-US" sz="4400"/>
              <a:t>重点与难点</a:t>
            </a:r>
          </a:p>
        </p:txBody>
      </p:sp>
      <p:sp>
        <p:nvSpPr>
          <p:cNvPr id="42" name="文本占位符 41"/>
          <p:cNvSpPr>
            <a:spLocks noGrp="1"/>
          </p:cNvSpPr>
          <p:nvPr>
            <p:ph type="body" sz="quarter" idx="22"/>
          </p:nvPr>
        </p:nvSpPr>
        <p:spPr/>
        <p:txBody>
          <a:bodyPr/>
          <a:lstStyle/>
          <a:p>
            <a:r>
              <a:rPr lang="en-US" altLang="zh-CN"/>
              <a:t>05</a:t>
            </a:r>
            <a:endParaRPr lang="zh-CN" altLang="en-US"/>
          </a:p>
        </p:txBody>
      </p:sp>
      <p:sp>
        <p:nvSpPr>
          <p:cNvPr id="57" name="文本占位符 56"/>
          <p:cNvSpPr>
            <a:spLocks noGrp="1"/>
          </p:cNvSpPr>
          <p:nvPr>
            <p:ph type="body" sz="quarter" idx="23"/>
          </p:nvPr>
        </p:nvSpPr>
        <p:spPr>
          <a:xfrm>
            <a:off x="7566291" y="5620325"/>
            <a:ext cx="4147872" cy="768350"/>
          </a:xfrm>
        </p:spPr>
        <p:txBody>
          <a:bodyPr/>
          <a:lstStyle/>
          <a:p>
            <a:r>
              <a:rPr lang="zh-CN" altLang="en-US" sz="4400"/>
              <a:t>思考与总结</a:t>
            </a:r>
          </a:p>
        </p:txBody>
      </p:sp>
      <p:sp>
        <p:nvSpPr>
          <p:cNvPr id="44" name="文本占位符 43"/>
          <p:cNvSpPr>
            <a:spLocks noGrp="1"/>
          </p:cNvSpPr>
          <p:nvPr>
            <p:ph type="body" sz="quarter" idx="24"/>
          </p:nvPr>
        </p:nvSpPr>
        <p:spPr/>
        <p:txBody>
          <a:bodyPr/>
          <a:lstStyle/>
          <a:p>
            <a:r>
              <a:rPr lang="en-US" altLang="zh-CN"/>
              <a:t>03</a:t>
            </a:r>
            <a:endParaRPr lang="zh-CN" altLang="en-US"/>
          </a:p>
        </p:txBody>
      </p:sp>
      <p:sp>
        <p:nvSpPr>
          <p:cNvPr id="58" name="文本占位符 57"/>
          <p:cNvSpPr>
            <a:spLocks noGrp="1"/>
          </p:cNvSpPr>
          <p:nvPr>
            <p:ph type="body" sz="quarter" idx="25"/>
          </p:nvPr>
        </p:nvSpPr>
        <p:spPr>
          <a:xfrm>
            <a:off x="6424930" y="3223895"/>
            <a:ext cx="5288915" cy="768350"/>
          </a:xfrm>
        </p:spPr>
        <p:txBody>
          <a:bodyPr wrap="square"/>
          <a:lstStyle/>
          <a:p>
            <a:r>
              <a:rPr lang="zh-CN" altLang="en-US" sz="4400">
                <a:solidFill>
                  <a:srgbClr val="FFFFFF"/>
                </a:solidFill>
                <a:effectLst>
                  <a:outerShdw dist="63500" dir="1200000" algn="tl">
                    <a:srgbClr val="000000">
                      <a:lumMod val="75000"/>
                      <a:lumOff val="25000"/>
                    </a:srgbClr>
                  </a:outerShdw>
                </a:effectLst>
              </a:rPr>
              <a:t>总体功能及效果图</a:t>
            </a:r>
            <a:endParaRPr sz="4400"/>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占位符 25"/>
          <p:cNvSpPr>
            <a:spLocks noGrp="1"/>
          </p:cNvSpPr>
          <p:nvPr>
            <p:ph type="body" sz="quarter" idx="11"/>
          </p:nvPr>
        </p:nvSpPr>
        <p:spPr/>
        <p:txBody>
          <a:bodyPr/>
          <a:lstStyle/>
          <a:p>
            <a:r>
              <a:rPr lang="en-US" altLang="zh-CN"/>
              <a:t>01</a:t>
            </a:r>
            <a:endParaRPr lang="zh-CN" altLang="en-US"/>
          </a:p>
        </p:txBody>
      </p:sp>
      <p:sp>
        <p:nvSpPr>
          <p:cNvPr id="27" name="文本占位符 26"/>
          <p:cNvSpPr>
            <a:spLocks noGrp="1"/>
          </p:cNvSpPr>
          <p:nvPr>
            <p:ph type="body" sz="quarter" idx="12"/>
          </p:nvPr>
        </p:nvSpPr>
        <p:spPr>
          <a:xfrm>
            <a:off x="5035550" y="2421890"/>
            <a:ext cx="6496050" cy="1938992"/>
          </a:xfrm>
        </p:spPr>
        <p:txBody>
          <a:bodyPr wrap="square"/>
          <a:lstStyle/>
          <a:p>
            <a:r>
              <a:rPr lang="zh-CN" altLang="en-US" sz="6000" smtClean="0"/>
              <a:t>选题</a:t>
            </a:r>
            <a:r>
              <a:rPr lang="zh-CN" altLang="en-US" sz="6000"/>
              <a:t>背景及实用性</a:t>
            </a:r>
          </a:p>
          <a:p>
            <a:endParaRPr sz="600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301750" y="1623060"/>
            <a:ext cx="9980295" cy="899160"/>
          </a:xfrm>
        </p:spPr>
        <p:txBody>
          <a:bodyPr/>
          <a:lstStyle/>
          <a:p>
            <a:pPr algn="l"/>
            <a:r>
              <a:rPr lang="en-US" altLang="zh-CN" sz="3200">
                <a:sym typeface="+mn-ea"/>
              </a:rPr>
              <a:t>   </a:t>
            </a:r>
            <a:r>
              <a:rPr lang="en-US" altLang="zh-CN" sz="3200" smtClean="0">
                <a:latin typeface="+mj-ea"/>
                <a:cs typeface="+mj-ea"/>
                <a:sym typeface="+mn-ea"/>
              </a:rPr>
              <a:t>目前,市场上大多数智能小车都是单一</a:t>
            </a:r>
            <a:r>
              <a:rPr lang="zh-CN" altLang="en-US" sz="3200" smtClean="0">
                <a:latin typeface="+mj-ea"/>
                <a:cs typeface="+mj-ea"/>
                <a:sym typeface="+mn-ea"/>
              </a:rPr>
              <a:t>地</a:t>
            </a:r>
            <a:r>
              <a:rPr lang="en-US" altLang="zh-CN" sz="3200" smtClean="0">
                <a:latin typeface="+mj-ea"/>
                <a:cs typeface="+mj-ea"/>
                <a:sym typeface="+mn-ea"/>
              </a:rPr>
              <a:t>采用超声波避障技术或红外线避障技术实现避障</a:t>
            </a:r>
            <a:r>
              <a:rPr lang="zh-CN" altLang="en-US" sz="3200" smtClean="0">
                <a:latin typeface="+mj-ea"/>
                <a:cs typeface="+mj-ea"/>
                <a:sym typeface="+mn-ea"/>
              </a:rPr>
              <a:t>。超声波精度</a:t>
            </a:r>
            <a:r>
              <a:rPr lang="zh-CN" altLang="en-US" sz="3200">
                <a:latin typeface="+mj-ea"/>
                <a:cs typeface="+mj-ea"/>
                <a:sym typeface="+mn-ea"/>
              </a:rPr>
              <a:t>虽高但范围太</a:t>
            </a:r>
            <a:r>
              <a:rPr lang="zh-CN" altLang="en-US" sz="3200" smtClean="0">
                <a:latin typeface="+mj-ea"/>
                <a:cs typeface="+mj-ea"/>
                <a:sym typeface="+mn-ea"/>
              </a:rPr>
              <a:t>小</a:t>
            </a:r>
            <a:r>
              <a:rPr lang="en-US" altLang="zh-CN" sz="3200" smtClean="0">
                <a:latin typeface="+mj-ea"/>
                <a:cs typeface="+mj-ea"/>
                <a:sym typeface="+mn-ea"/>
              </a:rPr>
              <a:t>,</a:t>
            </a:r>
            <a:r>
              <a:rPr lang="en-US" altLang="zh-CN" sz="3200">
                <a:latin typeface="+mj-ea"/>
                <a:cs typeface="+mj-ea"/>
                <a:sym typeface="+mn-ea"/>
              </a:rPr>
              <a:t> </a:t>
            </a:r>
            <a:r>
              <a:rPr lang="en-US" altLang="zh-CN" sz="3200" smtClean="0">
                <a:latin typeface="+mj-ea"/>
                <a:cs typeface="+mj-ea"/>
                <a:sym typeface="+mn-ea"/>
              </a:rPr>
              <a:t>超声波对松软的介质容易误报,而红外对透明,强光的东西容易误报</a:t>
            </a:r>
            <a:r>
              <a:rPr lang="en-US" altLang="zh-CN" sz="3200">
                <a:latin typeface="+mj-ea"/>
                <a:cs typeface="+mj-ea"/>
                <a:sym typeface="+mn-ea"/>
              </a:rPr>
              <a:t>,</a:t>
            </a:r>
            <a:r>
              <a:rPr lang="en-US" altLang="zh-CN" sz="3200" smtClean="0">
                <a:latin typeface="+mj-ea"/>
                <a:cs typeface="+mj-ea"/>
                <a:sym typeface="+mn-ea"/>
              </a:rPr>
              <a:t>采用红外线避障的小车在避障过程中</a:t>
            </a:r>
            <a:r>
              <a:rPr lang="zh-CN" altLang="en-US" sz="3200" smtClean="0">
                <a:latin typeface="+mj-ea"/>
                <a:cs typeface="+mj-ea"/>
                <a:sym typeface="+mn-ea"/>
              </a:rPr>
              <a:t>容易</a:t>
            </a:r>
            <a:r>
              <a:rPr lang="en-US" altLang="zh-CN" sz="3200" smtClean="0">
                <a:latin typeface="+mj-ea"/>
                <a:cs typeface="+mj-ea"/>
                <a:sym typeface="+mn-ea"/>
              </a:rPr>
              <a:t>遇到“贴墙”陷阱问题,</a:t>
            </a:r>
            <a:r>
              <a:rPr lang="zh-CN" altLang="en-US" sz="3200" smtClean="0">
                <a:latin typeface="+mj-ea"/>
                <a:cs typeface="+mj-ea"/>
                <a:sym typeface="+mn-ea"/>
              </a:rPr>
              <a:t>同时小车也无法对</a:t>
            </a:r>
            <a:r>
              <a:rPr lang="en-US" altLang="zh-CN" sz="3200" smtClean="0">
                <a:latin typeface="+mj-ea"/>
                <a:cs typeface="+mj-ea"/>
                <a:sym typeface="+mn-ea"/>
              </a:rPr>
              <a:t>(</a:t>
            </a:r>
            <a:r>
              <a:rPr lang="zh-CN" altLang="en-US" sz="3200" smtClean="0">
                <a:latin typeface="+mj-ea"/>
                <a:cs typeface="+mj-ea"/>
                <a:sym typeface="+mn-ea"/>
              </a:rPr>
              <a:t>后方</a:t>
            </a:r>
            <a:r>
              <a:rPr lang="en-US" altLang="zh-CN" sz="3200" smtClean="0">
                <a:latin typeface="+mj-ea"/>
                <a:cs typeface="+mj-ea"/>
                <a:sym typeface="+mn-ea"/>
              </a:rPr>
              <a:t>)</a:t>
            </a:r>
            <a:r>
              <a:rPr lang="zh-CN" altLang="en-US" sz="3200" smtClean="0">
                <a:latin typeface="+mj-ea"/>
                <a:cs typeface="+mj-ea"/>
                <a:sym typeface="+mn-ea"/>
              </a:rPr>
              <a:t>主动移动的物体产生响应。</a:t>
            </a:r>
            <a:r>
              <a:rPr lang="en-US" altLang="zh-CN" sz="3200" smtClean="0">
                <a:latin typeface="+mj-ea"/>
                <a:cs typeface="+mj-ea"/>
                <a:sym typeface="+mn-ea"/>
              </a:rPr>
              <a:t>为解决此问题</a:t>
            </a:r>
            <a:r>
              <a:rPr lang="en-US" altLang="zh-CN" sz="3200">
                <a:latin typeface="+mj-ea"/>
                <a:cs typeface="+mj-ea"/>
                <a:sym typeface="+mn-ea"/>
              </a:rPr>
              <a:t>,</a:t>
            </a:r>
            <a:r>
              <a:rPr lang="en-US" altLang="zh-CN" sz="3200" smtClean="0">
                <a:latin typeface="+mj-ea"/>
                <a:cs typeface="+mj-ea"/>
                <a:sym typeface="+mn-ea"/>
              </a:rPr>
              <a:t>我们采用了超声波</a:t>
            </a:r>
            <a:r>
              <a:rPr lang="zh-CN" altLang="en-US" sz="3200" smtClean="0">
                <a:latin typeface="+mj-ea"/>
                <a:cs typeface="+mj-ea"/>
                <a:sym typeface="+mn-ea"/>
              </a:rPr>
              <a:t>与</a:t>
            </a:r>
            <a:r>
              <a:rPr lang="en-US" altLang="zh-CN" sz="3200" smtClean="0">
                <a:latin typeface="+mj-ea"/>
                <a:cs typeface="+mj-ea"/>
                <a:sym typeface="+mn-ea"/>
              </a:rPr>
              <a:t>红外线结合</a:t>
            </a:r>
            <a:r>
              <a:rPr lang="zh-CN" altLang="en-US" sz="3200" smtClean="0">
                <a:latin typeface="+mj-ea"/>
                <a:cs typeface="+mj-ea"/>
                <a:sym typeface="+mn-ea"/>
              </a:rPr>
              <a:t>的</a:t>
            </a:r>
            <a:r>
              <a:rPr lang="en-US" altLang="zh-CN" sz="3200" smtClean="0">
                <a:latin typeface="+mj-ea"/>
                <a:cs typeface="+mj-ea"/>
                <a:sym typeface="+mn-ea"/>
              </a:rPr>
              <a:t>避障</a:t>
            </a:r>
            <a:r>
              <a:rPr lang="zh-CN" altLang="en-US" sz="3200" smtClean="0">
                <a:latin typeface="+mj-ea"/>
                <a:cs typeface="+mj-ea"/>
                <a:sym typeface="+mn-ea"/>
              </a:rPr>
              <a:t>方式</a:t>
            </a:r>
            <a:r>
              <a:rPr lang="en-US" altLang="zh-CN" sz="3200" smtClean="0">
                <a:latin typeface="+mj-ea"/>
                <a:cs typeface="+mj-ea"/>
                <a:sym typeface="+mn-ea"/>
              </a:rPr>
              <a:t>来完成避障。</a:t>
            </a:r>
            <a:r>
              <a:rPr lang="zh-CN" altLang="en-US" sz="3200"/>
              <a:t>我们的智能小车具有的避障、循迹等功能是无人驾驶汽车最基本的</a:t>
            </a:r>
            <a:r>
              <a:rPr lang="zh-CN" altLang="en-US" sz="3200" smtClean="0"/>
              <a:t>功能</a:t>
            </a:r>
            <a:r>
              <a:rPr lang="en-US" altLang="zh-CN" sz="3200" smtClean="0"/>
              <a:t>,</a:t>
            </a:r>
            <a:r>
              <a:rPr lang="zh-CN" altLang="en-US" sz="3200" smtClean="0"/>
              <a:t>可以改进用于无人驾驶</a:t>
            </a:r>
            <a:r>
              <a:rPr lang="en-US" altLang="zh-CN" sz="3200" smtClean="0"/>
              <a:t>,</a:t>
            </a:r>
            <a:r>
              <a:rPr lang="zh-CN" altLang="en-US" sz="3200" smtClean="0"/>
              <a:t>机器人</a:t>
            </a:r>
            <a:r>
              <a:rPr lang="en-US" altLang="zh-CN" sz="3200" smtClean="0"/>
              <a:t>,</a:t>
            </a:r>
            <a:r>
              <a:rPr lang="zh-CN" altLang="en-US" sz="3200"/>
              <a:t>物流</a:t>
            </a:r>
            <a:r>
              <a:rPr lang="zh-CN" altLang="en-US" sz="3200" smtClean="0"/>
              <a:t>等领域。</a:t>
            </a:r>
            <a:endParaRPr lang="zh-CN" altLang="en-US" sz="3200">
              <a:latin typeface="+mj-ea"/>
              <a:cs typeface="+mj-ea"/>
            </a:endParaRPr>
          </a:p>
        </p:txBody>
      </p:sp>
      <p:grpSp>
        <p:nvGrpSpPr>
          <p:cNvPr id="35" name="组合 34"/>
          <p:cNvGrpSpPr/>
          <p:nvPr/>
        </p:nvGrpSpPr>
        <p:grpSpPr>
          <a:xfrm rot="2700000">
            <a:off x="632892" y="1246791"/>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783393" y="134780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7045960"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01</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选题背景及实用性</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1"/>
          </p:nvPr>
        </p:nvSpPr>
        <p:spPr/>
        <p:txBody>
          <a:bodyPr/>
          <a:lstStyle/>
          <a:p>
            <a:r>
              <a:rPr lang="en-US" altLang="zh-CN"/>
              <a:t>02</a:t>
            </a:r>
            <a:endParaRPr lang="zh-CN" altLang="en-US"/>
          </a:p>
        </p:txBody>
      </p:sp>
      <p:sp>
        <p:nvSpPr>
          <p:cNvPr id="25" name="文本占位符 24"/>
          <p:cNvSpPr>
            <a:spLocks noGrp="1"/>
          </p:cNvSpPr>
          <p:nvPr>
            <p:ph type="body" sz="quarter" idx="12"/>
          </p:nvPr>
        </p:nvSpPr>
        <p:spPr>
          <a:xfrm>
            <a:off x="-255270" y="2683510"/>
            <a:ext cx="7205980" cy="1014730"/>
          </a:xfrm>
        </p:spPr>
        <p:txBody>
          <a:bodyPr wrap="square"/>
          <a:lstStyle/>
          <a:p>
            <a:pPr algn="r"/>
            <a:r>
              <a:rPr lang="zh-CN" altLang="en-US" sz="6000" smtClean="0">
                <a:sym typeface="+mn-ea"/>
              </a:rPr>
              <a:t>小车组成</a:t>
            </a:r>
            <a:endParaRPr lang="zh-CN" altLang="en-US" sz="600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占位符 51"/>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15102" b="15102"/>
          <a:stretch>
            <a:fillRect/>
          </a:stretch>
        </p:blipFill>
        <p:spPr/>
      </p:pic>
      <p:sp>
        <p:nvSpPr>
          <p:cNvPr id="1033" name="文本占位符 1032"/>
          <p:cNvSpPr>
            <a:spLocks noGrp="1"/>
          </p:cNvSpPr>
          <p:nvPr>
            <p:ph type="body" sz="quarter" idx="37"/>
          </p:nvPr>
        </p:nvSpPr>
        <p:spPr/>
        <p:txBody>
          <a:bodyPr/>
          <a:lstStyle/>
          <a:p>
            <a:r>
              <a:rPr lang="en-US" altLang="zh-CN" smtClean="0"/>
              <a:t>L298n</a:t>
            </a:r>
            <a:r>
              <a:rPr lang="zh-CN" altLang="en-US" smtClean="0"/>
              <a:t>模块</a:t>
            </a:r>
            <a:endParaRPr lang="zh-CN" altLang="en-US"/>
          </a:p>
        </p:txBody>
      </p:sp>
      <p:sp>
        <p:nvSpPr>
          <p:cNvPr id="1035" name="文本占位符 1034"/>
          <p:cNvSpPr>
            <a:spLocks noGrp="1"/>
          </p:cNvSpPr>
          <p:nvPr>
            <p:ph type="body" sz="quarter" idx="39"/>
          </p:nvPr>
        </p:nvSpPr>
        <p:spPr/>
        <p:txBody>
          <a:bodyPr/>
          <a:lstStyle/>
          <a:p>
            <a:r>
              <a:rPr lang="en-US" altLang="zh-CN" smtClean="0"/>
              <a:t>5</a:t>
            </a:r>
            <a:r>
              <a:rPr lang="zh-CN" altLang="en-US" smtClean="0"/>
              <a:t>路寻迹模块</a:t>
            </a:r>
            <a:endParaRPr lang="zh-CN" altLang="en-US"/>
          </a:p>
        </p:txBody>
      </p:sp>
      <p:sp>
        <p:nvSpPr>
          <p:cNvPr id="1038" name="文本占位符 1037"/>
          <p:cNvSpPr>
            <a:spLocks noGrp="1"/>
          </p:cNvSpPr>
          <p:nvPr>
            <p:ph type="body" sz="quarter" idx="42"/>
          </p:nvPr>
        </p:nvSpPr>
        <p:spPr>
          <a:xfrm>
            <a:off x="6451600" y="2425700"/>
            <a:ext cx="1739900" cy="330200"/>
          </a:xfrm>
        </p:spPr>
        <p:txBody>
          <a:bodyPr/>
          <a:lstStyle/>
          <a:p>
            <a:r>
              <a:rPr lang="en-US" altLang="zh-CN" sz="1800" b="1">
                <a:latin typeface="黑体" panose="02010609060101010101" pitchFamily="49" charset="-122"/>
                <a:ea typeface="黑体" panose="02010609060101010101" pitchFamily="49" charset="-122"/>
              </a:rPr>
              <a:t>h</a:t>
            </a:r>
            <a:r>
              <a:rPr lang="en-US" altLang="zh-CN" sz="1800" b="1" smtClean="0">
                <a:latin typeface="黑体" panose="02010609060101010101" pitchFamily="49" charset="-122"/>
                <a:ea typeface="黑体" panose="02010609060101010101" pitchFamily="49" charset="-122"/>
              </a:rPr>
              <a:t>c-sro4</a:t>
            </a:r>
            <a:r>
              <a:rPr lang="zh-CN" altLang="en-US" sz="1800" b="1" smtClean="0">
                <a:latin typeface="黑体" panose="02010609060101010101" pitchFamily="49" charset="-122"/>
                <a:ea typeface="黑体" panose="02010609060101010101" pitchFamily="49" charset="-122"/>
              </a:rPr>
              <a:t>超声波</a:t>
            </a:r>
            <a:endParaRPr lang="zh-CN" altLang="en-US" sz="1800" b="1">
              <a:latin typeface="黑体" panose="02010609060101010101" pitchFamily="49" charset="-122"/>
              <a:ea typeface="黑体" panose="02010609060101010101" pitchFamily="49" charset="-122"/>
            </a:endParaRPr>
          </a:p>
        </p:txBody>
      </p:sp>
      <p:pic>
        <p:nvPicPr>
          <p:cNvPr id="53" name="图片占位符 52"/>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t="8120" b="8120"/>
          <a:stretch>
            <a:fillRect/>
          </a:stretch>
        </p:blipFill>
        <p:spPr/>
      </p:pic>
      <p:pic>
        <p:nvPicPr>
          <p:cNvPr id="54" name="图片占位符 53"/>
          <p:cNvPicPr>
            <a:picLocks noGrp="1" noChangeAspect="1"/>
          </p:cNvPicPr>
          <p:nvPr>
            <p:ph type="pic" sz="quarter" idx="44"/>
          </p:nvPr>
        </p:nvPicPr>
        <p:blipFill>
          <a:blip r:embed="rId6" cstate="print">
            <a:extLst>
              <a:ext uri="{28A0092B-C50C-407E-A947-70E740481C1C}">
                <a14:useLocalDpi xmlns:a14="http://schemas.microsoft.com/office/drawing/2010/main" val="0"/>
              </a:ext>
            </a:extLst>
          </a:blip>
          <a:srcRect t="15003" b="15003"/>
          <a:stretch>
            <a:fillRect/>
          </a:stretch>
        </p:blipFill>
        <p:spPr/>
      </p:pic>
      <p:pic>
        <p:nvPicPr>
          <p:cNvPr id="55" name="图片占位符 54"/>
          <p:cNvPicPr>
            <a:picLocks noGrp="1" noChangeAspect="1"/>
          </p:cNvPicPr>
          <p:nvPr>
            <p:ph type="pic" sz="quarter" idx="45"/>
          </p:nvPr>
        </p:nvPicPr>
        <p:blipFill>
          <a:blip r:embed="rId7">
            <a:extLst>
              <a:ext uri="{28A0092B-C50C-407E-A947-70E740481C1C}">
                <a14:useLocalDpi xmlns:a14="http://schemas.microsoft.com/office/drawing/2010/main" val="0"/>
              </a:ext>
            </a:extLst>
          </a:blip>
          <a:srcRect t="6218" b="6218"/>
          <a:stretch>
            <a:fillRect/>
          </a:stretch>
        </p:blipFill>
        <p:spPr/>
      </p:pic>
      <p:grpSp>
        <p:nvGrpSpPr>
          <p:cNvPr id="35" name="组合 34"/>
          <p:cNvGrpSpPr/>
          <p:nvPr/>
        </p:nvGrpSpPr>
        <p:grpSpPr>
          <a:xfrm rot="2700000">
            <a:off x="632892" y="1246791"/>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783393" y="134780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5593715"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02</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小车组成</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sp>
        <p:nvSpPr>
          <p:cNvPr id="1039" name="文本占位符 1038"/>
          <p:cNvSpPr>
            <a:spLocks noGrp="1"/>
          </p:cNvSpPr>
          <p:nvPr>
            <p:ph type="body" sz="quarter" idx="32"/>
          </p:nvPr>
        </p:nvSpPr>
        <p:spPr/>
        <p:txBody>
          <a:bodyPr/>
          <a:lstStyle/>
          <a:p>
            <a:endParaRPr lang="zh-CN" altLang="en-US"/>
          </a:p>
        </p:txBody>
      </p:sp>
      <p:sp>
        <p:nvSpPr>
          <p:cNvPr id="1042" name="TextBox 1041"/>
          <p:cNvSpPr txBox="1"/>
          <p:nvPr/>
        </p:nvSpPr>
        <p:spPr>
          <a:xfrm>
            <a:off x="599405" y="4869934"/>
            <a:ext cx="1769307" cy="369332"/>
          </a:xfrm>
          <a:prstGeom prst="rect">
            <a:avLst/>
          </a:prstGeom>
          <a:noFill/>
        </p:spPr>
        <p:txBody>
          <a:bodyPr wrap="square" rtlCol="0">
            <a:spAutoFit/>
          </a:bodyPr>
          <a:lstStyle/>
          <a:p>
            <a:r>
              <a:rPr lang="zh-CN" altLang="en-US" b="1" smtClean="0">
                <a:latin typeface="黑体" panose="02010609060101010101" pitchFamily="49" charset="-122"/>
                <a:ea typeface="黑体" panose="02010609060101010101" pitchFamily="49" charset="-122"/>
              </a:rPr>
              <a:t>小车底盘</a:t>
            </a:r>
            <a:endParaRPr lang="zh-CN" altLang="en-US" b="1">
              <a:latin typeface="黑体" panose="02010609060101010101" pitchFamily="49" charset="-122"/>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占位符 47"/>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9194" b="9194"/>
          <a:stretch>
            <a:fillRect/>
          </a:stretch>
        </p:blipFill>
        <p:spPr/>
      </p:pic>
      <p:sp>
        <p:nvSpPr>
          <p:cNvPr id="5" name="文本占位符 4"/>
          <p:cNvSpPr>
            <a:spLocks noGrp="1"/>
          </p:cNvSpPr>
          <p:nvPr>
            <p:ph type="body" sz="quarter" idx="36"/>
          </p:nvPr>
        </p:nvSpPr>
        <p:spPr>
          <a:xfrm>
            <a:off x="614266" y="2413000"/>
            <a:ext cx="2623640" cy="426608"/>
          </a:xfrm>
        </p:spPr>
        <p:txBody>
          <a:bodyPr/>
          <a:lstStyle/>
          <a:p>
            <a:r>
              <a:rPr lang="zh-CN" altLang="en-US" sz="1800" smtClean="0">
                <a:latin typeface="黑体" panose="02010609060101010101" pitchFamily="49" charset="-122"/>
                <a:ea typeface="黑体" panose="02010609060101010101" pitchFamily="49" charset="-122"/>
              </a:rPr>
              <a:t>红外避障模块</a:t>
            </a:r>
            <a:endParaRPr lang="zh-CN" altLang="en-US" sz="1800">
              <a:latin typeface="黑体" panose="02010609060101010101" pitchFamily="49" charset="-122"/>
              <a:ea typeface="黑体" panose="02010609060101010101" pitchFamily="49" charset="-122"/>
            </a:endParaRPr>
          </a:p>
        </p:txBody>
      </p:sp>
      <p:sp>
        <p:nvSpPr>
          <p:cNvPr id="6" name="文本占位符 5"/>
          <p:cNvSpPr>
            <a:spLocks noGrp="1"/>
          </p:cNvSpPr>
          <p:nvPr>
            <p:ph type="body" sz="quarter" idx="37"/>
          </p:nvPr>
        </p:nvSpPr>
        <p:spPr/>
        <p:txBody>
          <a:bodyPr/>
          <a:lstStyle/>
          <a:p>
            <a:r>
              <a:rPr lang="en-US" altLang="zh-CN" smtClean="0">
                <a:latin typeface="黑体" panose="02010609060101010101" pitchFamily="49" charset="-122"/>
                <a:ea typeface="黑体" panose="02010609060101010101" pitchFamily="49" charset="-122"/>
              </a:rPr>
              <a:t>7805</a:t>
            </a:r>
            <a:r>
              <a:rPr lang="zh-CN" altLang="en-US" smtClean="0">
                <a:latin typeface="黑体" panose="02010609060101010101" pitchFamily="49" charset="-122"/>
                <a:ea typeface="黑体" panose="02010609060101010101" pitchFamily="49" charset="-122"/>
              </a:rPr>
              <a:t>稳压芯片</a:t>
            </a:r>
            <a:endParaRPr lang="zh-CN" altLang="en-US">
              <a:latin typeface="黑体" panose="02010609060101010101" pitchFamily="49" charset="-122"/>
              <a:ea typeface="黑体" panose="02010609060101010101" pitchFamily="49" charset="-122"/>
            </a:endParaRPr>
          </a:p>
        </p:txBody>
      </p:sp>
      <p:sp>
        <p:nvSpPr>
          <p:cNvPr id="13" name="文本占位符 12"/>
          <p:cNvSpPr>
            <a:spLocks noGrp="1"/>
          </p:cNvSpPr>
          <p:nvPr>
            <p:ph type="body" sz="quarter" idx="42"/>
          </p:nvPr>
        </p:nvSpPr>
        <p:spPr>
          <a:xfrm>
            <a:off x="6096000" y="2425700"/>
            <a:ext cx="2623640" cy="413908"/>
          </a:xfrm>
        </p:spPr>
        <p:txBody>
          <a:bodyPr/>
          <a:lstStyle/>
          <a:p>
            <a:r>
              <a:rPr lang="en-US" altLang="zh-CN" sz="1800" smtClean="0">
                <a:latin typeface="黑体" panose="02010609060101010101" pitchFamily="49" charset="-122"/>
                <a:ea typeface="黑体" panose="02010609060101010101" pitchFamily="49" charset="-122"/>
              </a:rPr>
              <a:t>12v</a:t>
            </a:r>
            <a:r>
              <a:rPr lang="zh-CN" altLang="en-US" sz="1800" smtClean="0">
                <a:latin typeface="黑体" panose="02010609060101010101" pitchFamily="49" charset="-122"/>
                <a:ea typeface="黑体" panose="02010609060101010101" pitchFamily="49" charset="-122"/>
              </a:rPr>
              <a:t>可充电锂电池</a:t>
            </a:r>
            <a:endParaRPr lang="zh-CN" altLang="en-US" sz="1800">
              <a:latin typeface="黑体" panose="02010609060101010101" pitchFamily="49" charset="-122"/>
              <a:ea typeface="黑体" panose="02010609060101010101" pitchFamily="49" charset="-122"/>
            </a:endParaRPr>
          </a:p>
        </p:txBody>
      </p:sp>
      <p:pic>
        <p:nvPicPr>
          <p:cNvPr id="49" name="图片占位符 48"/>
          <p:cNvPicPr>
            <a:picLocks noGrp="1" noChangeAspect="1"/>
          </p:cNvPicPr>
          <p:nvPr>
            <p:ph type="pic" sz="quarter" idx="43"/>
          </p:nvPr>
        </p:nvPicPr>
        <p:blipFill>
          <a:blip r:embed="rId3">
            <a:extLst>
              <a:ext uri="{28A0092B-C50C-407E-A947-70E740481C1C}">
                <a14:useLocalDpi xmlns:a14="http://schemas.microsoft.com/office/drawing/2010/main" val="0"/>
              </a:ext>
            </a:extLst>
          </a:blip>
          <a:srcRect t="15116" b="15116"/>
          <a:stretch>
            <a:fillRect/>
          </a:stretch>
        </p:blipFill>
        <p:spPr/>
      </p:pic>
      <p:sp>
        <p:nvSpPr>
          <p:cNvPr id="17" name="文本框 30"/>
          <p:cNvSpPr txBox="1"/>
          <p:nvPr/>
        </p:nvSpPr>
        <p:spPr>
          <a:xfrm>
            <a:off x="310515" y="370840"/>
            <a:ext cx="5593715" cy="706755"/>
          </a:xfrm>
          <a:prstGeom prst="rect">
            <a:avLst/>
          </a:prstGeom>
          <a:noFill/>
        </p:spPr>
        <p:txBody>
          <a:bodyPr wrap="square" rtlCol="0" anchor="t">
            <a:spAutoFit/>
          </a:bodyPr>
          <a:lstStyle/>
          <a:p>
            <a:pPr algn="l"/>
            <a:r>
              <a:rPr lang="en-US" altLang="zh-CN" sz="4000" b="1">
                <a:solidFill>
                  <a:schemeClr val="tx1"/>
                </a:solidFill>
                <a:effectLst>
                  <a:outerShdw blurRad="38100" dist="19050" dir="2700000" algn="tl" rotWithShape="0">
                    <a:schemeClr val="dk1">
                      <a:alpha val="40000"/>
                    </a:schemeClr>
                  </a:outerShdw>
                </a:effectLst>
                <a:latin typeface="+mj-ea"/>
                <a:ea typeface="+mj-ea"/>
                <a:cs typeface="+mj-ea"/>
                <a:sym typeface="+mn-ea"/>
              </a:rPr>
              <a:t>02</a:t>
            </a:r>
            <a:r>
              <a:rPr lang="en-US" altLang="zh-CN" sz="400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小车组成</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grpSp>
        <p:nvGrpSpPr>
          <p:cNvPr id="18" name="组合 17"/>
          <p:cNvGrpSpPr/>
          <p:nvPr/>
        </p:nvGrpSpPr>
        <p:grpSpPr>
          <a:xfrm rot="2700000">
            <a:off x="632892" y="1246791"/>
            <a:ext cx="707214" cy="700097"/>
            <a:chOff x="3687180" y="1931041"/>
            <a:chExt cx="2372518" cy="2414510"/>
          </a:xfrm>
        </p:grpSpPr>
        <p:sp>
          <p:nvSpPr>
            <p:cNvPr id="19" name="矩形 18"/>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그룹 56"/>
          <p:cNvGrpSpPr/>
          <p:nvPr/>
        </p:nvGrpSpPr>
        <p:grpSpPr>
          <a:xfrm>
            <a:off x="783393" y="1347808"/>
            <a:ext cx="452838" cy="505702"/>
            <a:chOff x="3348038" y="6859081"/>
            <a:chExt cx="720726" cy="804863"/>
          </a:xfrm>
        </p:grpSpPr>
        <p:sp>
          <p:nvSpPr>
            <p:cNvPr id="22"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1"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2"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3"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4"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5"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6"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7"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8"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9"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0"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1"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2"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3"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4"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5"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6"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47"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16" name="文本占位符 15"/>
          <p:cNvSpPr>
            <a:spLocks noGrp="1"/>
          </p:cNvSpPr>
          <p:nvPr>
            <p:ph type="body" sz="quarter" idx="32"/>
          </p:nvPr>
        </p:nvSpPr>
        <p:spPr/>
        <p:txBody>
          <a:bodyPr/>
          <a:lstStyle/>
          <a:p>
            <a:endParaRPr lang="zh-CN" altLang="en-US"/>
          </a:p>
        </p:txBody>
      </p:sp>
      <p:pic>
        <p:nvPicPr>
          <p:cNvPr id="59" name="图片占位符 58"/>
          <p:cNvPicPr>
            <a:picLocks noGrp="1" noChangeAspect="1"/>
          </p:cNvPicPr>
          <p:nvPr>
            <p:ph type="pic" sz="quarter" idx="44"/>
          </p:nvPr>
        </p:nvPicPr>
        <p:blipFill>
          <a:blip r:embed="rId4">
            <a:extLst>
              <a:ext uri="{28A0092B-C50C-407E-A947-70E740481C1C}">
                <a14:useLocalDpi xmlns:a14="http://schemas.microsoft.com/office/drawing/2010/main" val="0"/>
              </a:ext>
            </a:extLst>
          </a:blip>
          <a:srcRect t="10745" b="10745"/>
          <a:stretch>
            <a:fillRect/>
          </a:stretch>
        </p:blipFill>
        <p:spPr/>
      </p:pic>
    </p:spTree>
    <p:extLst>
      <p:ext uri="{BB962C8B-B14F-4D97-AF65-F5344CB8AC3E}">
        <p14:creationId xmlns:p14="http://schemas.microsoft.com/office/powerpoint/2010/main" val="3584892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36231" y="1583499"/>
            <a:ext cx="9980295" cy="899160"/>
          </a:xfrm>
        </p:spPr>
        <p:txBody>
          <a:bodyPr/>
          <a:lstStyle/>
          <a:p>
            <a:pPr algn="l"/>
            <a:r>
              <a:rPr lang="en-US" altLang="zh-CN" sz="3200">
                <a:sym typeface="+mn-ea"/>
              </a:rPr>
              <a:t>  </a:t>
            </a:r>
            <a:endParaRPr lang="zh-CN" altLang="en-US" sz="3600">
              <a:latin typeface="+mj-ea"/>
              <a:cs typeface="+mj-ea"/>
            </a:endParaRPr>
          </a:p>
        </p:txBody>
      </p:sp>
      <p:grpSp>
        <p:nvGrpSpPr>
          <p:cNvPr id="35" name="组合 34"/>
          <p:cNvGrpSpPr/>
          <p:nvPr/>
        </p:nvGrpSpPr>
        <p:grpSpPr>
          <a:xfrm rot="2700000">
            <a:off x="632892" y="1246791"/>
            <a:ext cx="707214" cy="700097"/>
            <a:chOff x="3687180" y="1931041"/>
            <a:chExt cx="2372518" cy="2414510"/>
          </a:xfrm>
        </p:grpSpPr>
        <p:sp>
          <p:nvSpPr>
            <p:cNvPr id="36" name="矩形 35"/>
            <p:cNvSpPr/>
            <p:nvPr userDrawn="1"/>
          </p:nvSpPr>
          <p:spPr>
            <a:xfrm>
              <a:off x="3775778" y="1931041"/>
              <a:ext cx="2283920" cy="2283915"/>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3687180" y="2100063"/>
              <a:ext cx="2245488" cy="224548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그룹 56"/>
          <p:cNvGrpSpPr/>
          <p:nvPr/>
        </p:nvGrpSpPr>
        <p:grpSpPr>
          <a:xfrm>
            <a:off x="783393" y="1347808"/>
            <a:ext cx="452838" cy="505702"/>
            <a:chOff x="3348038" y="6859081"/>
            <a:chExt cx="720726" cy="804863"/>
          </a:xfrm>
        </p:grpSpPr>
        <p:sp>
          <p:nvSpPr>
            <p:cNvPr id="5" name="Freeform 37"/>
            <p:cNvSpPr>
              <a:spLocks noEditPoints="1"/>
            </p:cNvSpPr>
            <p:nvPr/>
          </p:nvSpPr>
          <p:spPr bwMode="auto">
            <a:xfrm>
              <a:off x="3683001" y="7027356"/>
              <a:ext cx="373063" cy="622300"/>
            </a:xfrm>
            <a:custGeom>
              <a:avLst/>
              <a:gdLst>
                <a:gd name="T0" fmla="*/ 470 w 470"/>
                <a:gd name="T1" fmla="*/ 391 h 784"/>
                <a:gd name="T2" fmla="*/ 469 w 470"/>
                <a:gd name="T3" fmla="*/ 358 h 784"/>
                <a:gd name="T4" fmla="*/ 464 w 470"/>
                <a:gd name="T5" fmla="*/ 326 h 784"/>
                <a:gd name="T6" fmla="*/ 455 w 470"/>
                <a:gd name="T7" fmla="*/ 296 h 784"/>
                <a:gd name="T8" fmla="*/ 445 w 470"/>
                <a:gd name="T9" fmla="*/ 266 h 784"/>
                <a:gd name="T10" fmla="*/ 431 w 470"/>
                <a:gd name="T11" fmla="*/ 237 h 784"/>
                <a:gd name="T12" fmla="*/ 396 w 470"/>
                <a:gd name="T13" fmla="*/ 186 h 784"/>
                <a:gd name="T14" fmla="*/ 352 w 470"/>
                <a:gd name="T15" fmla="*/ 143 h 784"/>
                <a:gd name="T16" fmla="*/ 301 w 470"/>
                <a:gd name="T17" fmla="*/ 107 h 784"/>
                <a:gd name="T18" fmla="*/ 273 w 470"/>
                <a:gd name="T19" fmla="*/ 93 h 784"/>
                <a:gd name="T20" fmla="*/ 242 w 470"/>
                <a:gd name="T21" fmla="*/ 83 h 784"/>
                <a:gd name="T22" fmla="*/ 211 w 470"/>
                <a:gd name="T23" fmla="*/ 75 h 784"/>
                <a:gd name="T24" fmla="*/ 179 w 470"/>
                <a:gd name="T25" fmla="*/ 70 h 784"/>
                <a:gd name="T26" fmla="*/ 146 w 470"/>
                <a:gd name="T27" fmla="*/ 67 h 784"/>
                <a:gd name="T28" fmla="*/ 144 w 470"/>
                <a:gd name="T29" fmla="*/ 69 h 784"/>
                <a:gd name="T30" fmla="*/ 0 w 470"/>
                <a:gd name="T31" fmla="*/ 0 h 784"/>
                <a:gd name="T32" fmla="*/ 144 w 470"/>
                <a:gd name="T33" fmla="*/ 784 h 784"/>
                <a:gd name="T34" fmla="*/ 144 w 470"/>
                <a:gd name="T35" fmla="*/ 715 h 784"/>
                <a:gd name="T36" fmla="*/ 146 w 470"/>
                <a:gd name="T37" fmla="*/ 715 h 784"/>
                <a:gd name="T38" fmla="*/ 179 w 470"/>
                <a:gd name="T39" fmla="*/ 714 h 784"/>
                <a:gd name="T40" fmla="*/ 211 w 470"/>
                <a:gd name="T41" fmla="*/ 709 h 784"/>
                <a:gd name="T42" fmla="*/ 242 w 470"/>
                <a:gd name="T43" fmla="*/ 701 h 784"/>
                <a:gd name="T44" fmla="*/ 273 w 470"/>
                <a:gd name="T45" fmla="*/ 689 h 784"/>
                <a:gd name="T46" fmla="*/ 301 w 470"/>
                <a:gd name="T47" fmla="*/ 677 h 784"/>
                <a:gd name="T48" fmla="*/ 352 w 470"/>
                <a:gd name="T49" fmla="*/ 641 h 784"/>
                <a:gd name="T50" fmla="*/ 396 w 470"/>
                <a:gd name="T51" fmla="*/ 598 h 784"/>
                <a:gd name="T52" fmla="*/ 431 w 470"/>
                <a:gd name="T53" fmla="*/ 545 h 784"/>
                <a:gd name="T54" fmla="*/ 445 w 470"/>
                <a:gd name="T55" fmla="*/ 517 h 784"/>
                <a:gd name="T56" fmla="*/ 455 w 470"/>
                <a:gd name="T57" fmla="*/ 488 h 784"/>
                <a:gd name="T58" fmla="*/ 464 w 470"/>
                <a:gd name="T59" fmla="*/ 457 h 784"/>
                <a:gd name="T60" fmla="*/ 469 w 470"/>
                <a:gd name="T61" fmla="*/ 424 h 784"/>
                <a:gd name="T62" fmla="*/ 470 w 470"/>
                <a:gd name="T63" fmla="*/ 391 h 784"/>
                <a:gd name="T64" fmla="*/ 144 w 470"/>
                <a:gd name="T65" fmla="*/ 211 h 784"/>
                <a:gd name="T66" fmla="*/ 146 w 470"/>
                <a:gd name="T67" fmla="*/ 211 h 784"/>
                <a:gd name="T68" fmla="*/ 164 w 470"/>
                <a:gd name="T69" fmla="*/ 213 h 784"/>
                <a:gd name="T70" fmla="*/ 200 w 470"/>
                <a:gd name="T71" fmla="*/ 220 h 784"/>
                <a:gd name="T72" fmla="*/ 232 w 470"/>
                <a:gd name="T73" fmla="*/ 233 h 784"/>
                <a:gd name="T74" fmla="*/ 261 w 470"/>
                <a:gd name="T75" fmla="*/ 253 h 784"/>
                <a:gd name="T76" fmla="*/ 285 w 470"/>
                <a:gd name="T77" fmla="*/ 278 h 784"/>
                <a:gd name="T78" fmla="*/ 304 w 470"/>
                <a:gd name="T79" fmla="*/ 306 h 784"/>
                <a:gd name="T80" fmla="*/ 318 w 470"/>
                <a:gd name="T81" fmla="*/ 339 h 784"/>
                <a:gd name="T82" fmla="*/ 325 w 470"/>
                <a:gd name="T83" fmla="*/ 373 h 784"/>
                <a:gd name="T84" fmla="*/ 326 w 470"/>
                <a:gd name="T85" fmla="*/ 391 h 784"/>
                <a:gd name="T86" fmla="*/ 322 w 470"/>
                <a:gd name="T87" fmla="*/ 428 h 784"/>
                <a:gd name="T88" fmla="*/ 312 w 470"/>
                <a:gd name="T89" fmla="*/ 461 h 784"/>
                <a:gd name="T90" fmla="*/ 295 w 470"/>
                <a:gd name="T91" fmla="*/ 492 h 784"/>
                <a:gd name="T92" fmla="*/ 274 w 470"/>
                <a:gd name="T93" fmla="*/ 519 h 784"/>
                <a:gd name="T94" fmla="*/ 247 w 470"/>
                <a:gd name="T95" fmla="*/ 540 h 784"/>
                <a:gd name="T96" fmla="*/ 216 w 470"/>
                <a:gd name="T97" fmla="*/ 557 h 784"/>
                <a:gd name="T98" fmla="*/ 182 w 470"/>
                <a:gd name="T99" fmla="*/ 568 h 784"/>
                <a:gd name="T100" fmla="*/ 146 w 470"/>
                <a:gd name="T101" fmla="*/ 572 h 784"/>
                <a:gd name="T102" fmla="*/ 144 w 470"/>
                <a:gd name="T103" fmla="*/ 571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0" h="784">
                  <a:moveTo>
                    <a:pt x="470" y="391"/>
                  </a:moveTo>
                  <a:lnTo>
                    <a:pt x="470" y="391"/>
                  </a:lnTo>
                  <a:lnTo>
                    <a:pt x="470" y="375"/>
                  </a:lnTo>
                  <a:lnTo>
                    <a:pt x="469" y="358"/>
                  </a:lnTo>
                  <a:lnTo>
                    <a:pt x="466" y="343"/>
                  </a:lnTo>
                  <a:lnTo>
                    <a:pt x="464" y="326"/>
                  </a:lnTo>
                  <a:lnTo>
                    <a:pt x="460" y="311"/>
                  </a:lnTo>
                  <a:lnTo>
                    <a:pt x="455" y="296"/>
                  </a:lnTo>
                  <a:lnTo>
                    <a:pt x="450" y="280"/>
                  </a:lnTo>
                  <a:lnTo>
                    <a:pt x="445" y="266"/>
                  </a:lnTo>
                  <a:lnTo>
                    <a:pt x="438" y="251"/>
                  </a:lnTo>
                  <a:lnTo>
                    <a:pt x="431" y="237"/>
                  </a:lnTo>
                  <a:lnTo>
                    <a:pt x="414" y="211"/>
                  </a:lnTo>
                  <a:lnTo>
                    <a:pt x="396" y="186"/>
                  </a:lnTo>
                  <a:lnTo>
                    <a:pt x="374" y="163"/>
                  </a:lnTo>
                  <a:lnTo>
                    <a:pt x="352" y="143"/>
                  </a:lnTo>
                  <a:lnTo>
                    <a:pt x="327" y="123"/>
                  </a:lnTo>
                  <a:lnTo>
                    <a:pt x="301" y="107"/>
                  </a:lnTo>
                  <a:lnTo>
                    <a:pt x="287" y="101"/>
                  </a:lnTo>
                  <a:lnTo>
                    <a:pt x="273" y="93"/>
                  </a:lnTo>
                  <a:lnTo>
                    <a:pt x="257" y="88"/>
                  </a:lnTo>
                  <a:lnTo>
                    <a:pt x="242" y="83"/>
                  </a:lnTo>
                  <a:lnTo>
                    <a:pt x="227" y="78"/>
                  </a:lnTo>
                  <a:lnTo>
                    <a:pt x="211" y="75"/>
                  </a:lnTo>
                  <a:lnTo>
                    <a:pt x="196" y="71"/>
                  </a:lnTo>
                  <a:lnTo>
                    <a:pt x="179" y="70"/>
                  </a:lnTo>
                  <a:lnTo>
                    <a:pt x="163" y="69"/>
                  </a:lnTo>
                  <a:lnTo>
                    <a:pt x="146" y="67"/>
                  </a:lnTo>
                  <a:lnTo>
                    <a:pt x="146" y="67"/>
                  </a:lnTo>
                  <a:lnTo>
                    <a:pt x="144" y="69"/>
                  </a:lnTo>
                  <a:lnTo>
                    <a:pt x="144" y="0"/>
                  </a:lnTo>
                  <a:lnTo>
                    <a:pt x="0" y="0"/>
                  </a:lnTo>
                  <a:lnTo>
                    <a:pt x="0" y="784"/>
                  </a:lnTo>
                  <a:lnTo>
                    <a:pt x="144" y="784"/>
                  </a:lnTo>
                  <a:lnTo>
                    <a:pt x="144" y="715"/>
                  </a:lnTo>
                  <a:lnTo>
                    <a:pt x="144" y="715"/>
                  </a:lnTo>
                  <a:lnTo>
                    <a:pt x="146" y="715"/>
                  </a:lnTo>
                  <a:lnTo>
                    <a:pt x="146" y="715"/>
                  </a:lnTo>
                  <a:lnTo>
                    <a:pt x="163" y="715"/>
                  </a:lnTo>
                  <a:lnTo>
                    <a:pt x="179" y="714"/>
                  </a:lnTo>
                  <a:lnTo>
                    <a:pt x="196" y="711"/>
                  </a:lnTo>
                  <a:lnTo>
                    <a:pt x="211" y="709"/>
                  </a:lnTo>
                  <a:lnTo>
                    <a:pt x="227" y="705"/>
                  </a:lnTo>
                  <a:lnTo>
                    <a:pt x="242" y="701"/>
                  </a:lnTo>
                  <a:lnTo>
                    <a:pt x="257" y="696"/>
                  </a:lnTo>
                  <a:lnTo>
                    <a:pt x="273" y="689"/>
                  </a:lnTo>
                  <a:lnTo>
                    <a:pt x="287" y="683"/>
                  </a:lnTo>
                  <a:lnTo>
                    <a:pt x="301" y="677"/>
                  </a:lnTo>
                  <a:lnTo>
                    <a:pt x="327" y="660"/>
                  </a:lnTo>
                  <a:lnTo>
                    <a:pt x="352" y="641"/>
                  </a:lnTo>
                  <a:lnTo>
                    <a:pt x="374" y="621"/>
                  </a:lnTo>
                  <a:lnTo>
                    <a:pt x="396" y="598"/>
                  </a:lnTo>
                  <a:lnTo>
                    <a:pt x="414" y="572"/>
                  </a:lnTo>
                  <a:lnTo>
                    <a:pt x="431" y="545"/>
                  </a:lnTo>
                  <a:lnTo>
                    <a:pt x="438" y="531"/>
                  </a:lnTo>
                  <a:lnTo>
                    <a:pt x="445" y="517"/>
                  </a:lnTo>
                  <a:lnTo>
                    <a:pt x="450" y="503"/>
                  </a:lnTo>
                  <a:lnTo>
                    <a:pt x="455" y="488"/>
                  </a:lnTo>
                  <a:lnTo>
                    <a:pt x="460" y="473"/>
                  </a:lnTo>
                  <a:lnTo>
                    <a:pt x="464" y="457"/>
                  </a:lnTo>
                  <a:lnTo>
                    <a:pt x="466" y="441"/>
                  </a:lnTo>
                  <a:lnTo>
                    <a:pt x="469" y="424"/>
                  </a:lnTo>
                  <a:lnTo>
                    <a:pt x="470" y="408"/>
                  </a:lnTo>
                  <a:lnTo>
                    <a:pt x="470" y="391"/>
                  </a:lnTo>
                  <a:lnTo>
                    <a:pt x="470" y="391"/>
                  </a:lnTo>
                  <a:close/>
                  <a:moveTo>
                    <a:pt x="144" y="211"/>
                  </a:moveTo>
                  <a:lnTo>
                    <a:pt x="144" y="211"/>
                  </a:lnTo>
                  <a:lnTo>
                    <a:pt x="146" y="211"/>
                  </a:lnTo>
                  <a:lnTo>
                    <a:pt x="146" y="211"/>
                  </a:lnTo>
                  <a:lnTo>
                    <a:pt x="164" y="213"/>
                  </a:lnTo>
                  <a:lnTo>
                    <a:pt x="182" y="215"/>
                  </a:lnTo>
                  <a:lnTo>
                    <a:pt x="200" y="220"/>
                  </a:lnTo>
                  <a:lnTo>
                    <a:pt x="216" y="225"/>
                  </a:lnTo>
                  <a:lnTo>
                    <a:pt x="232" y="233"/>
                  </a:lnTo>
                  <a:lnTo>
                    <a:pt x="247" y="242"/>
                  </a:lnTo>
                  <a:lnTo>
                    <a:pt x="261" y="253"/>
                  </a:lnTo>
                  <a:lnTo>
                    <a:pt x="274" y="265"/>
                  </a:lnTo>
                  <a:lnTo>
                    <a:pt x="285" y="278"/>
                  </a:lnTo>
                  <a:lnTo>
                    <a:pt x="295" y="292"/>
                  </a:lnTo>
                  <a:lnTo>
                    <a:pt x="304" y="306"/>
                  </a:lnTo>
                  <a:lnTo>
                    <a:pt x="312" y="322"/>
                  </a:lnTo>
                  <a:lnTo>
                    <a:pt x="318" y="339"/>
                  </a:lnTo>
                  <a:lnTo>
                    <a:pt x="322" y="355"/>
                  </a:lnTo>
                  <a:lnTo>
                    <a:pt x="325" y="373"/>
                  </a:lnTo>
                  <a:lnTo>
                    <a:pt x="326" y="391"/>
                  </a:lnTo>
                  <a:lnTo>
                    <a:pt x="326" y="391"/>
                  </a:lnTo>
                  <a:lnTo>
                    <a:pt x="325" y="410"/>
                  </a:lnTo>
                  <a:lnTo>
                    <a:pt x="322" y="428"/>
                  </a:lnTo>
                  <a:lnTo>
                    <a:pt x="318" y="445"/>
                  </a:lnTo>
                  <a:lnTo>
                    <a:pt x="312" y="461"/>
                  </a:lnTo>
                  <a:lnTo>
                    <a:pt x="304" y="478"/>
                  </a:lnTo>
                  <a:lnTo>
                    <a:pt x="295" y="492"/>
                  </a:lnTo>
                  <a:lnTo>
                    <a:pt x="285" y="506"/>
                  </a:lnTo>
                  <a:lnTo>
                    <a:pt x="274" y="519"/>
                  </a:lnTo>
                  <a:lnTo>
                    <a:pt x="261" y="530"/>
                  </a:lnTo>
                  <a:lnTo>
                    <a:pt x="247" y="540"/>
                  </a:lnTo>
                  <a:lnTo>
                    <a:pt x="232" y="549"/>
                  </a:lnTo>
                  <a:lnTo>
                    <a:pt x="216" y="557"/>
                  </a:lnTo>
                  <a:lnTo>
                    <a:pt x="200" y="563"/>
                  </a:lnTo>
                  <a:lnTo>
                    <a:pt x="182" y="568"/>
                  </a:lnTo>
                  <a:lnTo>
                    <a:pt x="164" y="571"/>
                  </a:lnTo>
                  <a:lnTo>
                    <a:pt x="146" y="572"/>
                  </a:lnTo>
                  <a:lnTo>
                    <a:pt x="146" y="572"/>
                  </a:lnTo>
                  <a:lnTo>
                    <a:pt x="144" y="571"/>
                  </a:lnTo>
                  <a:lnTo>
                    <a:pt x="144" y="211"/>
                  </a:lnTo>
                  <a:close/>
                </a:path>
              </a:pathLst>
            </a:custGeom>
            <a:solidFill>
              <a:srgbClr val="EE3C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6" name="Freeform 38"/>
            <p:cNvSpPr>
              <a:spLocks noEditPoints="1"/>
            </p:cNvSpPr>
            <p:nvPr/>
          </p:nvSpPr>
          <p:spPr bwMode="auto">
            <a:xfrm>
              <a:off x="3670301" y="7014656"/>
              <a:ext cx="398463" cy="649288"/>
            </a:xfrm>
            <a:custGeom>
              <a:avLst/>
              <a:gdLst>
                <a:gd name="T0" fmla="*/ 1 w 502"/>
                <a:gd name="T1" fmla="*/ 10 h 817"/>
                <a:gd name="T2" fmla="*/ 161 w 502"/>
                <a:gd name="T3" fmla="*/ 0 h 817"/>
                <a:gd name="T4" fmla="*/ 175 w 502"/>
                <a:gd name="T5" fmla="*/ 10 h 817"/>
                <a:gd name="T6" fmla="*/ 193 w 502"/>
                <a:gd name="T7" fmla="*/ 70 h 817"/>
                <a:gd name="T8" fmla="*/ 259 w 502"/>
                <a:gd name="T9" fmla="*/ 83 h 817"/>
                <a:gd name="T10" fmla="*/ 333 w 502"/>
                <a:gd name="T11" fmla="*/ 114 h 817"/>
                <a:gd name="T12" fmla="*/ 428 w 502"/>
                <a:gd name="T13" fmla="*/ 197 h 817"/>
                <a:gd name="T14" fmla="*/ 477 w 502"/>
                <a:gd name="T15" fmla="*/ 279 h 817"/>
                <a:gd name="T16" fmla="*/ 496 w 502"/>
                <a:gd name="T17" fmla="*/ 342 h 817"/>
                <a:gd name="T18" fmla="*/ 502 w 502"/>
                <a:gd name="T19" fmla="*/ 408 h 817"/>
                <a:gd name="T20" fmla="*/ 500 w 502"/>
                <a:gd name="T21" fmla="*/ 459 h 817"/>
                <a:gd name="T22" fmla="*/ 483 w 502"/>
                <a:gd name="T23" fmla="*/ 523 h 817"/>
                <a:gd name="T24" fmla="*/ 448 w 502"/>
                <a:gd name="T25" fmla="*/ 594 h 817"/>
                <a:gd name="T26" fmla="*/ 360 w 502"/>
                <a:gd name="T27" fmla="*/ 686 h 817"/>
                <a:gd name="T28" fmla="*/ 274 w 502"/>
                <a:gd name="T29" fmla="*/ 729 h 817"/>
                <a:gd name="T30" fmla="*/ 210 w 502"/>
                <a:gd name="T31" fmla="*/ 745 h 817"/>
                <a:gd name="T32" fmla="*/ 176 w 502"/>
                <a:gd name="T33" fmla="*/ 801 h 817"/>
                <a:gd name="T34" fmla="*/ 161 w 502"/>
                <a:gd name="T35" fmla="*/ 817 h 817"/>
                <a:gd name="T36" fmla="*/ 5 w 502"/>
                <a:gd name="T37" fmla="*/ 812 h 817"/>
                <a:gd name="T38" fmla="*/ 32 w 502"/>
                <a:gd name="T39" fmla="*/ 32 h 817"/>
                <a:gd name="T40" fmla="*/ 144 w 502"/>
                <a:gd name="T41" fmla="*/ 732 h 817"/>
                <a:gd name="T42" fmla="*/ 161 w 502"/>
                <a:gd name="T43" fmla="*/ 717 h 817"/>
                <a:gd name="T44" fmla="*/ 195 w 502"/>
                <a:gd name="T45" fmla="*/ 715 h 817"/>
                <a:gd name="T46" fmla="*/ 283 w 502"/>
                <a:gd name="T47" fmla="*/ 692 h 817"/>
                <a:gd name="T48" fmla="*/ 381 w 502"/>
                <a:gd name="T49" fmla="*/ 626 h 817"/>
                <a:gd name="T50" fmla="*/ 446 w 502"/>
                <a:gd name="T51" fmla="*/ 528 h 817"/>
                <a:gd name="T52" fmla="*/ 469 w 502"/>
                <a:gd name="T53" fmla="*/ 440 h 817"/>
                <a:gd name="T54" fmla="*/ 470 w 502"/>
                <a:gd name="T55" fmla="*/ 393 h 817"/>
                <a:gd name="T56" fmla="*/ 456 w 502"/>
                <a:gd name="T57" fmla="*/ 318 h 817"/>
                <a:gd name="T58" fmla="*/ 400 w 502"/>
                <a:gd name="T59" fmla="*/ 213 h 817"/>
                <a:gd name="T60" fmla="*/ 310 w 502"/>
                <a:gd name="T61" fmla="*/ 138 h 817"/>
                <a:gd name="T62" fmla="*/ 210 w 502"/>
                <a:gd name="T63" fmla="*/ 105 h 817"/>
                <a:gd name="T64" fmla="*/ 163 w 502"/>
                <a:gd name="T65" fmla="*/ 101 h 817"/>
                <a:gd name="T66" fmla="*/ 149 w 502"/>
                <a:gd name="T67" fmla="*/ 97 h 817"/>
                <a:gd name="T68" fmla="*/ 144 w 502"/>
                <a:gd name="T69" fmla="*/ 32 h 817"/>
                <a:gd name="T70" fmla="*/ 144 w 502"/>
                <a:gd name="T71" fmla="*/ 228 h 817"/>
                <a:gd name="T72" fmla="*/ 159 w 502"/>
                <a:gd name="T73" fmla="*/ 213 h 817"/>
                <a:gd name="T74" fmla="*/ 163 w 502"/>
                <a:gd name="T75" fmla="*/ 213 h 817"/>
                <a:gd name="T76" fmla="*/ 240 w 502"/>
                <a:gd name="T77" fmla="*/ 228 h 817"/>
                <a:gd name="T78" fmla="*/ 302 w 502"/>
                <a:gd name="T79" fmla="*/ 270 h 817"/>
                <a:gd name="T80" fmla="*/ 343 w 502"/>
                <a:gd name="T81" fmla="*/ 333 h 817"/>
                <a:gd name="T82" fmla="*/ 360 w 502"/>
                <a:gd name="T83" fmla="*/ 408 h 817"/>
                <a:gd name="T84" fmla="*/ 351 w 502"/>
                <a:gd name="T85" fmla="*/ 467 h 817"/>
                <a:gd name="T86" fmla="*/ 314 w 502"/>
                <a:gd name="T87" fmla="*/ 533 h 817"/>
                <a:gd name="T88" fmla="*/ 256 w 502"/>
                <a:gd name="T89" fmla="*/ 580 h 817"/>
                <a:gd name="T90" fmla="*/ 184 w 502"/>
                <a:gd name="T91" fmla="*/ 603 h 817"/>
                <a:gd name="T92" fmla="*/ 159 w 502"/>
                <a:gd name="T93" fmla="*/ 604 h 817"/>
                <a:gd name="T94" fmla="*/ 145 w 502"/>
                <a:gd name="T95" fmla="*/ 594 h 817"/>
                <a:gd name="T96" fmla="*/ 176 w 502"/>
                <a:gd name="T97" fmla="*/ 573 h 817"/>
                <a:gd name="T98" fmla="*/ 222 w 502"/>
                <a:gd name="T99" fmla="*/ 562 h 817"/>
                <a:gd name="T100" fmla="*/ 273 w 502"/>
                <a:gd name="T101" fmla="*/ 531 h 817"/>
                <a:gd name="T102" fmla="*/ 309 w 502"/>
                <a:gd name="T103" fmla="*/ 483 h 817"/>
                <a:gd name="T104" fmla="*/ 326 w 502"/>
                <a:gd name="T105" fmla="*/ 425 h 817"/>
                <a:gd name="T106" fmla="*/ 324 w 502"/>
                <a:gd name="T107" fmla="*/ 378 h 817"/>
                <a:gd name="T108" fmla="*/ 301 w 502"/>
                <a:gd name="T109" fmla="*/ 321 h 817"/>
                <a:gd name="T110" fmla="*/ 261 w 502"/>
                <a:gd name="T111" fmla="*/ 277 h 817"/>
                <a:gd name="T112" fmla="*/ 207 w 502"/>
                <a:gd name="T113" fmla="*/ 25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817">
                  <a:moveTo>
                    <a:pt x="0" y="801"/>
                  </a:moveTo>
                  <a:lnTo>
                    <a:pt x="0" y="17"/>
                  </a:lnTo>
                  <a:lnTo>
                    <a:pt x="0" y="17"/>
                  </a:lnTo>
                  <a:lnTo>
                    <a:pt x="1" y="10"/>
                  </a:lnTo>
                  <a:lnTo>
                    <a:pt x="5" y="5"/>
                  </a:lnTo>
                  <a:lnTo>
                    <a:pt x="10" y="2"/>
                  </a:lnTo>
                  <a:lnTo>
                    <a:pt x="17" y="0"/>
                  </a:lnTo>
                  <a:lnTo>
                    <a:pt x="161" y="0"/>
                  </a:lnTo>
                  <a:lnTo>
                    <a:pt x="161" y="0"/>
                  </a:lnTo>
                  <a:lnTo>
                    <a:pt x="167" y="2"/>
                  </a:lnTo>
                  <a:lnTo>
                    <a:pt x="172" y="5"/>
                  </a:lnTo>
                  <a:lnTo>
                    <a:pt x="175" y="10"/>
                  </a:lnTo>
                  <a:lnTo>
                    <a:pt x="176" y="17"/>
                  </a:lnTo>
                  <a:lnTo>
                    <a:pt x="176" y="69"/>
                  </a:lnTo>
                  <a:lnTo>
                    <a:pt x="176" y="69"/>
                  </a:lnTo>
                  <a:lnTo>
                    <a:pt x="193" y="70"/>
                  </a:lnTo>
                  <a:lnTo>
                    <a:pt x="210" y="72"/>
                  </a:lnTo>
                  <a:lnTo>
                    <a:pt x="226" y="75"/>
                  </a:lnTo>
                  <a:lnTo>
                    <a:pt x="242" y="78"/>
                  </a:lnTo>
                  <a:lnTo>
                    <a:pt x="259" y="83"/>
                  </a:lnTo>
                  <a:lnTo>
                    <a:pt x="274" y="87"/>
                  </a:lnTo>
                  <a:lnTo>
                    <a:pt x="290" y="93"/>
                  </a:lnTo>
                  <a:lnTo>
                    <a:pt x="304" y="100"/>
                  </a:lnTo>
                  <a:lnTo>
                    <a:pt x="333" y="114"/>
                  </a:lnTo>
                  <a:lnTo>
                    <a:pt x="360" y="132"/>
                  </a:lnTo>
                  <a:lnTo>
                    <a:pt x="385" y="151"/>
                  </a:lnTo>
                  <a:lnTo>
                    <a:pt x="408" y="172"/>
                  </a:lnTo>
                  <a:lnTo>
                    <a:pt x="428" y="197"/>
                  </a:lnTo>
                  <a:lnTo>
                    <a:pt x="448" y="223"/>
                  </a:lnTo>
                  <a:lnTo>
                    <a:pt x="464" y="250"/>
                  </a:lnTo>
                  <a:lnTo>
                    <a:pt x="470" y="264"/>
                  </a:lnTo>
                  <a:lnTo>
                    <a:pt x="477" y="279"/>
                  </a:lnTo>
                  <a:lnTo>
                    <a:pt x="483" y="295"/>
                  </a:lnTo>
                  <a:lnTo>
                    <a:pt x="488" y="310"/>
                  </a:lnTo>
                  <a:lnTo>
                    <a:pt x="492" y="325"/>
                  </a:lnTo>
                  <a:lnTo>
                    <a:pt x="496" y="342"/>
                  </a:lnTo>
                  <a:lnTo>
                    <a:pt x="500" y="358"/>
                  </a:lnTo>
                  <a:lnTo>
                    <a:pt x="501" y="375"/>
                  </a:lnTo>
                  <a:lnTo>
                    <a:pt x="502" y="392"/>
                  </a:lnTo>
                  <a:lnTo>
                    <a:pt x="502" y="408"/>
                  </a:lnTo>
                  <a:lnTo>
                    <a:pt x="502" y="408"/>
                  </a:lnTo>
                  <a:lnTo>
                    <a:pt x="502" y="426"/>
                  </a:lnTo>
                  <a:lnTo>
                    <a:pt x="501" y="443"/>
                  </a:lnTo>
                  <a:lnTo>
                    <a:pt x="500" y="459"/>
                  </a:lnTo>
                  <a:lnTo>
                    <a:pt x="496" y="476"/>
                  </a:lnTo>
                  <a:lnTo>
                    <a:pt x="492" y="491"/>
                  </a:lnTo>
                  <a:lnTo>
                    <a:pt x="488" y="508"/>
                  </a:lnTo>
                  <a:lnTo>
                    <a:pt x="483" y="523"/>
                  </a:lnTo>
                  <a:lnTo>
                    <a:pt x="477" y="538"/>
                  </a:lnTo>
                  <a:lnTo>
                    <a:pt x="470" y="552"/>
                  </a:lnTo>
                  <a:lnTo>
                    <a:pt x="464" y="568"/>
                  </a:lnTo>
                  <a:lnTo>
                    <a:pt x="448" y="594"/>
                  </a:lnTo>
                  <a:lnTo>
                    <a:pt x="428" y="621"/>
                  </a:lnTo>
                  <a:lnTo>
                    <a:pt x="408" y="644"/>
                  </a:lnTo>
                  <a:lnTo>
                    <a:pt x="385" y="667"/>
                  </a:lnTo>
                  <a:lnTo>
                    <a:pt x="360" y="686"/>
                  </a:lnTo>
                  <a:lnTo>
                    <a:pt x="333" y="703"/>
                  </a:lnTo>
                  <a:lnTo>
                    <a:pt x="304" y="718"/>
                  </a:lnTo>
                  <a:lnTo>
                    <a:pt x="290" y="724"/>
                  </a:lnTo>
                  <a:lnTo>
                    <a:pt x="274" y="729"/>
                  </a:lnTo>
                  <a:lnTo>
                    <a:pt x="259" y="735"/>
                  </a:lnTo>
                  <a:lnTo>
                    <a:pt x="242" y="740"/>
                  </a:lnTo>
                  <a:lnTo>
                    <a:pt x="226" y="742"/>
                  </a:lnTo>
                  <a:lnTo>
                    <a:pt x="210" y="745"/>
                  </a:lnTo>
                  <a:lnTo>
                    <a:pt x="193" y="747"/>
                  </a:lnTo>
                  <a:lnTo>
                    <a:pt x="176" y="749"/>
                  </a:lnTo>
                  <a:lnTo>
                    <a:pt x="176" y="801"/>
                  </a:lnTo>
                  <a:lnTo>
                    <a:pt x="176" y="801"/>
                  </a:lnTo>
                  <a:lnTo>
                    <a:pt x="175" y="807"/>
                  </a:lnTo>
                  <a:lnTo>
                    <a:pt x="172" y="812"/>
                  </a:lnTo>
                  <a:lnTo>
                    <a:pt x="167" y="816"/>
                  </a:lnTo>
                  <a:lnTo>
                    <a:pt x="161" y="817"/>
                  </a:lnTo>
                  <a:lnTo>
                    <a:pt x="17" y="817"/>
                  </a:lnTo>
                  <a:lnTo>
                    <a:pt x="17" y="817"/>
                  </a:lnTo>
                  <a:lnTo>
                    <a:pt x="10" y="816"/>
                  </a:lnTo>
                  <a:lnTo>
                    <a:pt x="5" y="812"/>
                  </a:lnTo>
                  <a:lnTo>
                    <a:pt x="1" y="807"/>
                  </a:lnTo>
                  <a:lnTo>
                    <a:pt x="0" y="801"/>
                  </a:lnTo>
                  <a:lnTo>
                    <a:pt x="0" y="801"/>
                  </a:lnTo>
                  <a:close/>
                  <a:moveTo>
                    <a:pt x="32" y="32"/>
                  </a:moveTo>
                  <a:lnTo>
                    <a:pt x="32" y="786"/>
                  </a:lnTo>
                  <a:lnTo>
                    <a:pt x="144" y="786"/>
                  </a:lnTo>
                  <a:lnTo>
                    <a:pt x="144" y="732"/>
                  </a:lnTo>
                  <a:lnTo>
                    <a:pt x="144" y="732"/>
                  </a:lnTo>
                  <a:lnTo>
                    <a:pt x="145" y="726"/>
                  </a:lnTo>
                  <a:lnTo>
                    <a:pt x="149" y="720"/>
                  </a:lnTo>
                  <a:lnTo>
                    <a:pt x="154" y="718"/>
                  </a:lnTo>
                  <a:lnTo>
                    <a:pt x="161" y="717"/>
                  </a:lnTo>
                  <a:lnTo>
                    <a:pt x="163" y="717"/>
                  </a:lnTo>
                  <a:lnTo>
                    <a:pt x="163" y="717"/>
                  </a:lnTo>
                  <a:lnTo>
                    <a:pt x="179" y="715"/>
                  </a:lnTo>
                  <a:lnTo>
                    <a:pt x="195" y="715"/>
                  </a:lnTo>
                  <a:lnTo>
                    <a:pt x="210" y="713"/>
                  </a:lnTo>
                  <a:lnTo>
                    <a:pt x="226" y="710"/>
                  </a:lnTo>
                  <a:lnTo>
                    <a:pt x="255" y="703"/>
                  </a:lnTo>
                  <a:lnTo>
                    <a:pt x="283" y="692"/>
                  </a:lnTo>
                  <a:lnTo>
                    <a:pt x="310" y="680"/>
                  </a:lnTo>
                  <a:lnTo>
                    <a:pt x="335" y="664"/>
                  </a:lnTo>
                  <a:lnTo>
                    <a:pt x="358" y="647"/>
                  </a:lnTo>
                  <a:lnTo>
                    <a:pt x="381" y="626"/>
                  </a:lnTo>
                  <a:lnTo>
                    <a:pt x="400" y="604"/>
                  </a:lnTo>
                  <a:lnTo>
                    <a:pt x="418" y="580"/>
                  </a:lnTo>
                  <a:lnTo>
                    <a:pt x="434" y="555"/>
                  </a:lnTo>
                  <a:lnTo>
                    <a:pt x="446" y="528"/>
                  </a:lnTo>
                  <a:lnTo>
                    <a:pt x="456" y="500"/>
                  </a:lnTo>
                  <a:lnTo>
                    <a:pt x="464" y="471"/>
                  </a:lnTo>
                  <a:lnTo>
                    <a:pt x="468" y="455"/>
                  </a:lnTo>
                  <a:lnTo>
                    <a:pt x="469" y="440"/>
                  </a:lnTo>
                  <a:lnTo>
                    <a:pt x="470" y="425"/>
                  </a:lnTo>
                  <a:lnTo>
                    <a:pt x="470" y="408"/>
                  </a:lnTo>
                  <a:lnTo>
                    <a:pt x="470" y="408"/>
                  </a:lnTo>
                  <a:lnTo>
                    <a:pt x="470" y="393"/>
                  </a:lnTo>
                  <a:lnTo>
                    <a:pt x="469" y="378"/>
                  </a:lnTo>
                  <a:lnTo>
                    <a:pt x="468" y="362"/>
                  </a:lnTo>
                  <a:lnTo>
                    <a:pt x="464" y="347"/>
                  </a:lnTo>
                  <a:lnTo>
                    <a:pt x="456" y="318"/>
                  </a:lnTo>
                  <a:lnTo>
                    <a:pt x="446" y="290"/>
                  </a:lnTo>
                  <a:lnTo>
                    <a:pt x="434" y="262"/>
                  </a:lnTo>
                  <a:lnTo>
                    <a:pt x="418" y="237"/>
                  </a:lnTo>
                  <a:lnTo>
                    <a:pt x="400" y="213"/>
                  </a:lnTo>
                  <a:lnTo>
                    <a:pt x="381" y="191"/>
                  </a:lnTo>
                  <a:lnTo>
                    <a:pt x="358" y="171"/>
                  </a:lnTo>
                  <a:lnTo>
                    <a:pt x="335" y="153"/>
                  </a:lnTo>
                  <a:lnTo>
                    <a:pt x="310" y="138"/>
                  </a:lnTo>
                  <a:lnTo>
                    <a:pt x="283" y="125"/>
                  </a:lnTo>
                  <a:lnTo>
                    <a:pt x="255" y="115"/>
                  </a:lnTo>
                  <a:lnTo>
                    <a:pt x="226" y="107"/>
                  </a:lnTo>
                  <a:lnTo>
                    <a:pt x="210" y="105"/>
                  </a:lnTo>
                  <a:lnTo>
                    <a:pt x="195" y="102"/>
                  </a:lnTo>
                  <a:lnTo>
                    <a:pt x="179" y="101"/>
                  </a:lnTo>
                  <a:lnTo>
                    <a:pt x="163" y="101"/>
                  </a:lnTo>
                  <a:lnTo>
                    <a:pt x="163" y="101"/>
                  </a:lnTo>
                  <a:lnTo>
                    <a:pt x="161" y="101"/>
                  </a:lnTo>
                  <a:lnTo>
                    <a:pt x="161" y="101"/>
                  </a:lnTo>
                  <a:lnTo>
                    <a:pt x="154" y="100"/>
                  </a:lnTo>
                  <a:lnTo>
                    <a:pt x="149" y="97"/>
                  </a:lnTo>
                  <a:lnTo>
                    <a:pt x="149" y="97"/>
                  </a:lnTo>
                  <a:lnTo>
                    <a:pt x="145" y="91"/>
                  </a:lnTo>
                  <a:lnTo>
                    <a:pt x="144" y="86"/>
                  </a:lnTo>
                  <a:lnTo>
                    <a:pt x="144" y="32"/>
                  </a:lnTo>
                  <a:lnTo>
                    <a:pt x="32" y="32"/>
                  </a:lnTo>
                  <a:close/>
                  <a:moveTo>
                    <a:pt x="144" y="588"/>
                  </a:moveTo>
                  <a:lnTo>
                    <a:pt x="144" y="228"/>
                  </a:lnTo>
                  <a:lnTo>
                    <a:pt x="144" y="228"/>
                  </a:lnTo>
                  <a:lnTo>
                    <a:pt x="145" y="223"/>
                  </a:lnTo>
                  <a:lnTo>
                    <a:pt x="149" y="218"/>
                  </a:lnTo>
                  <a:lnTo>
                    <a:pt x="153" y="214"/>
                  </a:lnTo>
                  <a:lnTo>
                    <a:pt x="159" y="213"/>
                  </a:lnTo>
                  <a:lnTo>
                    <a:pt x="161" y="213"/>
                  </a:lnTo>
                  <a:lnTo>
                    <a:pt x="161" y="213"/>
                  </a:lnTo>
                  <a:lnTo>
                    <a:pt x="163" y="213"/>
                  </a:lnTo>
                  <a:lnTo>
                    <a:pt x="163" y="213"/>
                  </a:lnTo>
                  <a:lnTo>
                    <a:pt x="184" y="214"/>
                  </a:lnTo>
                  <a:lnTo>
                    <a:pt x="203" y="217"/>
                  </a:lnTo>
                  <a:lnTo>
                    <a:pt x="222" y="222"/>
                  </a:lnTo>
                  <a:lnTo>
                    <a:pt x="240" y="228"/>
                  </a:lnTo>
                  <a:lnTo>
                    <a:pt x="256" y="236"/>
                  </a:lnTo>
                  <a:lnTo>
                    <a:pt x="273" y="246"/>
                  </a:lnTo>
                  <a:lnTo>
                    <a:pt x="288" y="258"/>
                  </a:lnTo>
                  <a:lnTo>
                    <a:pt x="302" y="270"/>
                  </a:lnTo>
                  <a:lnTo>
                    <a:pt x="314" y="285"/>
                  </a:lnTo>
                  <a:lnTo>
                    <a:pt x="325" y="300"/>
                  </a:lnTo>
                  <a:lnTo>
                    <a:pt x="335" y="315"/>
                  </a:lnTo>
                  <a:lnTo>
                    <a:pt x="343" y="333"/>
                  </a:lnTo>
                  <a:lnTo>
                    <a:pt x="351" y="351"/>
                  </a:lnTo>
                  <a:lnTo>
                    <a:pt x="355" y="370"/>
                  </a:lnTo>
                  <a:lnTo>
                    <a:pt x="358" y="389"/>
                  </a:lnTo>
                  <a:lnTo>
                    <a:pt x="360" y="408"/>
                  </a:lnTo>
                  <a:lnTo>
                    <a:pt x="360" y="408"/>
                  </a:lnTo>
                  <a:lnTo>
                    <a:pt x="358" y="429"/>
                  </a:lnTo>
                  <a:lnTo>
                    <a:pt x="355" y="448"/>
                  </a:lnTo>
                  <a:lnTo>
                    <a:pt x="351" y="467"/>
                  </a:lnTo>
                  <a:lnTo>
                    <a:pt x="343" y="485"/>
                  </a:lnTo>
                  <a:lnTo>
                    <a:pt x="335" y="503"/>
                  </a:lnTo>
                  <a:lnTo>
                    <a:pt x="325" y="518"/>
                  </a:lnTo>
                  <a:lnTo>
                    <a:pt x="314" y="533"/>
                  </a:lnTo>
                  <a:lnTo>
                    <a:pt x="302" y="547"/>
                  </a:lnTo>
                  <a:lnTo>
                    <a:pt x="288" y="560"/>
                  </a:lnTo>
                  <a:lnTo>
                    <a:pt x="273" y="571"/>
                  </a:lnTo>
                  <a:lnTo>
                    <a:pt x="256" y="580"/>
                  </a:lnTo>
                  <a:lnTo>
                    <a:pt x="240" y="589"/>
                  </a:lnTo>
                  <a:lnTo>
                    <a:pt x="222" y="596"/>
                  </a:lnTo>
                  <a:lnTo>
                    <a:pt x="203" y="601"/>
                  </a:lnTo>
                  <a:lnTo>
                    <a:pt x="184" y="603"/>
                  </a:lnTo>
                  <a:lnTo>
                    <a:pt x="163" y="604"/>
                  </a:lnTo>
                  <a:lnTo>
                    <a:pt x="163" y="604"/>
                  </a:lnTo>
                  <a:lnTo>
                    <a:pt x="159" y="604"/>
                  </a:lnTo>
                  <a:lnTo>
                    <a:pt x="159" y="604"/>
                  </a:lnTo>
                  <a:lnTo>
                    <a:pt x="159" y="604"/>
                  </a:lnTo>
                  <a:lnTo>
                    <a:pt x="153" y="603"/>
                  </a:lnTo>
                  <a:lnTo>
                    <a:pt x="149" y="599"/>
                  </a:lnTo>
                  <a:lnTo>
                    <a:pt x="145" y="594"/>
                  </a:lnTo>
                  <a:lnTo>
                    <a:pt x="144" y="588"/>
                  </a:lnTo>
                  <a:lnTo>
                    <a:pt x="144" y="588"/>
                  </a:lnTo>
                  <a:close/>
                  <a:moveTo>
                    <a:pt x="176" y="245"/>
                  </a:moveTo>
                  <a:lnTo>
                    <a:pt x="176" y="573"/>
                  </a:lnTo>
                  <a:lnTo>
                    <a:pt x="176" y="573"/>
                  </a:lnTo>
                  <a:lnTo>
                    <a:pt x="191" y="570"/>
                  </a:lnTo>
                  <a:lnTo>
                    <a:pt x="207" y="566"/>
                  </a:lnTo>
                  <a:lnTo>
                    <a:pt x="222" y="562"/>
                  </a:lnTo>
                  <a:lnTo>
                    <a:pt x="236" y="556"/>
                  </a:lnTo>
                  <a:lnTo>
                    <a:pt x="249" y="548"/>
                  </a:lnTo>
                  <a:lnTo>
                    <a:pt x="261" y="539"/>
                  </a:lnTo>
                  <a:lnTo>
                    <a:pt x="273" y="531"/>
                  </a:lnTo>
                  <a:lnTo>
                    <a:pt x="283" y="520"/>
                  </a:lnTo>
                  <a:lnTo>
                    <a:pt x="293" y="509"/>
                  </a:lnTo>
                  <a:lnTo>
                    <a:pt x="301" y="496"/>
                  </a:lnTo>
                  <a:lnTo>
                    <a:pt x="309" y="483"/>
                  </a:lnTo>
                  <a:lnTo>
                    <a:pt x="315" y="469"/>
                  </a:lnTo>
                  <a:lnTo>
                    <a:pt x="320" y="455"/>
                  </a:lnTo>
                  <a:lnTo>
                    <a:pt x="324" y="440"/>
                  </a:lnTo>
                  <a:lnTo>
                    <a:pt x="326" y="425"/>
                  </a:lnTo>
                  <a:lnTo>
                    <a:pt x="326" y="408"/>
                  </a:lnTo>
                  <a:lnTo>
                    <a:pt x="326" y="408"/>
                  </a:lnTo>
                  <a:lnTo>
                    <a:pt x="326" y="393"/>
                  </a:lnTo>
                  <a:lnTo>
                    <a:pt x="324" y="378"/>
                  </a:lnTo>
                  <a:lnTo>
                    <a:pt x="320" y="362"/>
                  </a:lnTo>
                  <a:lnTo>
                    <a:pt x="315" y="348"/>
                  </a:lnTo>
                  <a:lnTo>
                    <a:pt x="309" y="334"/>
                  </a:lnTo>
                  <a:lnTo>
                    <a:pt x="301" y="321"/>
                  </a:lnTo>
                  <a:lnTo>
                    <a:pt x="293" y="309"/>
                  </a:lnTo>
                  <a:lnTo>
                    <a:pt x="283" y="297"/>
                  </a:lnTo>
                  <a:lnTo>
                    <a:pt x="273" y="287"/>
                  </a:lnTo>
                  <a:lnTo>
                    <a:pt x="261" y="277"/>
                  </a:lnTo>
                  <a:lnTo>
                    <a:pt x="249" y="269"/>
                  </a:lnTo>
                  <a:lnTo>
                    <a:pt x="236" y="262"/>
                  </a:lnTo>
                  <a:lnTo>
                    <a:pt x="222" y="255"/>
                  </a:lnTo>
                  <a:lnTo>
                    <a:pt x="207" y="251"/>
                  </a:lnTo>
                  <a:lnTo>
                    <a:pt x="191" y="248"/>
                  </a:lnTo>
                  <a:lnTo>
                    <a:pt x="176" y="245"/>
                  </a:lnTo>
                  <a:lnTo>
                    <a:pt x="176" y="2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7" name="Freeform 39"/>
            <p:cNvSpPr/>
            <p:nvPr/>
          </p:nvSpPr>
          <p:spPr bwMode="auto">
            <a:xfrm>
              <a:off x="3675063" y="7070218"/>
              <a:ext cx="58738" cy="23813"/>
            </a:xfrm>
            <a:custGeom>
              <a:avLst/>
              <a:gdLst>
                <a:gd name="T0" fmla="*/ 15 w 75"/>
                <a:gd name="T1" fmla="*/ 32 h 32"/>
                <a:gd name="T2" fmla="*/ 15 w 75"/>
                <a:gd name="T3" fmla="*/ 32 h 32"/>
                <a:gd name="T4" fmla="*/ 8 w 75"/>
                <a:gd name="T5" fmla="*/ 31 h 32"/>
                <a:gd name="T6" fmla="*/ 3 w 75"/>
                <a:gd name="T7" fmla="*/ 28 h 32"/>
                <a:gd name="T8" fmla="*/ 1 w 75"/>
                <a:gd name="T9" fmla="*/ 23 h 32"/>
                <a:gd name="T10" fmla="*/ 0 w 75"/>
                <a:gd name="T11" fmla="*/ 17 h 32"/>
                <a:gd name="T12" fmla="*/ 0 w 75"/>
                <a:gd name="T13" fmla="*/ 17 h 32"/>
                <a:gd name="T14" fmla="*/ 0 w 75"/>
                <a:gd name="T15" fmla="*/ 17 h 32"/>
                <a:gd name="T16" fmla="*/ 1 w 75"/>
                <a:gd name="T17" fmla="*/ 9 h 32"/>
                <a:gd name="T18" fmla="*/ 3 w 75"/>
                <a:gd name="T19" fmla="*/ 4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4 h 32"/>
                <a:gd name="T32" fmla="*/ 73 w 75"/>
                <a:gd name="T33" fmla="*/ 9 h 32"/>
                <a:gd name="T34" fmla="*/ 75 w 75"/>
                <a:gd name="T35" fmla="*/ 17 h 32"/>
                <a:gd name="T36" fmla="*/ 75 w 75"/>
                <a:gd name="T37" fmla="*/ 17 h 32"/>
                <a:gd name="T38" fmla="*/ 75 w 75"/>
                <a:gd name="T39" fmla="*/ 17 h 32"/>
                <a:gd name="T40" fmla="*/ 73 w 75"/>
                <a:gd name="T41" fmla="*/ 23 h 32"/>
                <a:gd name="T42" fmla="*/ 71 w 75"/>
                <a:gd name="T43" fmla="*/ 28 h 32"/>
                <a:gd name="T44" fmla="*/ 66 w 75"/>
                <a:gd name="T45" fmla="*/ 31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1"/>
                  </a:lnTo>
                  <a:lnTo>
                    <a:pt x="3" y="28"/>
                  </a:lnTo>
                  <a:lnTo>
                    <a:pt x="1" y="23"/>
                  </a:lnTo>
                  <a:lnTo>
                    <a:pt x="0" y="17"/>
                  </a:lnTo>
                  <a:lnTo>
                    <a:pt x="0" y="17"/>
                  </a:lnTo>
                  <a:lnTo>
                    <a:pt x="0" y="17"/>
                  </a:lnTo>
                  <a:lnTo>
                    <a:pt x="1" y="9"/>
                  </a:lnTo>
                  <a:lnTo>
                    <a:pt x="3" y="4"/>
                  </a:lnTo>
                  <a:lnTo>
                    <a:pt x="8" y="1"/>
                  </a:lnTo>
                  <a:lnTo>
                    <a:pt x="15" y="0"/>
                  </a:lnTo>
                  <a:lnTo>
                    <a:pt x="59" y="0"/>
                  </a:lnTo>
                  <a:lnTo>
                    <a:pt x="59" y="0"/>
                  </a:lnTo>
                  <a:lnTo>
                    <a:pt x="66" y="1"/>
                  </a:lnTo>
                  <a:lnTo>
                    <a:pt x="71" y="4"/>
                  </a:lnTo>
                  <a:lnTo>
                    <a:pt x="73" y="9"/>
                  </a:lnTo>
                  <a:lnTo>
                    <a:pt x="75" y="17"/>
                  </a:lnTo>
                  <a:lnTo>
                    <a:pt x="75" y="17"/>
                  </a:lnTo>
                  <a:lnTo>
                    <a:pt x="75" y="17"/>
                  </a:lnTo>
                  <a:lnTo>
                    <a:pt x="73" y="23"/>
                  </a:lnTo>
                  <a:lnTo>
                    <a:pt x="71" y="28"/>
                  </a:lnTo>
                  <a:lnTo>
                    <a:pt x="66" y="31"/>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8" name="Freeform 40"/>
            <p:cNvSpPr/>
            <p:nvPr/>
          </p:nvSpPr>
          <p:spPr bwMode="auto">
            <a:xfrm>
              <a:off x="3675063" y="7125781"/>
              <a:ext cx="58738" cy="26988"/>
            </a:xfrm>
            <a:custGeom>
              <a:avLst/>
              <a:gdLst>
                <a:gd name="T0" fmla="*/ 15 w 75"/>
                <a:gd name="T1" fmla="*/ 34 h 34"/>
                <a:gd name="T2" fmla="*/ 15 w 75"/>
                <a:gd name="T3" fmla="*/ 34 h 34"/>
                <a:gd name="T4" fmla="*/ 8 w 75"/>
                <a:gd name="T5" fmla="*/ 32 h 34"/>
                <a:gd name="T6" fmla="*/ 3 w 75"/>
                <a:gd name="T7" fmla="*/ 29 h 34"/>
                <a:gd name="T8" fmla="*/ 1 w 75"/>
                <a:gd name="T9" fmla="*/ 23 h 34"/>
                <a:gd name="T10" fmla="*/ 0 w 75"/>
                <a:gd name="T11" fmla="*/ 17 h 34"/>
                <a:gd name="T12" fmla="*/ 0 w 75"/>
                <a:gd name="T13" fmla="*/ 17 h 34"/>
                <a:gd name="T14" fmla="*/ 0 w 75"/>
                <a:gd name="T15" fmla="*/ 17 h 34"/>
                <a:gd name="T16" fmla="*/ 1 w 75"/>
                <a:gd name="T17" fmla="*/ 11 h 34"/>
                <a:gd name="T18" fmla="*/ 3 w 75"/>
                <a:gd name="T19" fmla="*/ 6 h 34"/>
                <a:gd name="T20" fmla="*/ 8 w 75"/>
                <a:gd name="T21" fmla="*/ 2 h 34"/>
                <a:gd name="T22" fmla="*/ 15 w 75"/>
                <a:gd name="T23" fmla="*/ 0 h 34"/>
                <a:gd name="T24" fmla="*/ 59 w 75"/>
                <a:gd name="T25" fmla="*/ 0 h 34"/>
                <a:gd name="T26" fmla="*/ 59 w 75"/>
                <a:gd name="T27" fmla="*/ 0 h 34"/>
                <a:gd name="T28" fmla="*/ 66 w 75"/>
                <a:gd name="T29" fmla="*/ 2 h 34"/>
                <a:gd name="T30" fmla="*/ 71 w 75"/>
                <a:gd name="T31" fmla="*/ 6 h 34"/>
                <a:gd name="T32" fmla="*/ 73 w 75"/>
                <a:gd name="T33" fmla="*/ 11 h 34"/>
                <a:gd name="T34" fmla="*/ 75 w 75"/>
                <a:gd name="T35" fmla="*/ 17 h 34"/>
                <a:gd name="T36" fmla="*/ 75 w 75"/>
                <a:gd name="T37" fmla="*/ 17 h 34"/>
                <a:gd name="T38" fmla="*/ 75 w 75"/>
                <a:gd name="T39" fmla="*/ 17 h 34"/>
                <a:gd name="T40" fmla="*/ 73 w 75"/>
                <a:gd name="T41" fmla="*/ 23 h 34"/>
                <a:gd name="T42" fmla="*/ 71 w 75"/>
                <a:gd name="T43" fmla="*/ 29 h 34"/>
                <a:gd name="T44" fmla="*/ 66 w 75"/>
                <a:gd name="T45" fmla="*/ 32 h 34"/>
                <a:gd name="T46" fmla="*/ 59 w 75"/>
                <a:gd name="T47" fmla="*/ 34 h 34"/>
                <a:gd name="T48" fmla="*/ 15 w 75"/>
                <a:gd name="T4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4">
                  <a:moveTo>
                    <a:pt x="15" y="34"/>
                  </a:moveTo>
                  <a:lnTo>
                    <a:pt x="15" y="34"/>
                  </a:lnTo>
                  <a:lnTo>
                    <a:pt x="8" y="32"/>
                  </a:lnTo>
                  <a:lnTo>
                    <a:pt x="3" y="29"/>
                  </a:lnTo>
                  <a:lnTo>
                    <a:pt x="1" y="23"/>
                  </a:lnTo>
                  <a:lnTo>
                    <a:pt x="0" y="17"/>
                  </a:lnTo>
                  <a:lnTo>
                    <a:pt x="0" y="17"/>
                  </a:lnTo>
                  <a:lnTo>
                    <a:pt x="0" y="17"/>
                  </a:lnTo>
                  <a:lnTo>
                    <a:pt x="1" y="11"/>
                  </a:lnTo>
                  <a:lnTo>
                    <a:pt x="3" y="6"/>
                  </a:lnTo>
                  <a:lnTo>
                    <a:pt x="8" y="2"/>
                  </a:lnTo>
                  <a:lnTo>
                    <a:pt x="15" y="0"/>
                  </a:lnTo>
                  <a:lnTo>
                    <a:pt x="59" y="0"/>
                  </a:lnTo>
                  <a:lnTo>
                    <a:pt x="59" y="0"/>
                  </a:lnTo>
                  <a:lnTo>
                    <a:pt x="66" y="2"/>
                  </a:lnTo>
                  <a:lnTo>
                    <a:pt x="71" y="6"/>
                  </a:lnTo>
                  <a:lnTo>
                    <a:pt x="73" y="11"/>
                  </a:lnTo>
                  <a:lnTo>
                    <a:pt x="75" y="17"/>
                  </a:lnTo>
                  <a:lnTo>
                    <a:pt x="75" y="17"/>
                  </a:lnTo>
                  <a:lnTo>
                    <a:pt x="75" y="17"/>
                  </a:lnTo>
                  <a:lnTo>
                    <a:pt x="73" y="23"/>
                  </a:lnTo>
                  <a:lnTo>
                    <a:pt x="71" y="29"/>
                  </a:lnTo>
                  <a:lnTo>
                    <a:pt x="66" y="32"/>
                  </a:lnTo>
                  <a:lnTo>
                    <a:pt x="59" y="34"/>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9" name="Freeform 41"/>
            <p:cNvSpPr/>
            <p:nvPr/>
          </p:nvSpPr>
          <p:spPr bwMode="auto">
            <a:xfrm>
              <a:off x="3675063" y="7182931"/>
              <a:ext cx="58738" cy="25400"/>
            </a:xfrm>
            <a:custGeom>
              <a:avLst/>
              <a:gdLst>
                <a:gd name="T0" fmla="*/ 15 w 75"/>
                <a:gd name="T1" fmla="*/ 33 h 33"/>
                <a:gd name="T2" fmla="*/ 15 w 75"/>
                <a:gd name="T3" fmla="*/ 33 h 33"/>
                <a:gd name="T4" fmla="*/ 8 w 75"/>
                <a:gd name="T5" fmla="*/ 32 h 33"/>
                <a:gd name="T6" fmla="*/ 3 w 75"/>
                <a:gd name="T7" fmla="*/ 29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9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9"/>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9"/>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0" name="Freeform 42"/>
            <p:cNvSpPr/>
            <p:nvPr/>
          </p:nvSpPr>
          <p:spPr bwMode="auto">
            <a:xfrm>
              <a:off x="3675063" y="72400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2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2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2"/>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2"/>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1" name="Freeform 43"/>
            <p:cNvSpPr/>
            <p:nvPr/>
          </p:nvSpPr>
          <p:spPr bwMode="auto">
            <a:xfrm>
              <a:off x="3675063" y="72972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2" name="Freeform 44"/>
            <p:cNvSpPr/>
            <p:nvPr/>
          </p:nvSpPr>
          <p:spPr bwMode="auto">
            <a:xfrm>
              <a:off x="3675063" y="73543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5"/>
                  </a:lnTo>
                  <a:lnTo>
                    <a:pt x="8" y="1"/>
                  </a:lnTo>
                  <a:lnTo>
                    <a:pt x="15" y="0"/>
                  </a:lnTo>
                  <a:lnTo>
                    <a:pt x="59" y="0"/>
                  </a:lnTo>
                  <a:lnTo>
                    <a:pt x="59" y="0"/>
                  </a:lnTo>
                  <a:lnTo>
                    <a:pt x="66" y="1"/>
                  </a:lnTo>
                  <a:lnTo>
                    <a:pt x="71" y="5"/>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3" name="Freeform 45"/>
            <p:cNvSpPr/>
            <p:nvPr/>
          </p:nvSpPr>
          <p:spPr bwMode="auto">
            <a:xfrm>
              <a:off x="3675063" y="74115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4" name="Freeform 46"/>
            <p:cNvSpPr/>
            <p:nvPr/>
          </p:nvSpPr>
          <p:spPr bwMode="auto">
            <a:xfrm>
              <a:off x="3675063" y="7468681"/>
              <a:ext cx="58738" cy="26988"/>
            </a:xfrm>
            <a:custGeom>
              <a:avLst/>
              <a:gdLst>
                <a:gd name="T0" fmla="*/ 15 w 75"/>
                <a:gd name="T1" fmla="*/ 33 h 33"/>
                <a:gd name="T2" fmla="*/ 15 w 75"/>
                <a:gd name="T3" fmla="*/ 33 h 33"/>
                <a:gd name="T4" fmla="*/ 8 w 75"/>
                <a:gd name="T5" fmla="*/ 31 h 33"/>
                <a:gd name="T6" fmla="*/ 3 w 75"/>
                <a:gd name="T7" fmla="*/ 28 h 33"/>
                <a:gd name="T8" fmla="*/ 1 w 75"/>
                <a:gd name="T9" fmla="*/ 23 h 33"/>
                <a:gd name="T10" fmla="*/ 0 w 75"/>
                <a:gd name="T11" fmla="*/ 16 h 33"/>
                <a:gd name="T12" fmla="*/ 0 w 75"/>
                <a:gd name="T13" fmla="*/ 16 h 33"/>
                <a:gd name="T14" fmla="*/ 0 w 75"/>
                <a:gd name="T15" fmla="*/ 16 h 33"/>
                <a:gd name="T16" fmla="*/ 1 w 75"/>
                <a:gd name="T17" fmla="*/ 10 h 33"/>
                <a:gd name="T18" fmla="*/ 3 w 75"/>
                <a:gd name="T19" fmla="*/ 3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3 h 33"/>
                <a:gd name="T32" fmla="*/ 73 w 75"/>
                <a:gd name="T33" fmla="*/ 10 h 33"/>
                <a:gd name="T34" fmla="*/ 75 w 75"/>
                <a:gd name="T35" fmla="*/ 16 h 33"/>
                <a:gd name="T36" fmla="*/ 75 w 75"/>
                <a:gd name="T37" fmla="*/ 16 h 33"/>
                <a:gd name="T38" fmla="*/ 75 w 75"/>
                <a:gd name="T39" fmla="*/ 16 h 33"/>
                <a:gd name="T40" fmla="*/ 73 w 75"/>
                <a:gd name="T41" fmla="*/ 23 h 33"/>
                <a:gd name="T42" fmla="*/ 71 w 75"/>
                <a:gd name="T43" fmla="*/ 28 h 33"/>
                <a:gd name="T44" fmla="*/ 66 w 75"/>
                <a:gd name="T45" fmla="*/ 31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1"/>
                  </a:lnTo>
                  <a:lnTo>
                    <a:pt x="3" y="28"/>
                  </a:lnTo>
                  <a:lnTo>
                    <a:pt x="1" y="23"/>
                  </a:lnTo>
                  <a:lnTo>
                    <a:pt x="0" y="16"/>
                  </a:lnTo>
                  <a:lnTo>
                    <a:pt x="0" y="16"/>
                  </a:lnTo>
                  <a:lnTo>
                    <a:pt x="0" y="16"/>
                  </a:lnTo>
                  <a:lnTo>
                    <a:pt x="1" y="10"/>
                  </a:lnTo>
                  <a:lnTo>
                    <a:pt x="3" y="3"/>
                  </a:lnTo>
                  <a:lnTo>
                    <a:pt x="8" y="1"/>
                  </a:lnTo>
                  <a:lnTo>
                    <a:pt x="15" y="0"/>
                  </a:lnTo>
                  <a:lnTo>
                    <a:pt x="59" y="0"/>
                  </a:lnTo>
                  <a:lnTo>
                    <a:pt x="59" y="0"/>
                  </a:lnTo>
                  <a:lnTo>
                    <a:pt x="66" y="1"/>
                  </a:lnTo>
                  <a:lnTo>
                    <a:pt x="71" y="3"/>
                  </a:lnTo>
                  <a:lnTo>
                    <a:pt x="73" y="10"/>
                  </a:lnTo>
                  <a:lnTo>
                    <a:pt x="75" y="16"/>
                  </a:lnTo>
                  <a:lnTo>
                    <a:pt x="75" y="16"/>
                  </a:lnTo>
                  <a:lnTo>
                    <a:pt x="75" y="16"/>
                  </a:lnTo>
                  <a:lnTo>
                    <a:pt x="73" y="23"/>
                  </a:lnTo>
                  <a:lnTo>
                    <a:pt x="71" y="28"/>
                  </a:lnTo>
                  <a:lnTo>
                    <a:pt x="66" y="31"/>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5" name="Freeform 47"/>
            <p:cNvSpPr/>
            <p:nvPr/>
          </p:nvSpPr>
          <p:spPr bwMode="auto">
            <a:xfrm>
              <a:off x="3675063" y="7525831"/>
              <a:ext cx="58738" cy="26988"/>
            </a:xfrm>
            <a:custGeom>
              <a:avLst/>
              <a:gdLst>
                <a:gd name="T0" fmla="*/ 15 w 75"/>
                <a:gd name="T1" fmla="*/ 33 h 33"/>
                <a:gd name="T2" fmla="*/ 15 w 75"/>
                <a:gd name="T3" fmla="*/ 33 h 33"/>
                <a:gd name="T4" fmla="*/ 8 w 75"/>
                <a:gd name="T5" fmla="*/ 32 h 33"/>
                <a:gd name="T6" fmla="*/ 3 w 75"/>
                <a:gd name="T7" fmla="*/ 28 h 33"/>
                <a:gd name="T8" fmla="*/ 1 w 75"/>
                <a:gd name="T9" fmla="*/ 23 h 33"/>
                <a:gd name="T10" fmla="*/ 0 w 75"/>
                <a:gd name="T11" fmla="*/ 17 h 33"/>
                <a:gd name="T12" fmla="*/ 0 w 75"/>
                <a:gd name="T13" fmla="*/ 17 h 33"/>
                <a:gd name="T14" fmla="*/ 0 w 75"/>
                <a:gd name="T15" fmla="*/ 17 h 33"/>
                <a:gd name="T16" fmla="*/ 1 w 75"/>
                <a:gd name="T17" fmla="*/ 10 h 33"/>
                <a:gd name="T18" fmla="*/ 3 w 75"/>
                <a:gd name="T19" fmla="*/ 5 h 33"/>
                <a:gd name="T20" fmla="*/ 8 w 75"/>
                <a:gd name="T21" fmla="*/ 1 h 33"/>
                <a:gd name="T22" fmla="*/ 15 w 75"/>
                <a:gd name="T23" fmla="*/ 0 h 33"/>
                <a:gd name="T24" fmla="*/ 59 w 75"/>
                <a:gd name="T25" fmla="*/ 0 h 33"/>
                <a:gd name="T26" fmla="*/ 59 w 75"/>
                <a:gd name="T27" fmla="*/ 0 h 33"/>
                <a:gd name="T28" fmla="*/ 66 w 75"/>
                <a:gd name="T29" fmla="*/ 1 h 33"/>
                <a:gd name="T30" fmla="*/ 71 w 75"/>
                <a:gd name="T31" fmla="*/ 5 h 33"/>
                <a:gd name="T32" fmla="*/ 73 w 75"/>
                <a:gd name="T33" fmla="*/ 10 h 33"/>
                <a:gd name="T34" fmla="*/ 75 w 75"/>
                <a:gd name="T35" fmla="*/ 17 h 33"/>
                <a:gd name="T36" fmla="*/ 75 w 75"/>
                <a:gd name="T37" fmla="*/ 17 h 33"/>
                <a:gd name="T38" fmla="*/ 75 w 75"/>
                <a:gd name="T39" fmla="*/ 17 h 33"/>
                <a:gd name="T40" fmla="*/ 73 w 75"/>
                <a:gd name="T41" fmla="*/ 23 h 33"/>
                <a:gd name="T42" fmla="*/ 71 w 75"/>
                <a:gd name="T43" fmla="*/ 28 h 33"/>
                <a:gd name="T44" fmla="*/ 66 w 75"/>
                <a:gd name="T45" fmla="*/ 32 h 33"/>
                <a:gd name="T46" fmla="*/ 59 w 75"/>
                <a:gd name="T47" fmla="*/ 33 h 33"/>
                <a:gd name="T48" fmla="*/ 15 w 75"/>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3">
                  <a:moveTo>
                    <a:pt x="15" y="33"/>
                  </a:moveTo>
                  <a:lnTo>
                    <a:pt x="15" y="33"/>
                  </a:lnTo>
                  <a:lnTo>
                    <a:pt x="8" y="32"/>
                  </a:lnTo>
                  <a:lnTo>
                    <a:pt x="3" y="28"/>
                  </a:lnTo>
                  <a:lnTo>
                    <a:pt x="1" y="23"/>
                  </a:lnTo>
                  <a:lnTo>
                    <a:pt x="0" y="17"/>
                  </a:lnTo>
                  <a:lnTo>
                    <a:pt x="0" y="17"/>
                  </a:lnTo>
                  <a:lnTo>
                    <a:pt x="0" y="17"/>
                  </a:lnTo>
                  <a:lnTo>
                    <a:pt x="1" y="10"/>
                  </a:lnTo>
                  <a:lnTo>
                    <a:pt x="3" y="5"/>
                  </a:lnTo>
                  <a:lnTo>
                    <a:pt x="8" y="1"/>
                  </a:lnTo>
                  <a:lnTo>
                    <a:pt x="15" y="0"/>
                  </a:lnTo>
                  <a:lnTo>
                    <a:pt x="59" y="0"/>
                  </a:lnTo>
                  <a:lnTo>
                    <a:pt x="59" y="0"/>
                  </a:lnTo>
                  <a:lnTo>
                    <a:pt x="66" y="1"/>
                  </a:lnTo>
                  <a:lnTo>
                    <a:pt x="71" y="5"/>
                  </a:lnTo>
                  <a:lnTo>
                    <a:pt x="73" y="10"/>
                  </a:lnTo>
                  <a:lnTo>
                    <a:pt x="75" y="17"/>
                  </a:lnTo>
                  <a:lnTo>
                    <a:pt x="75" y="17"/>
                  </a:lnTo>
                  <a:lnTo>
                    <a:pt x="75" y="17"/>
                  </a:lnTo>
                  <a:lnTo>
                    <a:pt x="73" y="23"/>
                  </a:lnTo>
                  <a:lnTo>
                    <a:pt x="71" y="28"/>
                  </a:lnTo>
                  <a:lnTo>
                    <a:pt x="66" y="32"/>
                  </a:lnTo>
                  <a:lnTo>
                    <a:pt x="59" y="33"/>
                  </a:lnTo>
                  <a:lnTo>
                    <a:pt x="15"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6" name="Freeform 48"/>
            <p:cNvSpPr/>
            <p:nvPr/>
          </p:nvSpPr>
          <p:spPr bwMode="auto">
            <a:xfrm>
              <a:off x="3675063" y="7582981"/>
              <a:ext cx="58738" cy="25400"/>
            </a:xfrm>
            <a:custGeom>
              <a:avLst/>
              <a:gdLst>
                <a:gd name="T0" fmla="*/ 15 w 75"/>
                <a:gd name="T1" fmla="*/ 32 h 32"/>
                <a:gd name="T2" fmla="*/ 15 w 75"/>
                <a:gd name="T3" fmla="*/ 32 h 32"/>
                <a:gd name="T4" fmla="*/ 8 w 75"/>
                <a:gd name="T5" fmla="*/ 30 h 32"/>
                <a:gd name="T6" fmla="*/ 3 w 75"/>
                <a:gd name="T7" fmla="*/ 28 h 32"/>
                <a:gd name="T8" fmla="*/ 1 w 75"/>
                <a:gd name="T9" fmla="*/ 23 h 32"/>
                <a:gd name="T10" fmla="*/ 0 w 75"/>
                <a:gd name="T11" fmla="*/ 16 h 32"/>
                <a:gd name="T12" fmla="*/ 0 w 75"/>
                <a:gd name="T13" fmla="*/ 16 h 32"/>
                <a:gd name="T14" fmla="*/ 0 w 75"/>
                <a:gd name="T15" fmla="*/ 16 h 32"/>
                <a:gd name="T16" fmla="*/ 1 w 75"/>
                <a:gd name="T17" fmla="*/ 9 h 32"/>
                <a:gd name="T18" fmla="*/ 3 w 75"/>
                <a:gd name="T19" fmla="*/ 3 h 32"/>
                <a:gd name="T20" fmla="*/ 8 w 75"/>
                <a:gd name="T21" fmla="*/ 1 h 32"/>
                <a:gd name="T22" fmla="*/ 15 w 75"/>
                <a:gd name="T23" fmla="*/ 0 h 32"/>
                <a:gd name="T24" fmla="*/ 59 w 75"/>
                <a:gd name="T25" fmla="*/ 0 h 32"/>
                <a:gd name="T26" fmla="*/ 59 w 75"/>
                <a:gd name="T27" fmla="*/ 0 h 32"/>
                <a:gd name="T28" fmla="*/ 66 w 75"/>
                <a:gd name="T29" fmla="*/ 1 h 32"/>
                <a:gd name="T30" fmla="*/ 71 w 75"/>
                <a:gd name="T31" fmla="*/ 3 h 32"/>
                <a:gd name="T32" fmla="*/ 73 w 75"/>
                <a:gd name="T33" fmla="*/ 9 h 32"/>
                <a:gd name="T34" fmla="*/ 75 w 75"/>
                <a:gd name="T35" fmla="*/ 16 h 32"/>
                <a:gd name="T36" fmla="*/ 75 w 75"/>
                <a:gd name="T37" fmla="*/ 16 h 32"/>
                <a:gd name="T38" fmla="*/ 75 w 75"/>
                <a:gd name="T39" fmla="*/ 16 h 32"/>
                <a:gd name="T40" fmla="*/ 73 w 75"/>
                <a:gd name="T41" fmla="*/ 23 h 32"/>
                <a:gd name="T42" fmla="*/ 71 w 75"/>
                <a:gd name="T43" fmla="*/ 28 h 32"/>
                <a:gd name="T44" fmla="*/ 66 w 75"/>
                <a:gd name="T45" fmla="*/ 30 h 32"/>
                <a:gd name="T46" fmla="*/ 59 w 75"/>
                <a:gd name="T47" fmla="*/ 32 h 32"/>
                <a:gd name="T48" fmla="*/ 15 w 75"/>
                <a:gd name="T4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32">
                  <a:moveTo>
                    <a:pt x="15" y="32"/>
                  </a:moveTo>
                  <a:lnTo>
                    <a:pt x="15" y="32"/>
                  </a:lnTo>
                  <a:lnTo>
                    <a:pt x="8" y="30"/>
                  </a:lnTo>
                  <a:lnTo>
                    <a:pt x="3" y="28"/>
                  </a:lnTo>
                  <a:lnTo>
                    <a:pt x="1" y="23"/>
                  </a:lnTo>
                  <a:lnTo>
                    <a:pt x="0" y="16"/>
                  </a:lnTo>
                  <a:lnTo>
                    <a:pt x="0" y="16"/>
                  </a:lnTo>
                  <a:lnTo>
                    <a:pt x="0" y="16"/>
                  </a:lnTo>
                  <a:lnTo>
                    <a:pt x="1" y="9"/>
                  </a:lnTo>
                  <a:lnTo>
                    <a:pt x="3" y="3"/>
                  </a:lnTo>
                  <a:lnTo>
                    <a:pt x="8" y="1"/>
                  </a:lnTo>
                  <a:lnTo>
                    <a:pt x="15" y="0"/>
                  </a:lnTo>
                  <a:lnTo>
                    <a:pt x="59" y="0"/>
                  </a:lnTo>
                  <a:lnTo>
                    <a:pt x="59" y="0"/>
                  </a:lnTo>
                  <a:lnTo>
                    <a:pt x="66" y="1"/>
                  </a:lnTo>
                  <a:lnTo>
                    <a:pt x="71" y="3"/>
                  </a:lnTo>
                  <a:lnTo>
                    <a:pt x="73" y="9"/>
                  </a:lnTo>
                  <a:lnTo>
                    <a:pt x="75" y="16"/>
                  </a:lnTo>
                  <a:lnTo>
                    <a:pt x="75" y="16"/>
                  </a:lnTo>
                  <a:lnTo>
                    <a:pt x="75" y="16"/>
                  </a:lnTo>
                  <a:lnTo>
                    <a:pt x="73" y="23"/>
                  </a:lnTo>
                  <a:lnTo>
                    <a:pt x="71" y="28"/>
                  </a:lnTo>
                  <a:lnTo>
                    <a:pt x="66" y="30"/>
                  </a:lnTo>
                  <a:lnTo>
                    <a:pt x="59" y="32"/>
                  </a:lnTo>
                  <a:lnTo>
                    <a:pt x="15"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7" name="Rectangle 68"/>
            <p:cNvSpPr>
              <a:spLocks noChangeArrowheads="1"/>
            </p:cNvSpPr>
            <p:nvPr/>
          </p:nvSpPr>
          <p:spPr bwMode="auto">
            <a:xfrm>
              <a:off x="3471863" y="6873368"/>
              <a:ext cx="44450" cy="117475"/>
            </a:xfrm>
            <a:prstGeom prst="rect">
              <a:avLst/>
            </a:prstGeom>
            <a:solidFill>
              <a:srgbClr val="CBC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8" name="Freeform 69"/>
            <p:cNvSpPr>
              <a:spLocks noEditPoints="1"/>
            </p:cNvSpPr>
            <p:nvPr/>
          </p:nvSpPr>
          <p:spPr bwMode="auto">
            <a:xfrm>
              <a:off x="3457576" y="6859081"/>
              <a:ext cx="73025" cy="146050"/>
            </a:xfrm>
            <a:custGeom>
              <a:avLst/>
              <a:gdLst>
                <a:gd name="T0" fmla="*/ 75 w 93"/>
                <a:gd name="T1" fmla="*/ 185 h 185"/>
                <a:gd name="T2" fmla="*/ 17 w 93"/>
                <a:gd name="T3" fmla="*/ 185 h 185"/>
                <a:gd name="T4" fmla="*/ 17 w 93"/>
                <a:gd name="T5" fmla="*/ 185 h 185"/>
                <a:gd name="T6" fmla="*/ 10 w 93"/>
                <a:gd name="T7" fmla="*/ 183 h 185"/>
                <a:gd name="T8" fmla="*/ 5 w 93"/>
                <a:gd name="T9" fmla="*/ 180 h 185"/>
                <a:gd name="T10" fmla="*/ 1 w 93"/>
                <a:gd name="T11" fmla="*/ 175 h 185"/>
                <a:gd name="T12" fmla="*/ 0 w 93"/>
                <a:gd name="T13" fmla="*/ 167 h 185"/>
                <a:gd name="T14" fmla="*/ 0 w 93"/>
                <a:gd name="T15" fmla="*/ 18 h 185"/>
                <a:gd name="T16" fmla="*/ 0 w 93"/>
                <a:gd name="T17" fmla="*/ 18 h 185"/>
                <a:gd name="T18" fmla="*/ 1 w 93"/>
                <a:gd name="T19" fmla="*/ 10 h 185"/>
                <a:gd name="T20" fmla="*/ 5 w 93"/>
                <a:gd name="T21" fmla="*/ 5 h 185"/>
                <a:gd name="T22" fmla="*/ 10 w 93"/>
                <a:gd name="T23" fmla="*/ 1 h 185"/>
                <a:gd name="T24" fmla="*/ 17 w 93"/>
                <a:gd name="T25" fmla="*/ 0 h 185"/>
                <a:gd name="T26" fmla="*/ 75 w 93"/>
                <a:gd name="T27" fmla="*/ 0 h 185"/>
                <a:gd name="T28" fmla="*/ 75 w 93"/>
                <a:gd name="T29" fmla="*/ 0 h 185"/>
                <a:gd name="T30" fmla="*/ 81 w 93"/>
                <a:gd name="T31" fmla="*/ 1 h 185"/>
                <a:gd name="T32" fmla="*/ 87 w 93"/>
                <a:gd name="T33" fmla="*/ 5 h 185"/>
                <a:gd name="T34" fmla="*/ 91 w 93"/>
                <a:gd name="T35" fmla="*/ 10 h 185"/>
                <a:gd name="T36" fmla="*/ 93 w 93"/>
                <a:gd name="T37" fmla="*/ 18 h 185"/>
                <a:gd name="T38" fmla="*/ 93 w 93"/>
                <a:gd name="T39" fmla="*/ 167 h 185"/>
                <a:gd name="T40" fmla="*/ 93 w 93"/>
                <a:gd name="T41" fmla="*/ 167 h 185"/>
                <a:gd name="T42" fmla="*/ 91 w 93"/>
                <a:gd name="T43" fmla="*/ 175 h 185"/>
                <a:gd name="T44" fmla="*/ 87 w 93"/>
                <a:gd name="T45" fmla="*/ 180 h 185"/>
                <a:gd name="T46" fmla="*/ 81 w 93"/>
                <a:gd name="T47" fmla="*/ 183 h 185"/>
                <a:gd name="T48" fmla="*/ 75 w 93"/>
                <a:gd name="T49" fmla="*/ 185 h 185"/>
                <a:gd name="T50" fmla="*/ 75 w 93"/>
                <a:gd name="T51" fmla="*/ 185 h 185"/>
                <a:gd name="T52" fmla="*/ 35 w 93"/>
                <a:gd name="T53" fmla="*/ 149 h 185"/>
                <a:gd name="T54" fmla="*/ 57 w 93"/>
                <a:gd name="T55" fmla="*/ 149 h 185"/>
                <a:gd name="T56" fmla="*/ 57 w 93"/>
                <a:gd name="T57" fmla="*/ 36 h 185"/>
                <a:gd name="T58" fmla="*/ 35 w 93"/>
                <a:gd name="T59" fmla="*/ 36 h 185"/>
                <a:gd name="T60" fmla="*/ 35 w 93"/>
                <a:gd name="T61"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85">
                  <a:moveTo>
                    <a:pt x="75" y="185"/>
                  </a:moveTo>
                  <a:lnTo>
                    <a:pt x="17" y="185"/>
                  </a:lnTo>
                  <a:lnTo>
                    <a:pt x="17" y="185"/>
                  </a:lnTo>
                  <a:lnTo>
                    <a:pt x="10" y="183"/>
                  </a:lnTo>
                  <a:lnTo>
                    <a:pt x="5" y="180"/>
                  </a:lnTo>
                  <a:lnTo>
                    <a:pt x="1" y="175"/>
                  </a:lnTo>
                  <a:lnTo>
                    <a:pt x="0" y="167"/>
                  </a:lnTo>
                  <a:lnTo>
                    <a:pt x="0" y="18"/>
                  </a:lnTo>
                  <a:lnTo>
                    <a:pt x="0" y="18"/>
                  </a:lnTo>
                  <a:lnTo>
                    <a:pt x="1" y="10"/>
                  </a:lnTo>
                  <a:lnTo>
                    <a:pt x="5" y="5"/>
                  </a:lnTo>
                  <a:lnTo>
                    <a:pt x="10" y="1"/>
                  </a:lnTo>
                  <a:lnTo>
                    <a:pt x="17" y="0"/>
                  </a:lnTo>
                  <a:lnTo>
                    <a:pt x="75" y="0"/>
                  </a:lnTo>
                  <a:lnTo>
                    <a:pt x="75" y="0"/>
                  </a:lnTo>
                  <a:lnTo>
                    <a:pt x="81" y="1"/>
                  </a:lnTo>
                  <a:lnTo>
                    <a:pt x="87" y="5"/>
                  </a:lnTo>
                  <a:lnTo>
                    <a:pt x="91" y="10"/>
                  </a:lnTo>
                  <a:lnTo>
                    <a:pt x="93" y="18"/>
                  </a:lnTo>
                  <a:lnTo>
                    <a:pt x="93" y="167"/>
                  </a:lnTo>
                  <a:lnTo>
                    <a:pt x="93" y="167"/>
                  </a:lnTo>
                  <a:lnTo>
                    <a:pt x="91" y="175"/>
                  </a:lnTo>
                  <a:lnTo>
                    <a:pt x="87" y="180"/>
                  </a:lnTo>
                  <a:lnTo>
                    <a:pt x="81" y="183"/>
                  </a:lnTo>
                  <a:lnTo>
                    <a:pt x="75" y="185"/>
                  </a:lnTo>
                  <a:lnTo>
                    <a:pt x="75" y="185"/>
                  </a:lnTo>
                  <a:close/>
                  <a:moveTo>
                    <a:pt x="35" y="149"/>
                  </a:moveTo>
                  <a:lnTo>
                    <a:pt x="57" y="149"/>
                  </a:lnTo>
                  <a:lnTo>
                    <a:pt x="57" y="36"/>
                  </a:lnTo>
                  <a:lnTo>
                    <a:pt x="35" y="36"/>
                  </a:lnTo>
                  <a:lnTo>
                    <a:pt x="35" y="1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19" name="Freeform 70"/>
            <p:cNvSpPr/>
            <p:nvPr/>
          </p:nvSpPr>
          <p:spPr bwMode="auto">
            <a:xfrm>
              <a:off x="3362326" y="7019418"/>
              <a:ext cx="130175" cy="336550"/>
            </a:xfrm>
            <a:custGeom>
              <a:avLst/>
              <a:gdLst>
                <a:gd name="T0" fmla="*/ 56 w 164"/>
                <a:gd name="T1" fmla="*/ 423 h 423"/>
                <a:gd name="T2" fmla="*/ 0 w 164"/>
                <a:gd name="T3" fmla="*/ 408 h 423"/>
                <a:gd name="T4" fmla="*/ 108 w 164"/>
                <a:gd name="T5" fmla="*/ 0 h 423"/>
                <a:gd name="T6" fmla="*/ 164 w 164"/>
                <a:gd name="T7" fmla="*/ 14 h 423"/>
                <a:gd name="T8" fmla="*/ 56 w 164"/>
                <a:gd name="T9" fmla="*/ 423 h 423"/>
              </a:gdLst>
              <a:ahLst/>
              <a:cxnLst>
                <a:cxn ang="0">
                  <a:pos x="T0" y="T1"/>
                </a:cxn>
                <a:cxn ang="0">
                  <a:pos x="T2" y="T3"/>
                </a:cxn>
                <a:cxn ang="0">
                  <a:pos x="T4" y="T5"/>
                </a:cxn>
                <a:cxn ang="0">
                  <a:pos x="T6" y="T7"/>
                </a:cxn>
                <a:cxn ang="0">
                  <a:pos x="T8" y="T9"/>
                </a:cxn>
              </a:cxnLst>
              <a:rect l="0" t="0" r="r" b="b"/>
              <a:pathLst>
                <a:path w="164" h="423">
                  <a:moveTo>
                    <a:pt x="56" y="423"/>
                  </a:moveTo>
                  <a:lnTo>
                    <a:pt x="0" y="408"/>
                  </a:lnTo>
                  <a:lnTo>
                    <a:pt x="108" y="0"/>
                  </a:lnTo>
                  <a:lnTo>
                    <a:pt x="164" y="14"/>
                  </a:lnTo>
                  <a:lnTo>
                    <a:pt x="56"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0" name="Freeform 71"/>
            <p:cNvSpPr>
              <a:spLocks noEditPoints="1"/>
            </p:cNvSpPr>
            <p:nvPr/>
          </p:nvSpPr>
          <p:spPr bwMode="auto">
            <a:xfrm>
              <a:off x="3348038" y="7005131"/>
              <a:ext cx="158750" cy="365125"/>
            </a:xfrm>
            <a:custGeom>
              <a:avLst/>
              <a:gdLst>
                <a:gd name="T0" fmla="*/ 74 w 200"/>
                <a:gd name="T1" fmla="*/ 459 h 459"/>
                <a:gd name="T2" fmla="*/ 74 w 200"/>
                <a:gd name="T3" fmla="*/ 459 h 459"/>
                <a:gd name="T4" fmla="*/ 69 w 200"/>
                <a:gd name="T5" fmla="*/ 457 h 459"/>
                <a:gd name="T6" fmla="*/ 13 w 200"/>
                <a:gd name="T7" fmla="*/ 442 h 459"/>
                <a:gd name="T8" fmla="*/ 13 w 200"/>
                <a:gd name="T9" fmla="*/ 442 h 459"/>
                <a:gd name="T10" fmla="*/ 6 w 200"/>
                <a:gd name="T11" fmla="*/ 440 h 459"/>
                <a:gd name="T12" fmla="*/ 1 w 200"/>
                <a:gd name="T13" fmla="*/ 434 h 459"/>
                <a:gd name="T14" fmla="*/ 0 w 200"/>
                <a:gd name="T15" fmla="*/ 428 h 459"/>
                <a:gd name="T16" fmla="*/ 0 w 200"/>
                <a:gd name="T17" fmla="*/ 420 h 459"/>
                <a:gd name="T18" fmla="*/ 109 w 200"/>
                <a:gd name="T19" fmla="*/ 13 h 459"/>
                <a:gd name="T20" fmla="*/ 109 w 200"/>
                <a:gd name="T21" fmla="*/ 13 h 459"/>
                <a:gd name="T22" fmla="*/ 112 w 200"/>
                <a:gd name="T23" fmla="*/ 6 h 459"/>
                <a:gd name="T24" fmla="*/ 117 w 200"/>
                <a:gd name="T25" fmla="*/ 2 h 459"/>
                <a:gd name="T26" fmla="*/ 117 w 200"/>
                <a:gd name="T27" fmla="*/ 2 h 459"/>
                <a:gd name="T28" fmla="*/ 125 w 200"/>
                <a:gd name="T29" fmla="*/ 0 h 459"/>
                <a:gd name="T30" fmla="*/ 131 w 200"/>
                <a:gd name="T31" fmla="*/ 0 h 459"/>
                <a:gd name="T32" fmla="*/ 187 w 200"/>
                <a:gd name="T33" fmla="*/ 15 h 459"/>
                <a:gd name="T34" fmla="*/ 187 w 200"/>
                <a:gd name="T35" fmla="*/ 15 h 459"/>
                <a:gd name="T36" fmla="*/ 194 w 200"/>
                <a:gd name="T37" fmla="*/ 18 h 459"/>
                <a:gd name="T38" fmla="*/ 197 w 200"/>
                <a:gd name="T39" fmla="*/ 23 h 459"/>
                <a:gd name="T40" fmla="*/ 200 w 200"/>
                <a:gd name="T41" fmla="*/ 30 h 459"/>
                <a:gd name="T42" fmla="*/ 200 w 200"/>
                <a:gd name="T43" fmla="*/ 37 h 459"/>
                <a:gd name="T44" fmla="*/ 90 w 200"/>
                <a:gd name="T45" fmla="*/ 445 h 459"/>
                <a:gd name="T46" fmla="*/ 90 w 200"/>
                <a:gd name="T47" fmla="*/ 445 h 459"/>
                <a:gd name="T48" fmla="*/ 88 w 200"/>
                <a:gd name="T49" fmla="*/ 451 h 459"/>
                <a:gd name="T50" fmla="*/ 83 w 200"/>
                <a:gd name="T51" fmla="*/ 456 h 459"/>
                <a:gd name="T52" fmla="*/ 83 w 200"/>
                <a:gd name="T53" fmla="*/ 456 h 459"/>
                <a:gd name="T54" fmla="*/ 78 w 200"/>
                <a:gd name="T55" fmla="*/ 457 h 459"/>
                <a:gd name="T56" fmla="*/ 74 w 200"/>
                <a:gd name="T57" fmla="*/ 459 h 459"/>
                <a:gd name="T58" fmla="*/ 74 w 200"/>
                <a:gd name="T59" fmla="*/ 459 h 459"/>
                <a:gd name="T60" fmla="*/ 39 w 200"/>
                <a:gd name="T61" fmla="*/ 413 h 459"/>
                <a:gd name="T62" fmla="*/ 61 w 200"/>
                <a:gd name="T63" fmla="*/ 419 h 459"/>
                <a:gd name="T64" fmla="*/ 160 w 200"/>
                <a:gd name="T65" fmla="*/ 44 h 459"/>
                <a:gd name="T66" fmla="*/ 139 w 200"/>
                <a:gd name="T67" fmla="*/ 39 h 459"/>
                <a:gd name="T68" fmla="*/ 39 w 200"/>
                <a:gd name="T69" fmla="*/ 4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459">
                  <a:moveTo>
                    <a:pt x="74" y="459"/>
                  </a:moveTo>
                  <a:lnTo>
                    <a:pt x="74" y="459"/>
                  </a:lnTo>
                  <a:lnTo>
                    <a:pt x="69" y="457"/>
                  </a:lnTo>
                  <a:lnTo>
                    <a:pt x="13" y="442"/>
                  </a:lnTo>
                  <a:lnTo>
                    <a:pt x="13" y="442"/>
                  </a:lnTo>
                  <a:lnTo>
                    <a:pt x="6" y="440"/>
                  </a:lnTo>
                  <a:lnTo>
                    <a:pt x="1" y="434"/>
                  </a:lnTo>
                  <a:lnTo>
                    <a:pt x="0" y="428"/>
                  </a:lnTo>
                  <a:lnTo>
                    <a:pt x="0" y="420"/>
                  </a:lnTo>
                  <a:lnTo>
                    <a:pt x="109" y="13"/>
                  </a:lnTo>
                  <a:lnTo>
                    <a:pt x="109" y="13"/>
                  </a:lnTo>
                  <a:lnTo>
                    <a:pt x="112" y="6"/>
                  </a:lnTo>
                  <a:lnTo>
                    <a:pt x="117" y="2"/>
                  </a:lnTo>
                  <a:lnTo>
                    <a:pt x="117" y="2"/>
                  </a:lnTo>
                  <a:lnTo>
                    <a:pt x="125" y="0"/>
                  </a:lnTo>
                  <a:lnTo>
                    <a:pt x="131" y="0"/>
                  </a:lnTo>
                  <a:lnTo>
                    <a:pt x="187" y="15"/>
                  </a:lnTo>
                  <a:lnTo>
                    <a:pt x="187" y="15"/>
                  </a:lnTo>
                  <a:lnTo>
                    <a:pt x="194" y="18"/>
                  </a:lnTo>
                  <a:lnTo>
                    <a:pt x="197" y="23"/>
                  </a:lnTo>
                  <a:lnTo>
                    <a:pt x="200" y="30"/>
                  </a:lnTo>
                  <a:lnTo>
                    <a:pt x="200" y="37"/>
                  </a:lnTo>
                  <a:lnTo>
                    <a:pt x="90" y="445"/>
                  </a:lnTo>
                  <a:lnTo>
                    <a:pt x="90" y="445"/>
                  </a:lnTo>
                  <a:lnTo>
                    <a:pt x="88" y="451"/>
                  </a:lnTo>
                  <a:lnTo>
                    <a:pt x="83" y="456"/>
                  </a:lnTo>
                  <a:lnTo>
                    <a:pt x="83" y="456"/>
                  </a:lnTo>
                  <a:lnTo>
                    <a:pt x="78" y="457"/>
                  </a:lnTo>
                  <a:lnTo>
                    <a:pt x="74" y="459"/>
                  </a:lnTo>
                  <a:lnTo>
                    <a:pt x="74" y="459"/>
                  </a:lnTo>
                  <a:close/>
                  <a:moveTo>
                    <a:pt x="39" y="413"/>
                  </a:moveTo>
                  <a:lnTo>
                    <a:pt x="61" y="419"/>
                  </a:lnTo>
                  <a:lnTo>
                    <a:pt x="160" y="44"/>
                  </a:lnTo>
                  <a:lnTo>
                    <a:pt x="139" y="39"/>
                  </a:lnTo>
                  <a:lnTo>
                    <a:pt x="39" y="4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1" name="Freeform 72"/>
            <p:cNvSpPr/>
            <p:nvPr/>
          </p:nvSpPr>
          <p:spPr bwMode="auto">
            <a:xfrm>
              <a:off x="3370263" y="7349618"/>
              <a:ext cx="14288" cy="52388"/>
            </a:xfrm>
            <a:custGeom>
              <a:avLst/>
              <a:gdLst>
                <a:gd name="T0" fmla="*/ 18 w 18"/>
                <a:gd name="T1" fmla="*/ 0 h 65"/>
                <a:gd name="T2" fmla="*/ 0 w 18"/>
                <a:gd name="T3" fmla="*/ 65 h 65"/>
                <a:gd name="T4" fmla="*/ 18 w 18"/>
                <a:gd name="T5" fmla="*/ 0 h 65"/>
              </a:gdLst>
              <a:ahLst/>
              <a:cxnLst>
                <a:cxn ang="0">
                  <a:pos x="T0" y="T1"/>
                </a:cxn>
                <a:cxn ang="0">
                  <a:pos x="T2" y="T3"/>
                </a:cxn>
                <a:cxn ang="0">
                  <a:pos x="T4" y="T5"/>
                </a:cxn>
              </a:cxnLst>
              <a:rect l="0" t="0" r="r" b="b"/>
              <a:pathLst>
                <a:path w="18" h="65">
                  <a:moveTo>
                    <a:pt x="18" y="0"/>
                  </a:moveTo>
                  <a:lnTo>
                    <a:pt x="0" y="65"/>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2" name="Line 73"/>
            <p:cNvSpPr>
              <a:spLocks noChangeShapeType="1"/>
            </p:cNvSpPr>
            <p:nvPr/>
          </p:nvSpPr>
          <p:spPr bwMode="auto">
            <a:xfrm flipH="1">
              <a:off x="3370263"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3" name="Freeform 74"/>
            <p:cNvSpPr/>
            <p:nvPr/>
          </p:nvSpPr>
          <p:spPr bwMode="auto">
            <a:xfrm>
              <a:off x="3355976" y="7335331"/>
              <a:ext cx="41275" cy="80963"/>
            </a:xfrm>
            <a:custGeom>
              <a:avLst/>
              <a:gdLst>
                <a:gd name="T0" fmla="*/ 18 w 52"/>
                <a:gd name="T1" fmla="*/ 101 h 101"/>
                <a:gd name="T2" fmla="*/ 18 w 52"/>
                <a:gd name="T3" fmla="*/ 101 h 101"/>
                <a:gd name="T4" fmla="*/ 13 w 52"/>
                <a:gd name="T5" fmla="*/ 100 h 101"/>
                <a:gd name="T6" fmla="*/ 13 w 52"/>
                <a:gd name="T7" fmla="*/ 100 h 101"/>
                <a:gd name="T8" fmla="*/ 6 w 52"/>
                <a:gd name="T9" fmla="*/ 97 h 101"/>
                <a:gd name="T10" fmla="*/ 3 w 52"/>
                <a:gd name="T11" fmla="*/ 92 h 101"/>
                <a:gd name="T12" fmla="*/ 0 w 52"/>
                <a:gd name="T13" fmla="*/ 86 h 101"/>
                <a:gd name="T14" fmla="*/ 0 w 52"/>
                <a:gd name="T15" fmla="*/ 78 h 101"/>
                <a:gd name="T16" fmla="*/ 18 w 52"/>
                <a:gd name="T17" fmla="*/ 13 h 101"/>
                <a:gd name="T18" fmla="*/ 18 w 52"/>
                <a:gd name="T19" fmla="*/ 13 h 101"/>
                <a:gd name="T20" fmla="*/ 20 w 52"/>
                <a:gd name="T21" fmla="*/ 7 h 101"/>
                <a:gd name="T22" fmla="*/ 27 w 52"/>
                <a:gd name="T23" fmla="*/ 3 h 101"/>
                <a:gd name="T24" fmla="*/ 33 w 52"/>
                <a:gd name="T25" fmla="*/ 0 h 101"/>
                <a:gd name="T26" fmla="*/ 40 w 52"/>
                <a:gd name="T27" fmla="*/ 0 h 101"/>
                <a:gd name="T28" fmla="*/ 40 w 52"/>
                <a:gd name="T29" fmla="*/ 0 h 101"/>
                <a:gd name="T30" fmla="*/ 46 w 52"/>
                <a:gd name="T31" fmla="*/ 4 h 101"/>
                <a:gd name="T32" fmla="*/ 51 w 52"/>
                <a:gd name="T33" fmla="*/ 9 h 101"/>
                <a:gd name="T34" fmla="*/ 52 w 52"/>
                <a:gd name="T35" fmla="*/ 16 h 101"/>
                <a:gd name="T36" fmla="*/ 52 w 52"/>
                <a:gd name="T37" fmla="*/ 22 h 101"/>
                <a:gd name="T38" fmla="*/ 34 w 52"/>
                <a:gd name="T39" fmla="*/ 88 h 101"/>
                <a:gd name="T40" fmla="*/ 34 w 52"/>
                <a:gd name="T41" fmla="*/ 88 h 101"/>
                <a:gd name="T42" fmla="*/ 32 w 52"/>
                <a:gd name="T43" fmla="*/ 93 h 101"/>
                <a:gd name="T44" fmla="*/ 28 w 52"/>
                <a:gd name="T45" fmla="*/ 97 h 101"/>
                <a:gd name="T46" fmla="*/ 23 w 52"/>
                <a:gd name="T47" fmla="*/ 100 h 101"/>
                <a:gd name="T48" fmla="*/ 18 w 52"/>
                <a:gd name="T49" fmla="*/ 101 h 101"/>
                <a:gd name="T50" fmla="*/ 18 w 52"/>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01">
                  <a:moveTo>
                    <a:pt x="18" y="101"/>
                  </a:moveTo>
                  <a:lnTo>
                    <a:pt x="18" y="101"/>
                  </a:lnTo>
                  <a:lnTo>
                    <a:pt x="13" y="100"/>
                  </a:lnTo>
                  <a:lnTo>
                    <a:pt x="13" y="100"/>
                  </a:lnTo>
                  <a:lnTo>
                    <a:pt x="6" y="97"/>
                  </a:lnTo>
                  <a:lnTo>
                    <a:pt x="3" y="92"/>
                  </a:lnTo>
                  <a:lnTo>
                    <a:pt x="0" y="86"/>
                  </a:lnTo>
                  <a:lnTo>
                    <a:pt x="0" y="78"/>
                  </a:lnTo>
                  <a:lnTo>
                    <a:pt x="18" y="13"/>
                  </a:lnTo>
                  <a:lnTo>
                    <a:pt x="18" y="13"/>
                  </a:lnTo>
                  <a:lnTo>
                    <a:pt x="20" y="7"/>
                  </a:lnTo>
                  <a:lnTo>
                    <a:pt x="27" y="3"/>
                  </a:lnTo>
                  <a:lnTo>
                    <a:pt x="33" y="0"/>
                  </a:lnTo>
                  <a:lnTo>
                    <a:pt x="40" y="0"/>
                  </a:lnTo>
                  <a:lnTo>
                    <a:pt x="40" y="0"/>
                  </a:lnTo>
                  <a:lnTo>
                    <a:pt x="46" y="4"/>
                  </a:lnTo>
                  <a:lnTo>
                    <a:pt x="51" y="9"/>
                  </a:lnTo>
                  <a:lnTo>
                    <a:pt x="52" y="16"/>
                  </a:lnTo>
                  <a:lnTo>
                    <a:pt x="52" y="22"/>
                  </a:lnTo>
                  <a:lnTo>
                    <a:pt x="34" y="88"/>
                  </a:lnTo>
                  <a:lnTo>
                    <a:pt x="34" y="88"/>
                  </a:lnTo>
                  <a:lnTo>
                    <a:pt x="32" y="93"/>
                  </a:lnTo>
                  <a:lnTo>
                    <a:pt x="28" y="97"/>
                  </a:lnTo>
                  <a:lnTo>
                    <a:pt x="23" y="100"/>
                  </a:lnTo>
                  <a:lnTo>
                    <a:pt x="18" y="101"/>
                  </a:lnTo>
                  <a:lnTo>
                    <a:pt x="18"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4" name="Freeform 75"/>
            <p:cNvSpPr/>
            <p:nvPr/>
          </p:nvSpPr>
          <p:spPr bwMode="auto">
            <a:xfrm>
              <a:off x="3492501" y="7019418"/>
              <a:ext cx="131763" cy="336550"/>
            </a:xfrm>
            <a:custGeom>
              <a:avLst/>
              <a:gdLst>
                <a:gd name="T0" fmla="*/ 110 w 166"/>
                <a:gd name="T1" fmla="*/ 423 h 423"/>
                <a:gd name="T2" fmla="*/ 166 w 166"/>
                <a:gd name="T3" fmla="*/ 408 h 423"/>
                <a:gd name="T4" fmla="*/ 56 w 166"/>
                <a:gd name="T5" fmla="*/ 0 h 423"/>
                <a:gd name="T6" fmla="*/ 0 w 166"/>
                <a:gd name="T7" fmla="*/ 14 h 423"/>
                <a:gd name="T8" fmla="*/ 110 w 166"/>
                <a:gd name="T9" fmla="*/ 423 h 423"/>
              </a:gdLst>
              <a:ahLst/>
              <a:cxnLst>
                <a:cxn ang="0">
                  <a:pos x="T0" y="T1"/>
                </a:cxn>
                <a:cxn ang="0">
                  <a:pos x="T2" y="T3"/>
                </a:cxn>
                <a:cxn ang="0">
                  <a:pos x="T4" y="T5"/>
                </a:cxn>
                <a:cxn ang="0">
                  <a:pos x="T6" y="T7"/>
                </a:cxn>
                <a:cxn ang="0">
                  <a:pos x="T8" y="T9"/>
                </a:cxn>
              </a:cxnLst>
              <a:rect l="0" t="0" r="r" b="b"/>
              <a:pathLst>
                <a:path w="166" h="423">
                  <a:moveTo>
                    <a:pt x="110" y="423"/>
                  </a:moveTo>
                  <a:lnTo>
                    <a:pt x="166" y="408"/>
                  </a:lnTo>
                  <a:lnTo>
                    <a:pt x="56" y="0"/>
                  </a:lnTo>
                  <a:lnTo>
                    <a:pt x="0" y="14"/>
                  </a:lnTo>
                  <a:lnTo>
                    <a:pt x="110" y="423"/>
                  </a:lnTo>
                  <a:close/>
                </a:path>
              </a:pathLst>
            </a:custGeom>
            <a:solidFill>
              <a:srgbClr val="CBC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5" name="Freeform 76"/>
            <p:cNvSpPr>
              <a:spLocks noEditPoints="1"/>
            </p:cNvSpPr>
            <p:nvPr/>
          </p:nvSpPr>
          <p:spPr bwMode="auto">
            <a:xfrm>
              <a:off x="3478213" y="7005131"/>
              <a:ext cx="160338" cy="365125"/>
            </a:xfrm>
            <a:custGeom>
              <a:avLst/>
              <a:gdLst>
                <a:gd name="T0" fmla="*/ 128 w 202"/>
                <a:gd name="T1" fmla="*/ 459 h 459"/>
                <a:gd name="T2" fmla="*/ 128 w 202"/>
                <a:gd name="T3" fmla="*/ 459 h 459"/>
                <a:gd name="T4" fmla="*/ 124 w 202"/>
                <a:gd name="T5" fmla="*/ 457 h 459"/>
                <a:gd name="T6" fmla="*/ 119 w 202"/>
                <a:gd name="T7" fmla="*/ 456 h 459"/>
                <a:gd name="T8" fmla="*/ 119 w 202"/>
                <a:gd name="T9" fmla="*/ 456 h 459"/>
                <a:gd name="T10" fmla="*/ 114 w 202"/>
                <a:gd name="T11" fmla="*/ 451 h 459"/>
                <a:gd name="T12" fmla="*/ 111 w 202"/>
                <a:gd name="T13" fmla="*/ 445 h 459"/>
                <a:gd name="T14" fmla="*/ 2 w 202"/>
                <a:gd name="T15" fmla="*/ 37 h 459"/>
                <a:gd name="T16" fmla="*/ 2 w 202"/>
                <a:gd name="T17" fmla="*/ 37 h 459"/>
                <a:gd name="T18" fmla="*/ 0 w 202"/>
                <a:gd name="T19" fmla="*/ 30 h 459"/>
                <a:gd name="T20" fmla="*/ 3 w 202"/>
                <a:gd name="T21" fmla="*/ 23 h 459"/>
                <a:gd name="T22" fmla="*/ 8 w 202"/>
                <a:gd name="T23" fmla="*/ 18 h 459"/>
                <a:gd name="T24" fmla="*/ 14 w 202"/>
                <a:gd name="T25" fmla="*/ 15 h 459"/>
                <a:gd name="T26" fmla="*/ 70 w 202"/>
                <a:gd name="T27" fmla="*/ 0 h 459"/>
                <a:gd name="T28" fmla="*/ 70 w 202"/>
                <a:gd name="T29" fmla="*/ 0 h 459"/>
                <a:gd name="T30" fmla="*/ 77 w 202"/>
                <a:gd name="T31" fmla="*/ 0 h 459"/>
                <a:gd name="T32" fmla="*/ 83 w 202"/>
                <a:gd name="T33" fmla="*/ 2 h 459"/>
                <a:gd name="T34" fmla="*/ 83 w 202"/>
                <a:gd name="T35" fmla="*/ 2 h 459"/>
                <a:gd name="T36" fmla="*/ 88 w 202"/>
                <a:gd name="T37" fmla="*/ 6 h 459"/>
                <a:gd name="T38" fmla="*/ 92 w 202"/>
                <a:gd name="T39" fmla="*/ 13 h 459"/>
                <a:gd name="T40" fmla="*/ 202 w 202"/>
                <a:gd name="T41" fmla="*/ 420 h 459"/>
                <a:gd name="T42" fmla="*/ 202 w 202"/>
                <a:gd name="T43" fmla="*/ 420 h 459"/>
                <a:gd name="T44" fmla="*/ 202 w 202"/>
                <a:gd name="T45" fmla="*/ 428 h 459"/>
                <a:gd name="T46" fmla="*/ 199 w 202"/>
                <a:gd name="T47" fmla="*/ 434 h 459"/>
                <a:gd name="T48" fmla="*/ 195 w 202"/>
                <a:gd name="T49" fmla="*/ 440 h 459"/>
                <a:gd name="T50" fmla="*/ 189 w 202"/>
                <a:gd name="T51" fmla="*/ 442 h 459"/>
                <a:gd name="T52" fmla="*/ 133 w 202"/>
                <a:gd name="T53" fmla="*/ 457 h 459"/>
                <a:gd name="T54" fmla="*/ 133 w 202"/>
                <a:gd name="T55" fmla="*/ 457 h 459"/>
                <a:gd name="T56" fmla="*/ 128 w 202"/>
                <a:gd name="T57" fmla="*/ 459 h 459"/>
                <a:gd name="T58" fmla="*/ 128 w 202"/>
                <a:gd name="T59" fmla="*/ 459 h 459"/>
                <a:gd name="T60" fmla="*/ 40 w 202"/>
                <a:gd name="T61" fmla="*/ 44 h 459"/>
                <a:gd name="T62" fmla="*/ 140 w 202"/>
                <a:gd name="T63" fmla="*/ 419 h 459"/>
                <a:gd name="T64" fmla="*/ 162 w 202"/>
                <a:gd name="T65" fmla="*/ 413 h 459"/>
                <a:gd name="T66" fmla="*/ 61 w 202"/>
                <a:gd name="T67" fmla="*/ 39 h 459"/>
                <a:gd name="T68" fmla="*/ 40 w 202"/>
                <a:gd name="T69" fmla="*/ 44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459">
                  <a:moveTo>
                    <a:pt x="128" y="459"/>
                  </a:moveTo>
                  <a:lnTo>
                    <a:pt x="128" y="459"/>
                  </a:lnTo>
                  <a:lnTo>
                    <a:pt x="124" y="457"/>
                  </a:lnTo>
                  <a:lnTo>
                    <a:pt x="119" y="456"/>
                  </a:lnTo>
                  <a:lnTo>
                    <a:pt x="119" y="456"/>
                  </a:lnTo>
                  <a:lnTo>
                    <a:pt x="114" y="451"/>
                  </a:lnTo>
                  <a:lnTo>
                    <a:pt x="111" y="445"/>
                  </a:lnTo>
                  <a:lnTo>
                    <a:pt x="2" y="37"/>
                  </a:lnTo>
                  <a:lnTo>
                    <a:pt x="2" y="37"/>
                  </a:lnTo>
                  <a:lnTo>
                    <a:pt x="0" y="30"/>
                  </a:lnTo>
                  <a:lnTo>
                    <a:pt x="3" y="23"/>
                  </a:lnTo>
                  <a:lnTo>
                    <a:pt x="8" y="18"/>
                  </a:lnTo>
                  <a:lnTo>
                    <a:pt x="14" y="15"/>
                  </a:lnTo>
                  <a:lnTo>
                    <a:pt x="70" y="0"/>
                  </a:lnTo>
                  <a:lnTo>
                    <a:pt x="70" y="0"/>
                  </a:lnTo>
                  <a:lnTo>
                    <a:pt x="77" y="0"/>
                  </a:lnTo>
                  <a:lnTo>
                    <a:pt x="83" y="2"/>
                  </a:lnTo>
                  <a:lnTo>
                    <a:pt x="83" y="2"/>
                  </a:lnTo>
                  <a:lnTo>
                    <a:pt x="88" y="6"/>
                  </a:lnTo>
                  <a:lnTo>
                    <a:pt x="92" y="13"/>
                  </a:lnTo>
                  <a:lnTo>
                    <a:pt x="202" y="420"/>
                  </a:lnTo>
                  <a:lnTo>
                    <a:pt x="202" y="420"/>
                  </a:lnTo>
                  <a:lnTo>
                    <a:pt x="202" y="428"/>
                  </a:lnTo>
                  <a:lnTo>
                    <a:pt x="199" y="434"/>
                  </a:lnTo>
                  <a:lnTo>
                    <a:pt x="195" y="440"/>
                  </a:lnTo>
                  <a:lnTo>
                    <a:pt x="189" y="442"/>
                  </a:lnTo>
                  <a:lnTo>
                    <a:pt x="133" y="457"/>
                  </a:lnTo>
                  <a:lnTo>
                    <a:pt x="133" y="457"/>
                  </a:lnTo>
                  <a:lnTo>
                    <a:pt x="128" y="459"/>
                  </a:lnTo>
                  <a:lnTo>
                    <a:pt x="128" y="459"/>
                  </a:lnTo>
                  <a:close/>
                  <a:moveTo>
                    <a:pt x="40" y="44"/>
                  </a:moveTo>
                  <a:lnTo>
                    <a:pt x="140" y="419"/>
                  </a:lnTo>
                  <a:lnTo>
                    <a:pt x="162" y="413"/>
                  </a:lnTo>
                  <a:lnTo>
                    <a:pt x="61" y="39"/>
                  </a:lnTo>
                  <a:lnTo>
                    <a:pt x="40" y="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6" name="Freeform 77"/>
            <p:cNvSpPr/>
            <p:nvPr/>
          </p:nvSpPr>
          <p:spPr bwMode="auto">
            <a:xfrm>
              <a:off x="3602038" y="7349618"/>
              <a:ext cx="14288" cy="52388"/>
            </a:xfrm>
            <a:custGeom>
              <a:avLst/>
              <a:gdLst>
                <a:gd name="T0" fmla="*/ 0 w 18"/>
                <a:gd name="T1" fmla="*/ 0 h 65"/>
                <a:gd name="T2" fmla="*/ 18 w 18"/>
                <a:gd name="T3" fmla="*/ 65 h 65"/>
                <a:gd name="T4" fmla="*/ 0 w 18"/>
                <a:gd name="T5" fmla="*/ 0 h 65"/>
              </a:gdLst>
              <a:ahLst/>
              <a:cxnLst>
                <a:cxn ang="0">
                  <a:pos x="T0" y="T1"/>
                </a:cxn>
                <a:cxn ang="0">
                  <a:pos x="T2" y="T3"/>
                </a:cxn>
                <a:cxn ang="0">
                  <a:pos x="T4" y="T5"/>
                </a:cxn>
              </a:cxnLst>
              <a:rect l="0" t="0" r="r" b="b"/>
              <a:pathLst>
                <a:path w="18" h="65">
                  <a:moveTo>
                    <a:pt x="0" y="0"/>
                  </a:moveTo>
                  <a:lnTo>
                    <a:pt x="18"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7" name="Line 78"/>
            <p:cNvSpPr>
              <a:spLocks noChangeShapeType="1"/>
            </p:cNvSpPr>
            <p:nvPr/>
          </p:nvSpPr>
          <p:spPr bwMode="auto">
            <a:xfrm>
              <a:off x="3602038" y="7349618"/>
              <a:ext cx="14288" cy="52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8" name="Freeform 79"/>
            <p:cNvSpPr/>
            <p:nvPr/>
          </p:nvSpPr>
          <p:spPr bwMode="auto">
            <a:xfrm>
              <a:off x="3587751" y="7335331"/>
              <a:ext cx="42863" cy="80963"/>
            </a:xfrm>
            <a:custGeom>
              <a:avLst/>
              <a:gdLst>
                <a:gd name="T0" fmla="*/ 36 w 53"/>
                <a:gd name="T1" fmla="*/ 101 h 101"/>
                <a:gd name="T2" fmla="*/ 36 w 53"/>
                <a:gd name="T3" fmla="*/ 101 h 101"/>
                <a:gd name="T4" fmla="*/ 29 w 53"/>
                <a:gd name="T5" fmla="*/ 100 h 101"/>
                <a:gd name="T6" fmla="*/ 24 w 53"/>
                <a:gd name="T7" fmla="*/ 97 h 101"/>
                <a:gd name="T8" fmla="*/ 20 w 53"/>
                <a:gd name="T9" fmla="*/ 93 h 101"/>
                <a:gd name="T10" fmla="*/ 18 w 53"/>
                <a:gd name="T11" fmla="*/ 88 h 101"/>
                <a:gd name="T12" fmla="*/ 1 w 53"/>
                <a:gd name="T13" fmla="*/ 22 h 101"/>
                <a:gd name="T14" fmla="*/ 1 w 53"/>
                <a:gd name="T15" fmla="*/ 22 h 101"/>
                <a:gd name="T16" fmla="*/ 0 w 53"/>
                <a:gd name="T17" fmla="*/ 16 h 101"/>
                <a:gd name="T18" fmla="*/ 2 w 53"/>
                <a:gd name="T19" fmla="*/ 9 h 101"/>
                <a:gd name="T20" fmla="*/ 8 w 53"/>
                <a:gd name="T21" fmla="*/ 4 h 101"/>
                <a:gd name="T22" fmla="*/ 13 w 53"/>
                <a:gd name="T23" fmla="*/ 0 h 101"/>
                <a:gd name="T24" fmla="*/ 13 w 53"/>
                <a:gd name="T25" fmla="*/ 0 h 101"/>
                <a:gd name="T26" fmla="*/ 20 w 53"/>
                <a:gd name="T27" fmla="*/ 0 h 101"/>
                <a:gd name="T28" fmla="*/ 27 w 53"/>
                <a:gd name="T29" fmla="*/ 3 h 101"/>
                <a:gd name="T30" fmla="*/ 32 w 53"/>
                <a:gd name="T31" fmla="*/ 7 h 101"/>
                <a:gd name="T32" fmla="*/ 36 w 53"/>
                <a:gd name="T33" fmla="*/ 13 h 101"/>
                <a:gd name="T34" fmla="*/ 52 w 53"/>
                <a:gd name="T35" fmla="*/ 78 h 101"/>
                <a:gd name="T36" fmla="*/ 52 w 53"/>
                <a:gd name="T37" fmla="*/ 78 h 101"/>
                <a:gd name="T38" fmla="*/ 53 w 53"/>
                <a:gd name="T39" fmla="*/ 86 h 101"/>
                <a:gd name="T40" fmla="*/ 51 w 53"/>
                <a:gd name="T41" fmla="*/ 92 h 101"/>
                <a:gd name="T42" fmla="*/ 46 w 53"/>
                <a:gd name="T43" fmla="*/ 97 h 101"/>
                <a:gd name="T44" fmla="*/ 39 w 53"/>
                <a:gd name="T45" fmla="*/ 100 h 101"/>
                <a:gd name="T46" fmla="*/ 39 w 53"/>
                <a:gd name="T47" fmla="*/ 100 h 101"/>
                <a:gd name="T48" fmla="*/ 36 w 53"/>
                <a:gd name="T49" fmla="*/ 101 h 101"/>
                <a:gd name="T50" fmla="*/ 36 w 53"/>
                <a:gd name="T5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1">
                  <a:moveTo>
                    <a:pt x="36" y="101"/>
                  </a:moveTo>
                  <a:lnTo>
                    <a:pt x="36" y="101"/>
                  </a:lnTo>
                  <a:lnTo>
                    <a:pt x="29" y="100"/>
                  </a:lnTo>
                  <a:lnTo>
                    <a:pt x="24" y="97"/>
                  </a:lnTo>
                  <a:lnTo>
                    <a:pt x="20" y="93"/>
                  </a:lnTo>
                  <a:lnTo>
                    <a:pt x="18" y="88"/>
                  </a:lnTo>
                  <a:lnTo>
                    <a:pt x="1" y="22"/>
                  </a:lnTo>
                  <a:lnTo>
                    <a:pt x="1" y="22"/>
                  </a:lnTo>
                  <a:lnTo>
                    <a:pt x="0" y="16"/>
                  </a:lnTo>
                  <a:lnTo>
                    <a:pt x="2" y="9"/>
                  </a:lnTo>
                  <a:lnTo>
                    <a:pt x="8" y="4"/>
                  </a:lnTo>
                  <a:lnTo>
                    <a:pt x="13" y="0"/>
                  </a:lnTo>
                  <a:lnTo>
                    <a:pt x="13" y="0"/>
                  </a:lnTo>
                  <a:lnTo>
                    <a:pt x="20" y="0"/>
                  </a:lnTo>
                  <a:lnTo>
                    <a:pt x="27" y="3"/>
                  </a:lnTo>
                  <a:lnTo>
                    <a:pt x="32" y="7"/>
                  </a:lnTo>
                  <a:lnTo>
                    <a:pt x="36" y="13"/>
                  </a:lnTo>
                  <a:lnTo>
                    <a:pt x="52" y="78"/>
                  </a:lnTo>
                  <a:lnTo>
                    <a:pt x="52" y="78"/>
                  </a:lnTo>
                  <a:lnTo>
                    <a:pt x="53" y="86"/>
                  </a:lnTo>
                  <a:lnTo>
                    <a:pt x="51" y="92"/>
                  </a:lnTo>
                  <a:lnTo>
                    <a:pt x="46" y="97"/>
                  </a:lnTo>
                  <a:lnTo>
                    <a:pt x="39" y="100"/>
                  </a:lnTo>
                  <a:lnTo>
                    <a:pt x="39" y="100"/>
                  </a:lnTo>
                  <a:lnTo>
                    <a:pt x="36" y="101"/>
                  </a:lnTo>
                  <a:lnTo>
                    <a:pt x="36" y="1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29" name="Freeform 80"/>
            <p:cNvSpPr/>
            <p:nvPr/>
          </p:nvSpPr>
          <p:spPr bwMode="auto">
            <a:xfrm>
              <a:off x="3438526" y="6938456"/>
              <a:ext cx="107950" cy="107950"/>
            </a:xfrm>
            <a:custGeom>
              <a:avLst/>
              <a:gdLst>
                <a:gd name="T0" fmla="*/ 136 w 136"/>
                <a:gd name="T1" fmla="*/ 68 h 137"/>
                <a:gd name="T2" fmla="*/ 136 w 136"/>
                <a:gd name="T3" fmla="*/ 68 h 137"/>
                <a:gd name="T4" fmla="*/ 135 w 136"/>
                <a:gd name="T5" fmla="*/ 82 h 137"/>
                <a:gd name="T6" fmla="*/ 130 w 136"/>
                <a:gd name="T7" fmla="*/ 95 h 137"/>
                <a:gd name="T8" fmla="*/ 124 w 136"/>
                <a:gd name="T9" fmla="*/ 106 h 137"/>
                <a:gd name="T10" fmla="*/ 116 w 136"/>
                <a:gd name="T11" fmla="*/ 116 h 137"/>
                <a:gd name="T12" fmla="*/ 105 w 136"/>
                <a:gd name="T13" fmla="*/ 124 h 137"/>
                <a:gd name="T14" fmla="*/ 94 w 136"/>
                <a:gd name="T15" fmla="*/ 130 h 137"/>
                <a:gd name="T16" fmla="*/ 81 w 136"/>
                <a:gd name="T17" fmla="*/ 135 h 137"/>
                <a:gd name="T18" fmla="*/ 67 w 136"/>
                <a:gd name="T19" fmla="*/ 137 h 137"/>
                <a:gd name="T20" fmla="*/ 67 w 136"/>
                <a:gd name="T21" fmla="*/ 137 h 137"/>
                <a:gd name="T22" fmla="*/ 54 w 136"/>
                <a:gd name="T23" fmla="*/ 135 h 137"/>
                <a:gd name="T24" fmla="*/ 42 w 136"/>
                <a:gd name="T25" fmla="*/ 130 h 137"/>
                <a:gd name="T26" fmla="*/ 30 w 136"/>
                <a:gd name="T27" fmla="*/ 124 h 137"/>
                <a:gd name="T28" fmla="*/ 20 w 136"/>
                <a:gd name="T29" fmla="*/ 116 h 137"/>
                <a:gd name="T30" fmla="*/ 11 w 136"/>
                <a:gd name="T31" fmla="*/ 106 h 137"/>
                <a:gd name="T32" fmla="*/ 5 w 136"/>
                <a:gd name="T33" fmla="*/ 95 h 137"/>
                <a:gd name="T34" fmla="*/ 1 w 136"/>
                <a:gd name="T35" fmla="*/ 82 h 137"/>
                <a:gd name="T36" fmla="*/ 0 w 136"/>
                <a:gd name="T37" fmla="*/ 68 h 137"/>
                <a:gd name="T38" fmla="*/ 0 w 136"/>
                <a:gd name="T39" fmla="*/ 68 h 137"/>
                <a:gd name="T40" fmla="*/ 1 w 136"/>
                <a:gd name="T41" fmla="*/ 55 h 137"/>
                <a:gd name="T42" fmla="*/ 5 w 136"/>
                <a:gd name="T43" fmla="*/ 42 h 137"/>
                <a:gd name="T44" fmla="*/ 11 w 136"/>
                <a:gd name="T45" fmla="*/ 30 h 137"/>
                <a:gd name="T46" fmla="*/ 20 w 136"/>
                <a:gd name="T47" fmla="*/ 21 h 137"/>
                <a:gd name="T48" fmla="*/ 30 w 136"/>
                <a:gd name="T49" fmla="*/ 12 h 137"/>
                <a:gd name="T50" fmla="*/ 42 w 136"/>
                <a:gd name="T51" fmla="*/ 5 h 137"/>
                <a:gd name="T52" fmla="*/ 54 w 136"/>
                <a:gd name="T53" fmla="*/ 2 h 137"/>
                <a:gd name="T54" fmla="*/ 67 w 136"/>
                <a:gd name="T55" fmla="*/ 0 h 137"/>
                <a:gd name="T56" fmla="*/ 67 w 136"/>
                <a:gd name="T57" fmla="*/ 0 h 137"/>
                <a:gd name="T58" fmla="*/ 81 w 136"/>
                <a:gd name="T59" fmla="*/ 2 h 137"/>
                <a:gd name="T60" fmla="*/ 94 w 136"/>
                <a:gd name="T61" fmla="*/ 5 h 137"/>
                <a:gd name="T62" fmla="*/ 105 w 136"/>
                <a:gd name="T63" fmla="*/ 12 h 137"/>
                <a:gd name="T64" fmla="*/ 116 w 136"/>
                <a:gd name="T65" fmla="*/ 21 h 137"/>
                <a:gd name="T66" fmla="*/ 124 w 136"/>
                <a:gd name="T67" fmla="*/ 30 h 137"/>
                <a:gd name="T68" fmla="*/ 130 w 136"/>
                <a:gd name="T69" fmla="*/ 42 h 137"/>
                <a:gd name="T70" fmla="*/ 135 w 136"/>
                <a:gd name="T71" fmla="*/ 55 h 137"/>
                <a:gd name="T72" fmla="*/ 136 w 136"/>
                <a:gd name="T73" fmla="*/ 68 h 137"/>
                <a:gd name="T74" fmla="*/ 136 w 136"/>
                <a:gd name="T7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7">
                  <a:moveTo>
                    <a:pt x="136" y="68"/>
                  </a:moveTo>
                  <a:lnTo>
                    <a:pt x="136" y="68"/>
                  </a:lnTo>
                  <a:lnTo>
                    <a:pt x="135" y="82"/>
                  </a:lnTo>
                  <a:lnTo>
                    <a:pt x="130" y="95"/>
                  </a:lnTo>
                  <a:lnTo>
                    <a:pt x="124" y="106"/>
                  </a:lnTo>
                  <a:lnTo>
                    <a:pt x="116" y="116"/>
                  </a:lnTo>
                  <a:lnTo>
                    <a:pt x="105" y="124"/>
                  </a:lnTo>
                  <a:lnTo>
                    <a:pt x="94" y="130"/>
                  </a:lnTo>
                  <a:lnTo>
                    <a:pt x="81" y="135"/>
                  </a:lnTo>
                  <a:lnTo>
                    <a:pt x="67" y="137"/>
                  </a:lnTo>
                  <a:lnTo>
                    <a:pt x="67" y="137"/>
                  </a:lnTo>
                  <a:lnTo>
                    <a:pt x="54" y="135"/>
                  </a:lnTo>
                  <a:lnTo>
                    <a:pt x="42" y="130"/>
                  </a:lnTo>
                  <a:lnTo>
                    <a:pt x="30" y="124"/>
                  </a:lnTo>
                  <a:lnTo>
                    <a:pt x="20" y="116"/>
                  </a:lnTo>
                  <a:lnTo>
                    <a:pt x="11" y="106"/>
                  </a:lnTo>
                  <a:lnTo>
                    <a:pt x="5" y="95"/>
                  </a:lnTo>
                  <a:lnTo>
                    <a:pt x="1" y="82"/>
                  </a:lnTo>
                  <a:lnTo>
                    <a:pt x="0" y="68"/>
                  </a:lnTo>
                  <a:lnTo>
                    <a:pt x="0" y="68"/>
                  </a:lnTo>
                  <a:lnTo>
                    <a:pt x="1" y="55"/>
                  </a:lnTo>
                  <a:lnTo>
                    <a:pt x="5" y="42"/>
                  </a:lnTo>
                  <a:lnTo>
                    <a:pt x="11" y="30"/>
                  </a:lnTo>
                  <a:lnTo>
                    <a:pt x="20" y="21"/>
                  </a:lnTo>
                  <a:lnTo>
                    <a:pt x="30" y="12"/>
                  </a:lnTo>
                  <a:lnTo>
                    <a:pt x="42" y="5"/>
                  </a:lnTo>
                  <a:lnTo>
                    <a:pt x="54" y="2"/>
                  </a:lnTo>
                  <a:lnTo>
                    <a:pt x="67" y="0"/>
                  </a:lnTo>
                  <a:lnTo>
                    <a:pt x="67" y="0"/>
                  </a:lnTo>
                  <a:lnTo>
                    <a:pt x="81" y="2"/>
                  </a:lnTo>
                  <a:lnTo>
                    <a:pt x="94" y="5"/>
                  </a:lnTo>
                  <a:lnTo>
                    <a:pt x="105" y="12"/>
                  </a:lnTo>
                  <a:lnTo>
                    <a:pt x="116" y="21"/>
                  </a:lnTo>
                  <a:lnTo>
                    <a:pt x="124" y="30"/>
                  </a:lnTo>
                  <a:lnTo>
                    <a:pt x="130" y="42"/>
                  </a:lnTo>
                  <a:lnTo>
                    <a:pt x="135" y="55"/>
                  </a:lnTo>
                  <a:lnTo>
                    <a:pt x="136" y="68"/>
                  </a:lnTo>
                  <a:lnTo>
                    <a:pt x="136" y="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sp>
          <p:nvSpPr>
            <p:cNvPr id="30" name="Freeform 81"/>
            <p:cNvSpPr>
              <a:spLocks noEditPoints="1"/>
            </p:cNvSpPr>
            <p:nvPr/>
          </p:nvSpPr>
          <p:spPr bwMode="auto">
            <a:xfrm>
              <a:off x="3424238" y="6924168"/>
              <a:ext cx="136525" cy="136525"/>
            </a:xfrm>
            <a:custGeom>
              <a:avLst/>
              <a:gdLst>
                <a:gd name="T0" fmla="*/ 85 w 172"/>
                <a:gd name="T1" fmla="*/ 172 h 172"/>
                <a:gd name="T2" fmla="*/ 69 w 172"/>
                <a:gd name="T3" fmla="*/ 169 h 172"/>
                <a:gd name="T4" fmla="*/ 52 w 172"/>
                <a:gd name="T5" fmla="*/ 164 h 172"/>
                <a:gd name="T6" fmla="*/ 38 w 172"/>
                <a:gd name="T7" fmla="*/ 156 h 172"/>
                <a:gd name="T8" fmla="*/ 25 w 172"/>
                <a:gd name="T9" fmla="*/ 146 h 172"/>
                <a:gd name="T10" fmla="*/ 15 w 172"/>
                <a:gd name="T11" fmla="*/ 133 h 172"/>
                <a:gd name="T12" fmla="*/ 6 w 172"/>
                <a:gd name="T13" fmla="*/ 118 h 172"/>
                <a:gd name="T14" fmla="*/ 1 w 172"/>
                <a:gd name="T15" fmla="*/ 103 h 172"/>
                <a:gd name="T16" fmla="*/ 0 w 172"/>
                <a:gd name="T17" fmla="*/ 85 h 172"/>
                <a:gd name="T18" fmla="*/ 0 w 172"/>
                <a:gd name="T19" fmla="*/ 76 h 172"/>
                <a:gd name="T20" fmla="*/ 4 w 172"/>
                <a:gd name="T21" fmla="*/ 59 h 172"/>
                <a:gd name="T22" fmla="*/ 10 w 172"/>
                <a:gd name="T23" fmla="*/ 44 h 172"/>
                <a:gd name="T24" fmla="*/ 19 w 172"/>
                <a:gd name="T25" fmla="*/ 31 h 172"/>
                <a:gd name="T26" fmla="*/ 32 w 172"/>
                <a:gd name="T27" fmla="*/ 19 h 172"/>
                <a:gd name="T28" fmla="*/ 44 w 172"/>
                <a:gd name="T29" fmla="*/ 10 h 172"/>
                <a:gd name="T30" fmla="*/ 60 w 172"/>
                <a:gd name="T31" fmla="*/ 3 h 172"/>
                <a:gd name="T32" fmla="*/ 76 w 172"/>
                <a:gd name="T33" fmla="*/ 0 h 172"/>
                <a:gd name="T34" fmla="*/ 85 w 172"/>
                <a:gd name="T35" fmla="*/ 0 h 172"/>
                <a:gd name="T36" fmla="*/ 103 w 172"/>
                <a:gd name="T37" fmla="*/ 1 h 172"/>
                <a:gd name="T38" fmla="*/ 120 w 172"/>
                <a:gd name="T39" fmla="*/ 6 h 172"/>
                <a:gd name="T40" fmla="*/ 134 w 172"/>
                <a:gd name="T41" fmla="*/ 15 h 172"/>
                <a:gd name="T42" fmla="*/ 146 w 172"/>
                <a:gd name="T43" fmla="*/ 25 h 172"/>
                <a:gd name="T44" fmla="*/ 156 w 172"/>
                <a:gd name="T45" fmla="*/ 38 h 172"/>
                <a:gd name="T46" fmla="*/ 164 w 172"/>
                <a:gd name="T47" fmla="*/ 52 h 172"/>
                <a:gd name="T48" fmla="*/ 169 w 172"/>
                <a:gd name="T49" fmla="*/ 68 h 172"/>
                <a:gd name="T50" fmla="*/ 172 w 172"/>
                <a:gd name="T51" fmla="*/ 85 h 172"/>
                <a:gd name="T52" fmla="*/ 171 w 172"/>
                <a:gd name="T53" fmla="*/ 94 h 172"/>
                <a:gd name="T54" fmla="*/ 168 w 172"/>
                <a:gd name="T55" fmla="*/ 110 h 172"/>
                <a:gd name="T56" fmla="*/ 160 w 172"/>
                <a:gd name="T57" fmla="*/ 126 h 172"/>
                <a:gd name="T58" fmla="*/ 151 w 172"/>
                <a:gd name="T59" fmla="*/ 140 h 172"/>
                <a:gd name="T60" fmla="*/ 140 w 172"/>
                <a:gd name="T61" fmla="*/ 151 h 172"/>
                <a:gd name="T62" fmla="*/ 126 w 172"/>
                <a:gd name="T63" fmla="*/ 160 h 172"/>
                <a:gd name="T64" fmla="*/ 111 w 172"/>
                <a:gd name="T65" fmla="*/ 168 h 172"/>
                <a:gd name="T66" fmla="*/ 94 w 172"/>
                <a:gd name="T67" fmla="*/ 170 h 172"/>
                <a:gd name="T68" fmla="*/ 85 w 172"/>
                <a:gd name="T69" fmla="*/ 172 h 172"/>
                <a:gd name="T70" fmla="*/ 85 w 172"/>
                <a:gd name="T71" fmla="*/ 35 h 172"/>
                <a:gd name="T72" fmla="*/ 66 w 172"/>
                <a:gd name="T73" fmla="*/ 39 h 172"/>
                <a:gd name="T74" fmla="*/ 51 w 172"/>
                <a:gd name="T75" fmla="*/ 50 h 172"/>
                <a:gd name="T76" fmla="*/ 39 w 172"/>
                <a:gd name="T77" fmla="*/ 66 h 172"/>
                <a:gd name="T78" fmla="*/ 35 w 172"/>
                <a:gd name="T79" fmla="*/ 85 h 172"/>
                <a:gd name="T80" fmla="*/ 37 w 172"/>
                <a:gd name="T81" fmla="*/ 95 h 172"/>
                <a:gd name="T82" fmla="*/ 44 w 172"/>
                <a:gd name="T83" fmla="*/ 113 h 172"/>
                <a:gd name="T84" fmla="*/ 57 w 172"/>
                <a:gd name="T85" fmla="*/ 127 h 172"/>
                <a:gd name="T86" fmla="*/ 75 w 172"/>
                <a:gd name="T87" fmla="*/ 135 h 172"/>
                <a:gd name="T88" fmla="*/ 85 w 172"/>
                <a:gd name="T89" fmla="*/ 136 h 172"/>
                <a:gd name="T90" fmla="*/ 106 w 172"/>
                <a:gd name="T91" fmla="*/ 131 h 172"/>
                <a:gd name="T92" fmla="*/ 121 w 172"/>
                <a:gd name="T93" fmla="*/ 121 h 172"/>
                <a:gd name="T94" fmla="*/ 132 w 172"/>
                <a:gd name="T95" fmla="*/ 105 h 172"/>
                <a:gd name="T96" fmla="*/ 136 w 172"/>
                <a:gd name="T97" fmla="*/ 85 h 172"/>
                <a:gd name="T98" fmla="*/ 135 w 172"/>
                <a:gd name="T99" fmla="*/ 75 h 172"/>
                <a:gd name="T100" fmla="*/ 127 w 172"/>
                <a:gd name="T101" fmla="*/ 57 h 172"/>
                <a:gd name="T102" fmla="*/ 113 w 172"/>
                <a:gd name="T103" fmla="*/ 44 h 172"/>
                <a:gd name="T104" fmla="*/ 95 w 172"/>
                <a:gd name="T105" fmla="*/ 36 h 172"/>
                <a:gd name="T106" fmla="*/ 85 w 172"/>
                <a:gd name="T107"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 h="172">
                  <a:moveTo>
                    <a:pt x="85" y="172"/>
                  </a:moveTo>
                  <a:lnTo>
                    <a:pt x="85" y="172"/>
                  </a:lnTo>
                  <a:lnTo>
                    <a:pt x="76" y="170"/>
                  </a:lnTo>
                  <a:lnTo>
                    <a:pt x="69" y="169"/>
                  </a:lnTo>
                  <a:lnTo>
                    <a:pt x="60" y="168"/>
                  </a:lnTo>
                  <a:lnTo>
                    <a:pt x="52" y="164"/>
                  </a:lnTo>
                  <a:lnTo>
                    <a:pt x="44" y="160"/>
                  </a:lnTo>
                  <a:lnTo>
                    <a:pt x="38" y="156"/>
                  </a:lnTo>
                  <a:lnTo>
                    <a:pt x="32" y="151"/>
                  </a:lnTo>
                  <a:lnTo>
                    <a:pt x="25" y="146"/>
                  </a:lnTo>
                  <a:lnTo>
                    <a:pt x="19" y="140"/>
                  </a:lnTo>
                  <a:lnTo>
                    <a:pt x="15" y="133"/>
                  </a:lnTo>
                  <a:lnTo>
                    <a:pt x="10" y="126"/>
                  </a:lnTo>
                  <a:lnTo>
                    <a:pt x="6" y="118"/>
                  </a:lnTo>
                  <a:lnTo>
                    <a:pt x="4" y="110"/>
                  </a:lnTo>
                  <a:lnTo>
                    <a:pt x="1" y="103"/>
                  </a:lnTo>
                  <a:lnTo>
                    <a:pt x="0" y="94"/>
                  </a:lnTo>
                  <a:lnTo>
                    <a:pt x="0" y="85"/>
                  </a:lnTo>
                  <a:lnTo>
                    <a:pt x="0" y="85"/>
                  </a:lnTo>
                  <a:lnTo>
                    <a:pt x="0" y="76"/>
                  </a:lnTo>
                  <a:lnTo>
                    <a:pt x="1" y="68"/>
                  </a:lnTo>
                  <a:lnTo>
                    <a:pt x="4" y="59"/>
                  </a:lnTo>
                  <a:lnTo>
                    <a:pt x="6" y="52"/>
                  </a:lnTo>
                  <a:lnTo>
                    <a:pt x="10" y="44"/>
                  </a:lnTo>
                  <a:lnTo>
                    <a:pt x="15" y="38"/>
                  </a:lnTo>
                  <a:lnTo>
                    <a:pt x="19" y="31"/>
                  </a:lnTo>
                  <a:lnTo>
                    <a:pt x="25" y="25"/>
                  </a:lnTo>
                  <a:lnTo>
                    <a:pt x="32" y="19"/>
                  </a:lnTo>
                  <a:lnTo>
                    <a:pt x="38" y="15"/>
                  </a:lnTo>
                  <a:lnTo>
                    <a:pt x="44" y="10"/>
                  </a:lnTo>
                  <a:lnTo>
                    <a:pt x="52" y="6"/>
                  </a:lnTo>
                  <a:lnTo>
                    <a:pt x="60" y="3"/>
                  </a:lnTo>
                  <a:lnTo>
                    <a:pt x="69" y="1"/>
                  </a:lnTo>
                  <a:lnTo>
                    <a:pt x="76" y="0"/>
                  </a:lnTo>
                  <a:lnTo>
                    <a:pt x="85" y="0"/>
                  </a:lnTo>
                  <a:lnTo>
                    <a:pt x="85" y="0"/>
                  </a:lnTo>
                  <a:lnTo>
                    <a:pt x="94" y="0"/>
                  </a:lnTo>
                  <a:lnTo>
                    <a:pt x="103" y="1"/>
                  </a:lnTo>
                  <a:lnTo>
                    <a:pt x="111" y="3"/>
                  </a:lnTo>
                  <a:lnTo>
                    <a:pt x="120" y="6"/>
                  </a:lnTo>
                  <a:lnTo>
                    <a:pt x="126" y="10"/>
                  </a:lnTo>
                  <a:lnTo>
                    <a:pt x="134" y="15"/>
                  </a:lnTo>
                  <a:lnTo>
                    <a:pt x="140" y="19"/>
                  </a:lnTo>
                  <a:lnTo>
                    <a:pt x="146" y="25"/>
                  </a:lnTo>
                  <a:lnTo>
                    <a:pt x="151" y="31"/>
                  </a:lnTo>
                  <a:lnTo>
                    <a:pt x="156" y="38"/>
                  </a:lnTo>
                  <a:lnTo>
                    <a:pt x="160" y="44"/>
                  </a:lnTo>
                  <a:lnTo>
                    <a:pt x="164" y="52"/>
                  </a:lnTo>
                  <a:lnTo>
                    <a:pt x="168" y="59"/>
                  </a:lnTo>
                  <a:lnTo>
                    <a:pt x="169" y="68"/>
                  </a:lnTo>
                  <a:lnTo>
                    <a:pt x="171" y="76"/>
                  </a:lnTo>
                  <a:lnTo>
                    <a:pt x="172" y="85"/>
                  </a:lnTo>
                  <a:lnTo>
                    <a:pt x="172" y="85"/>
                  </a:lnTo>
                  <a:lnTo>
                    <a:pt x="171" y="94"/>
                  </a:lnTo>
                  <a:lnTo>
                    <a:pt x="169" y="103"/>
                  </a:lnTo>
                  <a:lnTo>
                    <a:pt x="168" y="110"/>
                  </a:lnTo>
                  <a:lnTo>
                    <a:pt x="164" y="118"/>
                  </a:lnTo>
                  <a:lnTo>
                    <a:pt x="160" y="126"/>
                  </a:lnTo>
                  <a:lnTo>
                    <a:pt x="156" y="133"/>
                  </a:lnTo>
                  <a:lnTo>
                    <a:pt x="151" y="140"/>
                  </a:lnTo>
                  <a:lnTo>
                    <a:pt x="146" y="146"/>
                  </a:lnTo>
                  <a:lnTo>
                    <a:pt x="140" y="151"/>
                  </a:lnTo>
                  <a:lnTo>
                    <a:pt x="134" y="156"/>
                  </a:lnTo>
                  <a:lnTo>
                    <a:pt x="126" y="160"/>
                  </a:lnTo>
                  <a:lnTo>
                    <a:pt x="120" y="164"/>
                  </a:lnTo>
                  <a:lnTo>
                    <a:pt x="111" y="168"/>
                  </a:lnTo>
                  <a:lnTo>
                    <a:pt x="103" y="169"/>
                  </a:lnTo>
                  <a:lnTo>
                    <a:pt x="94" y="170"/>
                  </a:lnTo>
                  <a:lnTo>
                    <a:pt x="85" y="172"/>
                  </a:lnTo>
                  <a:lnTo>
                    <a:pt x="85" y="172"/>
                  </a:lnTo>
                  <a:close/>
                  <a:moveTo>
                    <a:pt x="85" y="35"/>
                  </a:moveTo>
                  <a:lnTo>
                    <a:pt x="85" y="35"/>
                  </a:lnTo>
                  <a:lnTo>
                    <a:pt x="75" y="36"/>
                  </a:lnTo>
                  <a:lnTo>
                    <a:pt x="66" y="39"/>
                  </a:lnTo>
                  <a:lnTo>
                    <a:pt x="57" y="44"/>
                  </a:lnTo>
                  <a:lnTo>
                    <a:pt x="51" y="50"/>
                  </a:lnTo>
                  <a:lnTo>
                    <a:pt x="44" y="57"/>
                  </a:lnTo>
                  <a:lnTo>
                    <a:pt x="39" y="66"/>
                  </a:lnTo>
                  <a:lnTo>
                    <a:pt x="37" y="75"/>
                  </a:lnTo>
                  <a:lnTo>
                    <a:pt x="35" y="85"/>
                  </a:lnTo>
                  <a:lnTo>
                    <a:pt x="35" y="85"/>
                  </a:lnTo>
                  <a:lnTo>
                    <a:pt x="37" y="95"/>
                  </a:lnTo>
                  <a:lnTo>
                    <a:pt x="39" y="105"/>
                  </a:lnTo>
                  <a:lnTo>
                    <a:pt x="44" y="113"/>
                  </a:lnTo>
                  <a:lnTo>
                    <a:pt x="51" y="121"/>
                  </a:lnTo>
                  <a:lnTo>
                    <a:pt x="57" y="127"/>
                  </a:lnTo>
                  <a:lnTo>
                    <a:pt x="66" y="131"/>
                  </a:lnTo>
                  <a:lnTo>
                    <a:pt x="75" y="135"/>
                  </a:lnTo>
                  <a:lnTo>
                    <a:pt x="85" y="136"/>
                  </a:lnTo>
                  <a:lnTo>
                    <a:pt x="85" y="136"/>
                  </a:lnTo>
                  <a:lnTo>
                    <a:pt x="95" y="135"/>
                  </a:lnTo>
                  <a:lnTo>
                    <a:pt x="106" y="131"/>
                  </a:lnTo>
                  <a:lnTo>
                    <a:pt x="113" y="127"/>
                  </a:lnTo>
                  <a:lnTo>
                    <a:pt x="121" y="121"/>
                  </a:lnTo>
                  <a:lnTo>
                    <a:pt x="127" y="113"/>
                  </a:lnTo>
                  <a:lnTo>
                    <a:pt x="132" y="105"/>
                  </a:lnTo>
                  <a:lnTo>
                    <a:pt x="135" y="95"/>
                  </a:lnTo>
                  <a:lnTo>
                    <a:pt x="136" y="85"/>
                  </a:lnTo>
                  <a:lnTo>
                    <a:pt x="136" y="85"/>
                  </a:lnTo>
                  <a:lnTo>
                    <a:pt x="135" y="75"/>
                  </a:lnTo>
                  <a:lnTo>
                    <a:pt x="132" y="66"/>
                  </a:lnTo>
                  <a:lnTo>
                    <a:pt x="127" y="57"/>
                  </a:lnTo>
                  <a:lnTo>
                    <a:pt x="121" y="50"/>
                  </a:lnTo>
                  <a:lnTo>
                    <a:pt x="113" y="44"/>
                  </a:lnTo>
                  <a:lnTo>
                    <a:pt x="106" y="39"/>
                  </a:lnTo>
                  <a:lnTo>
                    <a:pt x="95" y="36"/>
                  </a:lnTo>
                  <a:lnTo>
                    <a:pt x="85" y="35"/>
                  </a:lnTo>
                  <a:lnTo>
                    <a:pt x="8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atinLnBrk="1"/>
              <a:endParaRPr lang="ko-KR" altLang="en-US">
                <a:solidFill>
                  <a:prstClr val="black"/>
                </a:solidFill>
                <a:latin typeface="Calibri" panose="020F0502020204030204" pitchFamily="34" charset="0"/>
                <a:ea typeface="Malgun Gothic" panose="020B0503020000020004" pitchFamily="34" charset="-127"/>
              </a:endParaRPr>
            </a:p>
          </p:txBody>
        </p:sp>
      </p:grpSp>
      <p:sp>
        <p:nvSpPr>
          <p:cNvPr id="31" name="文本框 30"/>
          <p:cNvSpPr txBox="1"/>
          <p:nvPr/>
        </p:nvSpPr>
        <p:spPr>
          <a:xfrm>
            <a:off x="310515" y="370840"/>
            <a:ext cx="5593715" cy="706755"/>
          </a:xfrm>
          <a:prstGeom prst="rect">
            <a:avLst/>
          </a:prstGeom>
          <a:noFill/>
        </p:spPr>
        <p:txBody>
          <a:bodyPr wrap="square" rtlCol="0" anchor="t">
            <a:spAutoFit/>
          </a:bodyPr>
          <a:lstStyle/>
          <a:p>
            <a:pPr algn="l"/>
            <a:r>
              <a:rPr lang="en-US" altLang="zh-CN" sz="4000" b="1" smtClean="0">
                <a:solidFill>
                  <a:schemeClr val="tx1"/>
                </a:solidFill>
                <a:effectLst>
                  <a:outerShdw blurRad="38100" dist="19050" dir="2700000" algn="tl" rotWithShape="0">
                    <a:schemeClr val="dk1">
                      <a:alpha val="40000"/>
                    </a:schemeClr>
                  </a:outerShdw>
                </a:effectLst>
                <a:latin typeface="+mj-ea"/>
                <a:ea typeface="+mj-ea"/>
                <a:cs typeface="+mj-ea"/>
                <a:sym typeface="+mn-ea"/>
              </a:rPr>
              <a:t>02</a:t>
            </a:r>
            <a:r>
              <a:rPr lang="en-US" altLang="zh-CN" sz="4000" smtClean="0">
                <a:solidFill>
                  <a:schemeClr val="tx1"/>
                </a:solidFill>
                <a:effectLst>
                  <a:outerShdw blurRad="38100" dist="19050" dir="2700000" algn="tl" rotWithShape="0">
                    <a:schemeClr val="dk1">
                      <a:alpha val="40000"/>
                    </a:schemeClr>
                  </a:outerShdw>
                </a:effectLst>
                <a:latin typeface="+mj-ea"/>
                <a:ea typeface="+mj-ea"/>
                <a:cs typeface="+mj-ea"/>
                <a:sym typeface="+mn-ea"/>
              </a:rPr>
              <a:t> </a:t>
            </a:r>
            <a:r>
              <a:rPr lang="zh-CN" altLang="en-US" sz="4000" b="1" smtClean="0">
                <a:solidFill>
                  <a:schemeClr val="accent4"/>
                </a:solidFill>
                <a:effectLst>
                  <a:outerShdw blurRad="50800" dist="38100" algn="l" rotWithShape="0">
                    <a:prstClr val="black">
                      <a:alpha val="40000"/>
                    </a:prstClr>
                  </a:outerShdw>
                </a:effectLst>
                <a:latin typeface="+mj-ea"/>
                <a:ea typeface="+mj-ea"/>
                <a:cs typeface="+mj-ea"/>
                <a:sym typeface="+mn-ea"/>
              </a:rPr>
              <a:t>小车组成</a:t>
            </a:r>
            <a:endParaRPr lang="zh-CN" altLang="en-US" sz="4000" b="1">
              <a:solidFill>
                <a:schemeClr val="accent4"/>
              </a:solidFill>
              <a:effectLst>
                <a:outerShdw blurRad="50800" dist="38100" algn="l" rotWithShape="0">
                  <a:prstClr val="black">
                    <a:alpha val="40000"/>
                  </a:prstClr>
                </a:outerShdw>
              </a:effectLst>
              <a:latin typeface="+mj-ea"/>
              <a:ea typeface="+mj-ea"/>
              <a:cs typeface="+mj-ea"/>
              <a:sym typeface="+mn-ea"/>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8050" y="1246208"/>
            <a:ext cx="7699765" cy="54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1111052" y="2067624"/>
            <a:ext cx="1684743" cy="369332"/>
          </a:xfrm>
          <a:prstGeom prst="rect">
            <a:avLst/>
          </a:prstGeom>
          <a:noFill/>
        </p:spPr>
        <p:txBody>
          <a:bodyPr wrap="square" rtlCol="0">
            <a:spAutoFit/>
          </a:bodyPr>
          <a:lstStyle/>
          <a:p>
            <a:r>
              <a:rPr lang="en-US" altLang="zh-CN" smtClean="0">
                <a:latin typeface="黑体" panose="02010609060101010101" pitchFamily="49" charset="-122"/>
                <a:ea typeface="黑体" panose="02010609060101010101" pitchFamily="49" charset="-122"/>
              </a:rPr>
              <a:t>Proteus</a:t>
            </a:r>
            <a:r>
              <a:rPr lang="zh-CN" altLang="en-US" smtClean="0">
                <a:latin typeface="黑体" panose="02010609060101010101" pitchFamily="49" charset="-122"/>
                <a:ea typeface="黑体" panose="02010609060101010101" pitchFamily="49" charset="-122"/>
              </a:rPr>
              <a:t>原理图</a:t>
            </a:r>
            <a:endParaRPr lang="zh-CN" altLang="en-US">
              <a:latin typeface="黑体" panose="02010609060101010101" pitchFamily="49" charset="-122"/>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占位符 25"/>
          <p:cNvSpPr>
            <a:spLocks noGrp="1"/>
          </p:cNvSpPr>
          <p:nvPr>
            <p:ph type="body" sz="quarter" idx="11"/>
          </p:nvPr>
        </p:nvSpPr>
        <p:spPr/>
        <p:txBody>
          <a:bodyPr/>
          <a:lstStyle/>
          <a:p>
            <a:r>
              <a:rPr lang="en-US" altLang="zh-CN"/>
              <a:t>03</a:t>
            </a:r>
            <a:endParaRPr lang="zh-CN" altLang="en-US"/>
          </a:p>
        </p:txBody>
      </p:sp>
      <p:sp>
        <p:nvSpPr>
          <p:cNvPr id="27" name="文本占位符 26"/>
          <p:cNvSpPr>
            <a:spLocks noGrp="1"/>
          </p:cNvSpPr>
          <p:nvPr>
            <p:ph type="body" sz="quarter" idx="12"/>
          </p:nvPr>
        </p:nvSpPr>
        <p:spPr>
          <a:xfrm>
            <a:off x="5064760" y="1779905"/>
            <a:ext cx="6369050" cy="1015663"/>
          </a:xfrm>
        </p:spPr>
        <p:txBody>
          <a:bodyPr wrap="square"/>
          <a:lstStyle/>
          <a:p>
            <a:r>
              <a:rPr lang="zh-CN" altLang="en-US" sz="6000" smtClean="0">
                <a:sym typeface="+mn-ea"/>
              </a:rPr>
              <a:t>总体</a:t>
            </a:r>
            <a:r>
              <a:rPr lang="zh-CN" altLang="en-US" sz="6000">
                <a:sym typeface="+mn-ea"/>
              </a:rPr>
              <a:t>功能及效果图</a:t>
            </a:r>
            <a:endParaRPr lang="zh-CN" altLang="en-US" sz="600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null,&quot;Name&quot;:&quot;正常&quot;,&quot;HeaderHeight&quot;:10.0,&quot;FooterHeight&quot;:4.0,&quot;SideMargin&quot;:3.0,&quot;TopMargin&quot;:3.0,&quot;BottomMargin&quot;:3.0,&quot;IntervalMargin&quot;:3.0}"/>
</p:tagLst>
</file>

<file path=ppt/tags/tag1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自定义 1">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E94949"/>
      </a:hlink>
      <a:folHlink>
        <a:srgbClr val="BFBFBF"/>
      </a:folHlink>
    </a:clrScheme>
    <a:fontScheme name="雅黑light">
      <a:majorFont>
        <a:latin typeface="Century Gothic"/>
        <a:ea typeface="微软雅黑"/>
        <a:cs typeface=""/>
      </a:majorFont>
      <a:minorFont>
        <a:latin typeface="Century Gothic"/>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370</Words>
  <Application>Microsoft Office PowerPoint</Application>
  <PresentationFormat>自定义</PresentationFormat>
  <Paragraphs>88</Paragraphs>
  <Slides>18</Slides>
  <Notes>17</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智能(避障)小车</vt:lpstr>
      <vt:lpstr>目录</vt:lpstr>
      <vt:lpstr>PowerPoint 演示文稿</vt:lpstr>
      <vt:lpstr>   目前,市场上大多数智能小车都是单一地采用超声波避障技术或红外线避障技术实现避障。超声波精度虽高但范围太小, 超声波对松软的介质容易误报,而红外对透明,强光的东西容易误报,采用红外线避障的小车在避障过程中容易遇到“贴墙”陷阱问题,同时小车也无法对(后方)主动移动的物体产生响应。为解决此问题,我们采用了超声波与红外线结合的避障方式来完成避障。我们的智能小车具有的避障、循迹等功能是无人驾驶汽车最基本的功能,可以改进用于无人驾驶,机器人,物流等领域。</vt:lpstr>
      <vt:lpstr>PowerPoint 演示文稿</vt:lpstr>
      <vt:lpstr>PowerPoint 演示文稿</vt:lpstr>
      <vt:lpstr>PowerPoint 演示文稿</vt:lpstr>
      <vt:lpstr>  </vt:lpstr>
      <vt:lpstr>PowerPoint 演示文稿</vt:lpstr>
      <vt:lpstr> （1）避障功能   小车由L298n驱动,正前方超声波测距距离在28~45cm范围时,单片机给pwm信号给l298n减速(缓冲作用),当距离小于28cm时,小车后退,同时根据左右2侧红外信号选择方向转弯。前左和前右2侧红外一旦检测到信号就触发中断后退然后转弯，左侧中断则右转，右侧触发则左转。正后超声波用于判断后方是否有物体,有信号则根据小车左右2侧红外转弯或加速前进,同时蜂鸣器报警。 </vt:lpstr>
      <vt:lpstr> （2）红外循迹   由5路红外循迹模块感应路线,中间三路保持小车的大致稳定前行与小转弯,左右两路一旦有信号就停止,然后微调速度和方向。若5路寻迹都无信号则慢速前进6次,6次内5路寻迹模块都无信号则退出寻迹模式,5路寻迹都有信号便停止。</vt:lpstr>
      <vt:lpstr> （3）相关的一些参数 </vt:lpstr>
      <vt:lpstr>  </vt:lpstr>
      <vt:lpstr>PowerPoint 演示文稿</vt:lpstr>
      <vt:lpstr>★重点：小车避障时速度的控制及方向的选择和角度的大小以及循迹过程中速度的稳定。 ★难点： 1.小车左右电机未加闭环控制,速度难以控制相同,由于硬件的原因小车前进不稳定容易打转 。 2.面包板的不稳定性,导致接线有出现接触不良的情况,加大调试的难度。 3.速度稍大时,避障时会有之前前进的一个惯性,小车不能立即停下来,容易撞到障碍物。 4.由于采用的是直流电机,寻迹过程中难以控制速度和方向的微小变化,小车有时走出黑线。 5.超声波和红外若同时有信号时会有2次避障,代码中需调节,否则小车后退太多。</vt:lpstr>
      <vt:lpstr>PowerPoint 演示文稿</vt:lpstr>
      <vt:lpstr>    由于该作品是本小组第一次尝试独立制作，所以许多方面都显得不成熟，例如： 1.面包板的选用，导致调试时经常因为面包板的接触不良而调试失败； 2.采用直流电机且未加闭环控制,导致速度难以进行微小控制和2电机速度的相同 ； 3.选用的单片机较初级,难以扩展其他功能。  但这些不足都会作为经验，来让我们以后做得更好。</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wang</dc:creator>
  <cp:lastModifiedBy>786721684</cp:lastModifiedBy>
  <cp:revision>357</cp:revision>
  <dcterms:created xsi:type="dcterms:W3CDTF">2015-05-05T08:02:00Z</dcterms:created>
  <dcterms:modified xsi:type="dcterms:W3CDTF">2020-07-31T02:58:28Z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