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ejaVu Serif" charset="1" panose="02060603050605020204"/>
      <p:regular r:id="rId10"/>
    </p:embeddedFont>
    <p:embeddedFont>
      <p:font typeface="DejaVu Serif Bold" charset="1" panose="02060803050605020204"/>
      <p:regular r:id="rId11"/>
    </p:embeddedFont>
    <p:embeddedFont>
      <p:font typeface="DejaVu Serif Italics" charset="1" panose="020606030503050B0204"/>
      <p:regular r:id="rId12"/>
    </p:embeddedFont>
    <p:embeddedFont>
      <p:font typeface="DejaVu Serif Bold Italics" charset="1" panose="020608030503050B0204"/>
      <p:regular r:id="rId13"/>
    </p:embeddedFont>
    <p:embeddedFont>
      <p:font typeface="Blacker Sans Pro" charset="1" panose="00000500000000000000"/>
      <p:regular r:id="rId14"/>
    </p:embeddedFont>
    <p:embeddedFont>
      <p:font typeface="Blacker Sans Pro Bold" charset="1" panose="00000700000000000000"/>
      <p:regular r:id="rId15"/>
    </p:embeddedFont>
    <p:embeddedFont>
      <p:font typeface="Blacker Sans Pro Italics" charset="1" panose="00000500000000000000"/>
      <p:regular r:id="rId16"/>
    </p:embeddedFont>
    <p:embeddedFont>
      <p:font typeface="Blacker Sans Pro Bold Italics" charset="1" panose="00000700000000000000"/>
      <p:regular r:id="rId17"/>
    </p:embeddedFont>
    <p:embeddedFont>
      <p:font typeface="Blacker Sans Text" charset="1" panose="00000500000000000000"/>
      <p:regular r:id="rId18"/>
    </p:embeddedFont>
    <p:embeddedFont>
      <p:font typeface="Blacker Sans Text Bold" charset="1" panose="00000700000000000000"/>
      <p:regular r:id="rId19"/>
    </p:embeddedFont>
    <p:embeddedFont>
      <p:font typeface="Blacker Sans Text Italics" charset="1" panose="00000500000000000000"/>
      <p:regular r:id="rId20"/>
    </p:embeddedFont>
    <p:embeddedFont>
      <p:font typeface="Blacker Sans Text Bold Italics" charset="1" panose="00000700000000000000"/>
      <p:regular r:id="rId21"/>
    </p:embeddedFont>
    <p:embeddedFont>
      <p:font typeface="Noto Serif Display Black" charset="1" panose="02020A02080505020204"/>
      <p:regular r:id="rId22"/>
    </p:embeddedFont>
    <p:embeddedFont>
      <p:font typeface="Noto Serif Display Black Italics" charset="1" panose="02020A0208050509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jpe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3574">
            <a:off x="16118523" y="7379178"/>
            <a:ext cx="3012164" cy="1340413"/>
          </a:xfrm>
          <a:custGeom>
            <a:avLst/>
            <a:gdLst/>
            <a:ahLst/>
            <a:cxnLst/>
            <a:rect r="r" b="b" t="t" l="l"/>
            <a:pathLst>
              <a:path h="1340413" w="3012164">
                <a:moveTo>
                  <a:pt x="0" y="0"/>
                </a:moveTo>
                <a:lnTo>
                  <a:pt x="3012164" y="0"/>
                </a:lnTo>
                <a:lnTo>
                  <a:pt x="3012164" y="1340413"/>
                </a:lnTo>
                <a:lnTo>
                  <a:pt x="0" y="1340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59611" y="6989304"/>
            <a:ext cx="5182295" cy="4573375"/>
          </a:xfrm>
          <a:custGeom>
            <a:avLst/>
            <a:gdLst/>
            <a:ahLst/>
            <a:cxnLst/>
            <a:rect r="r" b="b" t="t" l="l"/>
            <a:pathLst>
              <a:path h="4573375" w="5182295">
                <a:moveTo>
                  <a:pt x="0" y="0"/>
                </a:moveTo>
                <a:lnTo>
                  <a:pt x="5182294" y="0"/>
                </a:lnTo>
                <a:lnTo>
                  <a:pt x="5182294" y="4573375"/>
                </a:lnTo>
                <a:lnTo>
                  <a:pt x="0" y="457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6471" y="-956742"/>
            <a:ext cx="3130342" cy="3846810"/>
          </a:xfrm>
          <a:custGeom>
            <a:avLst/>
            <a:gdLst/>
            <a:ahLst/>
            <a:cxnLst/>
            <a:rect r="r" b="b" t="t" l="l"/>
            <a:pathLst>
              <a:path h="3846810" w="3130342">
                <a:moveTo>
                  <a:pt x="0" y="0"/>
                </a:moveTo>
                <a:lnTo>
                  <a:pt x="3130342" y="0"/>
                </a:lnTo>
                <a:lnTo>
                  <a:pt x="3130342" y="3846810"/>
                </a:lnTo>
                <a:lnTo>
                  <a:pt x="0" y="384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71014" y="2156814"/>
            <a:ext cx="3293178" cy="2918579"/>
          </a:xfrm>
          <a:custGeom>
            <a:avLst/>
            <a:gdLst/>
            <a:ahLst/>
            <a:cxnLst/>
            <a:rect r="r" b="b" t="t" l="l"/>
            <a:pathLst>
              <a:path h="2918579" w="3293178">
                <a:moveTo>
                  <a:pt x="0" y="0"/>
                </a:moveTo>
                <a:lnTo>
                  <a:pt x="3293179" y="0"/>
                </a:lnTo>
                <a:lnTo>
                  <a:pt x="3293179" y="2918580"/>
                </a:lnTo>
                <a:lnTo>
                  <a:pt x="0" y="2918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82162" y="217532"/>
            <a:ext cx="11923675" cy="9851937"/>
          </a:xfrm>
          <a:custGeom>
            <a:avLst/>
            <a:gdLst/>
            <a:ahLst/>
            <a:cxnLst/>
            <a:rect r="r" b="b" t="t" l="l"/>
            <a:pathLst>
              <a:path h="9851937" w="11923675">
                <a:moveTo>
                  <a:pt x="0" y="0"/>
                </a:moveTo>
                <a:lnTo>
                  <a:pt x="11923676" y="0"/>
                </a:lnTo>
                <a:lnTo>
                  <a:pt x="11923676" y="9851936"/>
                </a:lnTo>
                <a:lnTo>
                  <a:pt x="0" y="98519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52338" y="1938782"/>
            <a:ext cx="1983324" cy="820518"/>
          </a:xfrm>
          <a:custGeom>
            <a:avLst/>
            <a:gdLst/>
            <a:ahLst/>
            <a:cxnLst/>
            <a:rect r="r" b="b" t="t" l="l"/>
            <a:pathLst>
              <a:path h="820518" w="1983324">
                <a:moveTo>
                  <a:pt x="0" y="0"/>
                </a:moveTo>
                <a:lnTo>
                  <a:pt x="1983324" y="0"/>
                </a:lnTo>
                <a:lnTo>
                  <a:pt x="1983324" y="820518"/>
                </a:lnTo>
                <a:lnTo>
                  <a:pt x="0" y="820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8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5575" y="4707189"/>
            <a:ext cx="17885848" cy="99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5"/>
              </a:lnSpc>
            </a:pPr>
            <a:r>
              <a:rPr lang="en-US" sz="7355" spc="73">
                <a:solidFill>
                  <a:srgbClr val="323232"/>
                </a:solidFill>
                <a:latin typeface="Blacker Sans Text"/>
              </a:rPr>
              <a:t>LẬP TRÌNH MẠNG CĂN BẢN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69058" y="6527403"/>
            <a:ext cx="6844759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Blacker Sans Pro Italics"/>
              </a:rPr>
              <a:t>GV: Lê Minh Khánh Hội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Blacker Sans Pro Italics"/>
              </a:rPr>
              <a:t>Nhóm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7521" y="846349"/>
            <a:ext cx="836552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sz="2838">
                <a:solidFill>
                  <a:srgbClr val="000000"/>
                </a:solidFill>
                <a:latin typeface="Blacker Sans Text"/>
              </a:rPr>
              <a:t>Trường Đại học Công nghệ Thông tin</a:t>
            </a:r>
          </a:p>
          <a:p>
            <a:pPr algn="ctr">
              <a:lnSpc>
                <a:spcPts val="3405"/>
              </a:lnSpc>
            </a:pPr>
            <a:r>
              <a:rPr lang="en-US" sz="2838">
                <a:solidFill>
                  <a:srgbClr val="000000"/>
                </a:solidFill>
                <a:latin typeface="Blacker Sans Text"/>
              </a:rPr>
              <a:t>Khoa Mạng máy tính và Truyền thông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B1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25757" y="-1007783"/>
            <a:ext cx="11495322" cy="11852192"/>
          </a:xfrm>
          <a:custGeom>
            <a:avLst/>
            <a:gdLst/>
            <a:ahLst/>
            <a:cxnLst/>
            <a:rect r="r" b="b" t="t" l="l"/>
            <a:pathLst>
              <a:path h="11852192" w="11495322">
                <a:moveTo>
                  <a:pt x="0" y="0"/>
                </a:moveTo>
                <a:lnTo>
                  <a:pt x="11495322" y="0"/>
                </a:lnTo>
                <a:lnTo>
                  <a:pt x="11495322" y="11852192"/>
                </a:lnTo>
                <a:lnTo>
                  <a:pt x="0" y="11852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33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96634" y="4197633"/>
            <a:ext cx="10094732" cy="16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 spc="125">
                <a:solidFill>
                  <a:srgbClr val="323232"/>
                </a:solidFill>
                <a:latin typeface="Blacker Sans Text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369042">
            <a:off x="16055769" y="1254123"/>
            <a:ext cx="3213028" cy="3948422"/>
          </a:xfrm>
          <a:custGeom>
            <a:avLst/>
            <a:gdLst/>
            <a:ahLst/>
            <a:cxnLst/>
            <a:rect r="r" b="b" t="t" l="l"/>
            <a:pathLst>
              <a:path h="3948422" w="3213028">
                <a:moveTo>
                  <a:pt x="3213028" y="0"/>
                </a:moveTo>
                <a:lnTo>
                  <a:pt x="0" y="0"/>
                </a:lnTo>
                <a:lnTo>
                  <a:pt x="0" y="3948422"/>
                </a:lnTo>
                <a:lnTo>
                  <a:pt x="3213028" y="3948422"/>
                </a:lnTo>
                <a:lnTo>
                  <a:pt x="32130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718090">
            <a:off x="-1077990" y="6060932"/>
            <a:ext cx="3198641" cy="2035135"/>
          </a:xfrm>
          <a:custGeom>
            <a:avLst/>
            <a:gdLst/>
            <a:ahLst/>
            <a:cxnLst/>
            <a:rect r="r" b="b" t="t" l="l"/>
            <a:pathLst>
              <a:path h="2035135" w="3198641">
                <a:moveTo>
                  <a:pt x="0" y="0"/>
                </a:moveTo>
                <a:lnTo>
                  <a:pt x="3198641" y="0"/>
                </a:lnTo>
                <a:lnTo>
                  <a:pt x="3198641" y="2035135"/>
                </a:lnTo>
                <a:lnTo>
                  <a:pt x="0" y="2035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80764"/>
            <a:ext cx="3031476" cy="4181346"/>
          </a:xfrm>
          <a:custGeom>
            <a:avLst/>
            <a:gdLst/>
            <a:ahLst/>
            <a:cxnLst/>
            <a:rect r="r" b="b" t="t" l="l"/>
            <a:pathLst>
              <a:path h="4181346" w="3031476">
                <a:moveTo>
                  <a:pt x="0" y="0"/>
                </a:moveTo>
                <a:lnTo>
                  <a:pt x="3031476" y="0"/>
                </a:lnTo>
                <a:lnTo>
                  <a:pt x="3031476" y="4181346"/>
                </a:lnTo>
                <a:lnTo>
                  <a:pt x="0" y="418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91366" y="-2147433"/>
            <a:ext cx="4301401" cy="4881022"/>
          </a:xfrm>
          <a:custGeom>
            <a:avLst/>
            <a:gdLst/>
            <a:ahLst/>
            <a:cxnLst/>
            <a:rect r="r" b="b" t="t" l="l"/>
            <a:pathLst>
              <a:path h="4881022" w="4301401">
                <a:moveTo>
                  <a:pt x="0" y="0"/>
                </a:moveTo>
                <a:lnTo>
                  <a:pt x="4301400" y="0"/>
                </a:lnTo>
                <a:lnTo>
                  <a:pt x="4301400" y="4881022"/>
                </a:lnTo>
                <a:lnTo>
                  <a:pt x="0" y="48810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28700" y="-491378"/>
            <a:ext cx="1788138" cy="1584737"/>
          </a:xfrm>
          <a:custGeom>
            <a:avLst/>
            <a:gdLst/>
            <a:ahLst/>
            <a:cxnLst/>
            <a:rect r="r" b="b" t="t" l="l"/>
            <a:pathLst>
              <a:path h="1584737" w="1788138">
                <a:moveTo>
                  <a:pt x="1788138" y="0"/>
                </a:moveTo>
                <a:lnTo>
                  <a:pt x="0" y="0"/>
                </a:lnTo>
                <a:lnTo>
                  <a:pt x="0" y="1584737"/>
                </a:lnTo>
                <a:lnTo>
                  <a:pt x="1788138" y="1584737"/>
                </a:lnTo>
                <a:lnTo>
                  <a:pt x="17881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71779">
            <a:off x="16014300" y="7948749"/>
            <a:ext cx="2490001" cy="2531131"/>
          </a:xfrm>
          <a:custGeom>
            <a:avLst/>
            <a:gdLst/>
            <a:ahLst/>
            <a:cxnLst/>
            <a:rect r="r" b="b" t="t" l="l"/>
            <a:pathLst>
              <a:path h="2531131" w="2490001">
                <a:moveTo>
                  <a:pt x="0" y="0"/>
                </a:moveTo>
                <a:lnTo>
                  <a:pt x="2490000" y="0"/>
                </a:lnTo>
                <a:lnTo>
                  <a:pt x="2490000" y="2531131"/>
                </a:lnTo>
                <a:lnTo>
                  <a:pt x="0" y="25311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3574">
            <a:off x="16118523" y="7379178"/>
            <a:ext cx="3012164" cy="1340413"/>
          </a:xfrm>
          <a:custGeom>
            <a:avLst/>
            <a:gdLst/>
            <a:ahLst/>
            <a:cxnLst/>
            <a:rect r="r" b="b" t="t" l="l"/>
            <a:pathLst>
              <a:path h="1340413" w="3012164">
                <a:moveTo>
                  <a:pt x="0" y="0"/>
                </a:moveTo>
                <a:lnTo>
                  <a:pt x="3012164" y="0"/>
                </a:lnTo>
                <a:lnTo>
                  <a:pt x="3012164" y="1340413"/>
                </a:lnTo>
                <a:lnTo>
                  <a:pt x="0" y="1340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59611" y="6989304"/>
            <a:ext cx="5182295" cy="4573375"/>
          </a:xfrm>
          <a:custGeom>
            <a:avLst/>
            <a:gdLst/>
            <a:ahLst/>
            <a:cxnLst/>
            <a:rect r="r" b="b" t="t" l="l"/>
            <a:pathLst>
              <a:path h="4573375" w="5182295">
                <a:moveTo>
                  <a:pt x="0" y="0"/>
                </a:moveTo>
                <a:lnTo>
                  <a:pt x="5182294" y="0"/>
                </a:lnTo>
                <a:lnTo>
                  <a:pt x="5182294" y="4573375"/>
                </a:lnTo>
                <a:lnTo>
                  <a:pt x="0" y="457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6471" y="-956742"/>
            <a:ext cx="3130342" cy="3846810"/>
          </a:xfrm>
          <a:custGeom>
            <a:avLst/>
            <a:gdLst/>
            <a:ahLst/>
            <a:cxnLst/>
            <a:rect r="r" b="b" t="t" l="l"/>
            <a:pathLst>
              <a:path h="3846810" w="3130342">
                <a:moveTo>
                  <a:pt x="0" y="0"/>
                </a:moveTo>
                <a:lnTo>
                  <a:pt x="3130342" y="0"/>
                </a:lnTo>
                <a:lnTo>
                  <a:pt x="3130342" y="3846810"/>
                </a:lnTo>
                <a:lnTo>
                  <a:pt x="0" y="384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71014" y="2156814"/>
            <a:ext cx="3293178" cy="2918579"/>
          </a:xfrm>
          <a:custGeom>
            <a:avLst/>
            <a:gdLst/>
            <a:ahLst/>
            <a:cxnLst/>
            <a:rect r="r" b="b" t="t" l="l"/>
            <a:pathLst>
              <a:path h="2918579" w="3293178">
                <a:moveTo>
                  <a:pt x="0" y="0"/>
                </a:moveTo>
                <a:lnTo>
                  <a:pt x="3293179" y="0"/>
                </a:lnTo>
                <a:lnTo>
                  <a:pt x="3293179" y="2918580"/>
                </a:lnTo>
                <a:lnTo>
                  <a:pt x="0" y="2918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64903" y="217532"/>
            <a:ext cx="11923675" cy="9851937"/>
          </a:xfrm>
          <a:custGeom>
            <a:avLst/>
            <a:gdLst/>
            <a:ahLst/>
            <a:cxnLst/>
            <a:rect r="r" b="b" t="t" l="l"/>
            <a:pathLst>
              <a:path h="9851937" w="11923675">
                <a:moveTo>
                  <a:pt x="0" y="0"/>
                </a:moveTo>
                <a:lnTo>
                  <a:pt x="11923675" y="0"/>
                </a:lnTo>
                <a:lnTo>
                  <a:pt x="11923675" y="9851936"/>
                </a:lnTo>
                <a:lnTo>
                  <a:pt x="0" y="98519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52338" y="1938782"/>
            <a:ext cx="1983324" cy="820518"/>
          </a:xfrm>
          <a:custGeom>
            <a:avLst/>
            <a:gdLst/>
            <a:ahLst/>
            <a:cxnLst/>
            <a:rect r="r" b="b" t="t" l="l"/>
            <a:pathLst>
              <a:path h="820518" w="1983324">
                <a:moveTo>
                  <a:pt x="0" y="0"/>
                </a:moveTo>
                <a:lnTo>
                  <a:pt x="1983324" y="0"/>
                </a:lnTo>
                <a:lnTo>
                  <a:pt x="1983324" y="820518"/>
                </a:lnTo>
                <a:lnTo>
                  <a:pt x="0" y="820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8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4910" y="3242493"/>
            <a:ext cx="17885848" cy="291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5"/>
              </a:lnSpc>
            </a:pPr>
            <a:r>
              <a:rPr lang="en-US" sz="7555" spc="75">
                <a:solidFill>
                  <a:srgbClr val="323232"/>
                </a:solidFill>
                <a:latin typeface="Blacker Sans Text Bold"/>
              </a:rPr>
              <a:t>Báo Cáo Đồ Án</a:t>
            </a:r>
          </a:p>
          <a:p>
            <a:pPr algn="ctr">
              <a:lnSpc>
                <a:spcPts val="7555"/>
              </a:lnSpc>
            </a:pPr>
          </a:p>
          <a:p>
            <a:pPr algn="ctr">
              <a:lnSpc>
                <a:spcPts val="7555"/>
              </a:lnSpc>
            </a:pPr>
            <a:r>
              <a:rPr lang="en-US" sz="7555" spc="75">
                <a:solidFill>
                  <a:srgbClr val="323232"/>
                </a:solidFill>
                <a:latin typeface="Blacker Sans Text Bold"/>
              </a:rPr>
              <a:t>MYPET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1407" y="714108"/>
            <a:ext cx="964518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72">
                <a:solidFill>
                  <a:srgbClr val="000000"/>
                </a:solidFill>
                <a:latin typeface="Blacker Sans Text"/>
              </a:rPr>
              <a:t>Trường Đại học Công nghệ Thông tin</a:t>
            </a:r>
          </a:p>
          <a:p>
            <a:pPr algn="ctr">
              <a:lnSpc>
                <a:spcPts val="3926"/>
              </a:lnSpc>
            </a:pPr>
            <a:r>
              <a:rPr lang="en-US" sz="3272">
                <a:solidFill>
                  <a:srgbClr val="000000"/>
                </a:solidFill>
                <a:latin typeface="Blacker Sans Text"/>
              </a:rPr>
              <a:t>Khoa Mạng máy tính và Truyền thông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34537" y="6272020"/>
            <a:ext cx="10925074" cy="347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lacker Sans Text"/>
              </a:rPr>
              <a:t>Our team: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lacker Sans Text"/>
              </a:rPr>
              <a:t>          </a:t>
            </a:r>
            <a:r>
              <a:rPr lang="en-US" sz="3300">
                <a:solidFill>
                  <a:srgbClr val="000000"/>
                </a:solidFill>
                <a:latin typeface="Blacker Sans Text"/>
              </a:rPr>
              <a:t>Võ Thị Hoài Thanh                  Leader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lacker Sans Text"/>
              </a:rPr>
              <a:t>           </a:t>
            </a:r>
            <a:r>
              <a:rPr lang="en-US" sz="3300">
                <a:solidFill>
                  <a:srgbClr val="000000"/>
                </a:solidFill>
                <a:latin typeface="Blacker Sans Text"/>
              </a:rPr>
              <a:t>Lê Ngọc Hân                           Team Member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lacker Sans Text"/>
              </a:rPr>
              <a:t>          </a:t>
            </a:r>
            <a:r>
              <a:rPr lang="en-US" sz="3300">
                <a:solidFill>
                  <a:srgbClr val="000000"/>
                </a:solidFill>
                <a:latin typeface="Blacker Sans Text"/>
              </a:rPr>
              <a:t>Trần Thị Thanh Trúc               Team Member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lacker Sans Text"/>
              </a:rPr>
              <a:t>          </a:t>
            </a:r>
            <a:r>
              <a:rPr lang="en-US" sz="3300">
                <a:solidFill>
                  <a:srgbClr val="000000"/>
                </a:solidFill>
                <a:latin typeface="Blacker Sans Text"/>
              </a:rPr>
              <a:t>Trương Tiến Thái Dương        Team Member</a:t>
            </a:r>
          </a:p>
          <a:p>
            <a:pPr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D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549409">
            <a:off x="15794803" y="7479839"/>
            <a:ext cx="3661690" cy="5166406"/>
          </a:xfrm>
          <a:custGeom>
            <a:avLst/>
            <a:gdLst/>
            <a:ahLst/>
            <a:cxnLst/>
            <a:rect r="r" b="b" t="t" l="l"/>
            <a:pathLst>
              <a:path h="5166406" w="3661690">
                <a:moveTo>
                  <a:pt x="0" y="5166406"/>
                </a:moveTo>
                <a:lnTo>
                  <a:pt x="3661690" y="5166406"/>
                </a:lnTo>
                <a:lnTo>
                  <a:pt x="3661690" y="0"/>
                </a:lnTo>
                <a:lnTo>
                  <a:pt x="0" y="0"/>
                </a:lnTo>
                <a:lnTo>
                  <a:pt x="0" y="516640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465602" y="-1800511"/>
            <a:ext cx="4455380" cy="4790731"/>
          </a:xfrm>
          <a:custGeom>
            <a:avLst/>
            <a:gdLst/>
            <a:ahLst/>
            <a:cxnLst/>
            <a:rect r="r" b="b" t="t" l="l"/>
            <a:pathLst>
              <a:path h="4790731" w="4455380">
                <a:moveTo>
                  <a:pt x="0" y="4790731"/>
                </a:moveTo>
                <a:lnTo>
                  <a:pt x="4455380" y="4790731"/>
                </a:lnTo>
                <a:lnTo>
                  <a:pt x="4455380" y="0"/>
                </a:lnTo>
                <a:lnTo>
                  <a:pt x="0" y="0"/>
                </a:lnTo>
                <a:lnTo>
                  <a:pt x="0" y="479073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566720" y="1818357"/>
            <a:ext cx="0" cy="85952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993352">
            <a:off x="-845871" y="3564399"/>
            <a:ext cx="1797852" cy="800044"/>
          </a:xfrm>
          <a:custGeom>
            <a:avLst/>
            <a:gdLst/>
            <a:ahLst/>
            <a:cxnLst/>
            <a:rect r="r" b="b" t="t" l="l"/>
            <a:pathLst>
              <a:path h="800044" w="1797852">
                <a:moveTo>
                  <a:pt x="0" y="0"/>
                </a:moveTo>
                <a:lnTo>
                  <a:pt x="1797852" y="0"/>
                </a:lnTo>
                <a:lnTo>
                  <a:pt x="1797852" y="800044"/>
                </a:lnTo>
                <a:lnTo>
                  <a:pt x="0" y="800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03482" y="1576402"/>
            <a:ext cx="2298468" cy="2388019"/>
          </a:xfrm>
          <a:custGeom>
            <a:avLst/>
            <a:gdLst/>
            <a:ahLst/>
            <a:cxnLst/>
            <a:rect r="r" b="b" t="t" l="l"/>
            <a:pathLst>
              <a:path h="2388019" w="2298468">
                <a:moveTo>
                  <a:pt x="0" y="0"/>
                </a:moveTo>
                <a:lnTo>
                  <a:pt x="2298468" y="0"/>
                </a:lnTo>
                <a:lnTo>
                  <a:pt x="2298468" y="2388019"/>
                </a:lnTo>
                <a:lnTo>
                  <a:pt x="0" y="23880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2886" y="4046145"/>
            <a:ext cx="902436" cy="1069554"/>
          </a:xfrm>
          <a:custGeom>
            <a:avLst/>
            <a:gdLst/>
            <a:ahLst/>
            <a:cxnLst/>
            <a:rect r="r" b="b" t="t" l="l"/>
            <a:pathLst>
              <a:path h="1069554" w="902436">
                <a:moveTo>
                  <a:pt x="0" y="0"/>
                </a:moveTo>
                <a:lnTo>
                  <a:pt x="902437" y="0"/>
                </a:lnTo>
                <a:lnTo>
                  <a:pt x="902437" y="1069554"/>
                </a:lnTo>
                <a:lnTo>
                  <a:pt x="0" y="10695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93376" y="4367732"/>
            <a:ext cx="1348605" cy="1345233"/>
          </a:xfrm>
          <a:custGeom>
            <a:avLst/>
            <a:gdLst/>
            <a:ahLst/>
            <a:cxnLst/>
            <a:rect r="r" b="b" t="t" l="l"/>
            <a:pathLst>
              <a:path h="1345233" w="1348605">
                <a:moveTo>
                  <a:pt x="0" y="0"/>
                </a:moveTo>
                <a:lnTo>
                  <a:pt x="1348605" y="0"/>
                </a:lnTo>
                <a:lnTo>
                  <a:pt x="1348605" y="1345233"/>
                </a:lnTo>
                <a:lnTo>
                  <a:pt x="0" y="1345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32886" y="1621056"/>
            <a:ext cx="9103139" cy="114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Mục lục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731" y="5514237"/>
            <a:ext cx="4545392" cy="44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2"/>
              </a:lnSpc>
            </a:pPr>
            <a:r>
              <a:rPr lang="en-US" sz="3232">
                <a:solidFill>
                  <a:srgbClr val="000000"/>
                </a:solidFill>
                <a:latin typeface="Blacker Sans Pro"/>
              </a:rPr>
              <a:t>I. Giới thiệu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6922" y="5514237"/>
            <a:ext cx="4545392" cy="85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2"/>
              </a:lnSpc>
            </a:pPr>
            <a:r>
              <a:rPr lang="en-US" sz="3232">
                <a:solidFill>
                  <a:srgbClr val="000000"/>
                </a:solidFill>
                <a:latin typeface="Blacker Sans Pro"/>
              </a:rPr>
              <a:t>II. Phân tích và thiết kế hệ thống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13908" y="5514237"/>
            <a:ext cx="4545392" cy="44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2"/>
              </a:lnSpc>
            </a:pPr>
            <a:r>
              <a:rPr lang="en-US" sz="3232">
                <a:solidFill>
                  <a:srgbClr val="000000"/>
                </a:solidFill>
                <a:latin typeface="Blacker Sans Pro"/>
              </a:rPr>
              <a:t>III. Công cụ thực hiện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6821" y="1957609"/>
            <a:ext cx="310843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Pro Bold"/>
              </a:rPr>
              <a:t>MYPET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D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3543792">
            <a:off x="15793788" y="1337115"/>
            <a:ext cx="4396416" cy="5402661"/>
          </a:xfrm>
          <a:custGeom>
            <a:avLst/>
            <a:gdLst/>
            <a:ahLst/>
            <a:cxnLst/>
            <a:rect r="r" b="b" t="t" l="l"/>
            <a:pathLst>
              <a:path h="5402661" w="4396416">
                <a:moveTo>
                  <a:pt x="4396415" y="0"/>
                </a:moveTo>
                <a:lnTo>
                  <a:pt x="0" y="0"/>
                </a:lnTo>
                <a:lnTo>
                  <a:pt x="0" y="5402661"/>
                </a:lnTo>
                <a:lnTo>
                  <a:pt x="4396415" y="5402661"/>
                </a:lnTo>
                <a:lnTo>
                  <a:pt x="4396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3877514"/>
          </a:xfrm>
          <a:prstGeom prst="rect">
            <a:avLst/>
          </a:prstGeom>
          <a:solidFill>
            <a:srgbClr val="FFF3ED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4558401" cy="3676303"/>
            <a:chOff x="0" y="0"/>
            <a:chExt cx="6077867" cy="490173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19756" r="0" b="19756"/>
            <a:stretch>
              <a:fillRect/>
            </a:stretch>
          </p:blipFill>
          <p:spPr>
            <a:xfrm flipH="false" flipV="false">
              <a:off x="0" y="0"/>
              <a:ext cx="6077867" cy="4901738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true" flipV="false" rot="-2226455">
            <a:off x="-1477694" y="4647505"/>
            <a:ext cx="3752060" cy="3573837"/>
          </a:xfrm>
          <a:custGeom>
            <a:avLst/>
            <a:gdLst/>
            <a:ahLst/>
            <a:cxnLst/>
            <a:rect r="r" b="b" t="t" l="l"/>
            <a:pathLst>
              <a:path h="3573837" w="3752060">
                <a:moveTo>
                  <a:pt x="3752060" y="0"/>
                </a:moveTo>
                <a:lnTo>
                  <a:pt x="0" y="0"/>
                </a:lnTo>
                <a:lnTo>
                  <a:pt x="0" y="3573837"/>
                </a:lnTo>
                <a:lnTo>
                  <a:pt x="3752060" y="3573837"/>
                </a:lnTo>
                <a:lnTo>
                  <a:pt x="3752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6002">
            <a:off x="479178" y="9388582"/>
            <a:ext cx="2110785" cy="939299"/>
          </a:xfrm>
          <a:custGeom>
            <a:avLst/>
            <a:gdLst/>
            <a:ahLst/>
            <a:cxnLst/>
            <a:rect r="r" b="b" t="t" l="l"/>
            <a:pathLst>
              <a:path h="939299" w="2110785">
                <a:moveTo>
                  <a:pt x="0" y="0"/>
                </a:moveTo>
                <a:lnTo>
                  <a:pt x="2110786" y="0"/>
                </a:lnTo>
                <a:lnTo>
                  <a:pt x="2110786" y="939299"/>
                </a:lnTo>
                <a:lnTo>
                  <a:pt x="0" y="9392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32669" y="8414248"/>
            <a:ext cx="1373834" cy="2526592"/>
          </a:xfrm>
          <a:custGeom>
            <a:avLst/>
            <a:gdLst/>
            <a:ahLst/>
            <a:cxnLst/>
            <a:rect r="r" b="b" t="t" l="l"/>
            <a:pathLst>
              <a:path h="2526592" w="1373834">
                <a:moveTo>
                  <a:pt x="0" y="0"/>
                </a:moveTo>
                <a:lnTo>
                  <a:pt x="1373834" y="0"/>
                </a:lnTo>
                <a:lnTo>
                  <a:pt x="1373834" y="2526592"/>
                </a:lnTo>
                <a:lnTo>
                  <a:pt x="0" y="2526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572000" y="0"/>
            <a:ext cx="4558401" cy="3676303"/>
            <a:chOff x="0" y="0"/>
            <a:chExt cx="6077867" cy="4901738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1"/>
            <a:srcRect l="0" t="21156" r="0" b="21156"/>
            <a:stretch>
              <a:fillRect/>
            </a:stretch>
          </p:blipFill>
          <p:spPr>
            <a:xfrm flipH="false" flipV="false">
              <a:off x="0" y="0"/>
              <a:ext cx="6077867" cy="4901738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9144000" y="0"/>
            <a:ext cx="4558401" cy="3676303"/>
            <a:chOff x="0" y="0"/>
            <a:chExt cx="6077867" cy="4901738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12"/>
            <a:srcRect l="0" t="2546" r="0" b="2546"/>
            <a:stretch>
              <a:fillRect/>
            </a:stretch>
          </p:blipFill>
          <p:spPr>
            <a:xfrm flipH="false" flipV="false">
              <a:off x="0" y="0"/>
              <a:ext cx="6077867" cy="4901738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3713302" y="0"/>
            <a:ext cx="4558401" cy="3676303"/>
            <a:chOff x="0" y="0"/>
            <a:chExt cx="6077867" cy="4901738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3"/>
            <a:srcRect l="5891" t="0" r="5891" b="0"/>
            <a:stretch>
              <a:fillRect/>
            </a:stretch>
          </p:blipFill>
          <p:spPr>
            <a:xfrm flipH="false" flipV="false">
              <a:off x="0" y="0"/>
              <a:ext cx="6077867" cy="4901738"/>
            </a:xfrm>
            <a:prstGeom prst="rect">
              <a:avLst/>
            </a:prstGeom>
          </p:spPr>
        </p:pic>
      </p:grpSp>
      <p:sp>
        <p:nvSpPr>
          <p:cNvPr name="TextBox 15" id="15"/>
          <p:cNvSpPr txBox="true"/>
          <p:nvPr/>
        </p:nvSpPr>
        <p:spPr>
          <a:xfrm rot="0">
            <a:off x="2539936" y="6404500"/>
            <a:ext cx="13792733" cy="169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sz="12612" spc="126">
                <a:solidFill>
                  <a:srgbClr val="323232"/>
                </a:solidFill>
                <a:latin typeface="Blacker Sans Text Bold"/>
              </a:rPr>
              <a:t>I.Giới thiệu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B1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651620">
            <a:off x="3752657" y="106035"/>
            <a:ext cx="9990562" cy="15519319"/>
          </a:xfrm>
          <a:custGeom>
            <a:avLst/>
            <a:gdLst/>
            <a:ahLst/>
            <a:cxnLst/>
            <a:rect r="r" b="b" t="t" l="l"/>
            <a:pathLst>
              <a:path h="15519319" w="9990562">
                <a:moveTo>
                  <a:pt x="0" y="0"/>
                </a:moveTo>
                <a:lnTo>
                  <a:pt x="9990562" y="0"/>
                </a:lnTo>
                <a:lnTo>
                  <a:pt x="9990562" y="15519319"/>
                </a:lnTo>
                <a:lnTo>
                  <a:pt x="0" y="15519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06318">
            <a:off x="-201955" y="-34895"/>
            <a:ext cx="2364991" cy="2404057"/>
          </a:xfrm>
          <a:custGeom>
            <a:avLst/>
            <a:gdLst/>
            <a:ahLst/>
            <a:cxnLst/>
            <a:rect r="r" b="b" t="t" l="l"/>
            <a:pathLst>
              <a:path h="2404057" w="2364991">
                <a:moveTo>
                  <a:pt x="0" y="0"/>
                </a:moveTo>
                <a:lnTo>
                  <a:pt x="2364991" y="0"/>
                </a:lnTo>
                <a:lnTo>
                  <a:pt x="2364991" y="2404057"/>
                </a:lnTo>
                <a:lnTo>
                  <a:pt x="0" y="2404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33310" y="7865694"/>
            <a:ext cx="2281585" cy="2574426"/>
          </a:xfrm>
          <a:custGeom>
            <a:avLst/>
            <a:gdLst/>
            <a:ahLst/>
            <a:cxnLst/>
            <a:rect r="r" b="b" t="t" l="l"/>
            <a:pathLst>
              <a:path h="2574426" w="2281585">
                <a:moveTo>
                  <a:pt x="0" y="0"/>
                </a:moveTo>
                <a:lnTo>
                  <a:pt x="2281585" y="0"/>
                </a:lnTo>
                <a:lnTo>
                  <a:pt x="2281585" y="2574426"/>
                </a:lnTo>
                <a:lnTo>
                  <a:pt x="0" y="2574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354912">
            <a:off x="16601848" y="-64145"/>
            <a:ext cx="3372303" cy="4144151"/>
          </a:xfrm>
          <a:custGeom>
            <a:avLst/>
            <a:gdLst/>
            <a:ahLst/>
            <a:cxnLst/>
            <a:rect r="r" b="b" t="t" l="l"/>
            <a:pathLst>
              <a:path h="4144151" w="3372303">
                <a:moveTo>
                  <a:pt x="3372304" y="0"/>
                </a:moveTo>
                <a:lnTo>
                  <a:pt x="0" y="0"/>
                </a:lnTo>
                <a:lnTo>
                  <a:pt x="0" y="4144151"/>
                </a:lnTo>
                <a:lnTo>
                  <a:pt x="3372304" y="4144151"/>
                </a:lnTo>
                <a:lnTo>
                  <a:pt x="33723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18090">
            <a:off x="-844691" y="3302088"/>
            <a:ext cx="2976899" cy="1894052"/>
          </a:xfrm>
          <a:custGeom>
            <a:avLst/>
            <a:gdLst/>
            <a:ahLst/>
            <a:cxnLst/>
            <a:rect r="r" b="b" t="t" l="l"/>
            <a:pathLst>
              <a:path h="1894052" w="2976899">
                <a:moveTo>
                  <a:pt x="0" y="0"/>
                </a:moveTo>
                <a:lnTo>
                  <a:pt x="2976899" y="0"/>
                </a:lnTo>
                <a:lnTo>
                  <a:pt x="2976899" y="1894052"/>
                </a:lnTo>
                <a:lnTo>
                  <a:pt x="0" y="18940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0426" y="909378"/>
            <a:ext cx="8954540" cy="226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II.Phân tích thiết kế hệ thống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6918" y="5734194"/>
            <a:ext cx="4217843" cy="43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1278" y="5705619"/>
            <a:ext cx="4217843" cy="43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36918" y="6287018"/>
            <a:ext cx="421784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Sơ đồ hệ thống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1278" y="6287018"/>
            <a:ext cx="421784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Cơ sở dữ liệu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71339" y="5636761"/>
            <a:ext cx="3647670" cy="43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85639" y="6201293"/>
            <a:ext cx="364767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Use case</a:t>
            </a:r>
          </a:p>
        </p:txBody>
      </p:sp>
      <p:sp>
        <p:nvSpPr>
          <p:cNvPr name="AutoShape 14" id="14"/>
          <p:cNvSpPr/>
          <p:nvPr/>
        </p:nvSpPr>
        <p:spPr>
          <a:xfrm rot="5400000">
            <a:off x="11705896" y="2079368"/>
            <a:ext cx="85952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2355761" y="1803143"/>
            <a:ext cx="310843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Pro Bold"/>
              </a:rPr>
              <a:t>MYPET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34198">
            <a:off x="419747" y="7357302"/>
            <a:ext cx="4914678" cy="4681231"/>
          </a:xfrm>
          <a:custGeom>
            <a:avLst/>
            <a:gdLst/>
            <a:ahLst/>
            <a:cxnLst/>
            <a:rect r="r" b="b" t="t" l="l"/>
            <a:pathLst>
              <a:path h="4681231" w="4914678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6777951" y="-1515439"/>
            <a:ext cx="4732098" cy="5088277"/>
          </a:xfrm>
          <a:custGeom>
            <a:avLst/>
            <a:gdLst/>
            <a:ahLst/>
            <a:cxnLst/>
            <a:rect r="r" b="b" t="t" l="l"/>
            <a:pathLst>
              <a:path h="5088277" w="4732098">
                <a:moveTo>
                  <a:pt x="0" y="5088278"/>
                </a:moveTo>
                <a:lnTo>
                  <a:pt x="4732098" y="5088278"/>
                </a:lnTo>
                <a:lnTo>
                  <a:pt x="4732098" y="0"/>
                </a:lnTo>
                <a:lnTo>
                  <a:pt x="0" y="0"/>
                </a:lnTo>
                <a:lnTo>
                  <a:pt x="0" y="508827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9815" y="4552855"/>
            <a:ext cx="1695683" cy="1502799"/>
          </a:xfrm>
          <a:custGeom>
            <a:avLst/>
            <a:gdLst/>
            <a:ahLst/>
            <a:cxnLst/>
            <a:rect r="r" b="b" t="t" l="l"/>
            <a:pathLst>
              <a:path h="1502799" w="1695683">
                <a:moveTo>
                  <a:pt x="0" y="0"/>
                </a:moveTo>
                <a:lnTo>
                  <a:pt x="1695683" y="0"/>
                </a:lnTo>
                <a:lnTo>
                  <a:pt x="1695683" y="1502799"/>
                </a:lnTo>
                <a:lnTo>
                  <a:pt x="0" y="1502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565352">
            <a:off x="-1993285" y="717143"/>
            <a:ext cx="2774719" cy="3827199"/>
          </a:xfrm>
          <a:custGeom>
            <a:avLst/>
            <a:gdLst/>
            <a:ahLst/>
            <a:cxnLst/>
            <a:rect r="r" b="b" t="t" l="l"/>
            <a:pathLst>
              <a:path h="3827199" w="2774719">
                <a:moveTo>
                  <a:pt x="0" y="0"/>
                </a:moveTo>
                <a:lnTo>
                  <a:pt x="2774719" y="0"/>
                </a:lnTo>
                <a:lnTo>
                  <a:pt x="2774719" y="3827198"/>
                </a:lnTo>
                <a:lnTo>
                  <a:pt x="0" y="3827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7057" y="3245337"/>
            <a:ext cx="14633886" cy="3926164"/>
          </a:xfrm>
          <a:custGeom>
            <a:avLst/>
            <a:gdLst/>
            <a:ahLst/>
            <a:cxnLst/>
            <a:rect r="r" b="b" t="t" l="l"/>
            <a:pathLst>
              <a:path h="3926164" w="14633886">
                <a:moveTo>
                  <a:pt x="0" y="0"/>
                </a:moveTo>
                <a:lnTo>
                  <a:pt x="14633886" y="0"/>
                </a:lnTo>
                <a:lnTo>
                  <a:pt x="14633886" y="3926164"/>
                </a:lnTo>
                <a:lnTo>
                  <a:pt x="0" y="39261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525" y="1525344"/>
            <a:ext cx="8218339" cy="88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200" spc="62">
                <a:solidFill>
                  <a:srgbClr val="323232"/>
                </a:solidFill>
                <a:latin typeface="Blacker Sans Text Bold"/>
              </a:rPr>
              <a:t>1.Sơ đồ hệ thống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3574">
            <a:off x="16118523" y="7379178"/>
            <a:ext cx="3012164" cy="1340413"/>
          </a:xfrm>
          <a:custGeom>
            <a:avLst/>
            <a:gdLst/>
            <a:ahLst/>
            <a:cxnLst/>
            <a:rect r="r" b="b" t="t" l="l"/>
            <a:pathLst>
              <a:path h="1340413" w="3012164">
                <a:moveTo>
                  <a:pt x="0" y="0"/>
                </a:moveTo>
                <a:lnTo>
                  <a:pt x="3012164" y="0"/>
                </a:lnTo>
                <a:lnTo>
                  <a:pt x="3012164" y="1340413"/>
                </a:lnTo>
                <a:lnTo>
                  <a:pt x="0" y="1340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59611" y="6989304"/>
            <a:ext cx="5182295" cy="4573375"/>
          </a:xfrm>
          <a:custGeom>
            <a:avLst/>
            <a:gdLst/>
            <a:ahLst/>
            <a:cxnLst/>
            <a:rect r="r" b="b" t="t" l="l"/>
            <a:pathLst>
              <a:path h="4573375" w="5182295">
                <a:moveTo>
                  <a:pt x="0" y="0"/>
                </a:moveTo>
                <a:lnTo>
                  <a:pt x="5182294" y="0"/>
                </a:lnTo>
                <a:lnTo>
                  <a:pt x="5182294" y="4573375"/>
                </a:lnTo>
                <a:lnTo>
                  <a:pt x="0" y="457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6471" y="-956742"/>
            <a:ext cx="3130342" cy="3846810"/>
          </a:xfrm>
          <a:custGeom>
            <a:avLst/>
            <a:gdLst/>
            <a:ahLst/>
            <a:cxnLst/>
            <a:rect r="r" b="b" t="t" l="l"/>
            <a:pathLst>
              <a:path h="3846810" w="3130342">
                <a:moveTo>
                  <a:pt x="0" y="0"/>
                </a:moveTo>
                <a:lnTo>
                  <a:pt x="3130342" y="0"/>
                </a:lnTo>
                <a:lnTo>
                  <a:pt x="3130342" y="3846810"/>
                </a:lnTo>
                <a:lnTo>
                  <a:pt x="0" y="384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71014" y="2156814"/>
            <a:ext cx="3293178" cy="2918579"/>
          </a:xfrm>
          <a:custGeom>
            <a:avLst/>
            <a:gdLst/>
            <a:ahLst/>
            <a:cxnLst/>
            <a:rect r="r" b="b" t="t" l="l"/>
            <a:pathLst>
              <a:path h="2918579" w="3293178">
                <a:moveTo>
                  <a:pt x="0" y="0"/>
                </a:moveTo>
                <a:lnTo>
                  <a:pt x="3293179" y="0"/>
                </a:lnTo>
                <a:lnTo>
                  <a:pt x="3293179" y="2918580"/>
                </a:lnTo>
                <a:lnTo>
                  <a:pt x="0" y="2918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64903" y="217532"/>
            <a:ext cx="11923675" cy="9851937"/>
          </a:xfrm>
          <a:custGeom>
            <a:avLst/>
            <a:gdLst/>
            <a:ahLst/>
            <a:cxnLst/>
            <a:rect r="r" b="b" t="t" l="l"/>
            <a:pathLst>
              <a:path h="9851937" w="11923675">
                <a:moveTo>
                  <a:pt x="0" y="0"/>
                </a:moveTo>
                <a:lnTo>
                  <a:pt x="11923675" y="0"/>
                </a:lnTo>
                <a:lnTo>
                  <a:pt x="11923675" y="9851936"/>
                </a:lnTo>
                <a:lnTo>
                  <a:pt x="0" y="98519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75696" y="718465"/>
            <a:ext cx="13536609" cy="9351003"/>
          </a:xfrm>
          <a:custGeom>
            <a:avLst/>
            <a:gdLst/>
            <a:ahLst/>
            <a:cxnLst/>
            <a:rect r="r" b="b" t="t" l="l"/>
            <a:pathLst>
              <a:path h="9351003" w="13536609">
                <a:moveTo>
                  <a:pt x="0" y="0"/>
                </a:moveTo>
                <a:lnTo>
                  <a:pt x="13536608" y="0"/>
                </a:lnTo>
                <a:lnTo>
                  <a:pt x="13536608" y="9351003"/>
                </a:lnTo>
                <a:lnTo>
                  <a:pt x="0" y="93510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4969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47625"/>
            <a:ext cx="8218339" cy="88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200" spc="62">
                <a:solidFill>
                  <a:srgbClr val="323232"/>
                </a:solidFill>
                <a:latin typeface="Blacker Sans Text Bold"/>
              </a:rPr>
              <a:t>2. Cơ sở dữ liệu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D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549409">
            <a:off x="15794803" y="7479839"/>
            <a:ext cx="3661690" cy="5166406"/>
          </a:xfrm>
          <a:custGeom>
            <a:avLst/>
            <a:gdLst/>
            <a:ahLst/>
            <a:cxnLst/>
            <a:rect r="r" b="b" t="t" l="l"/>
            <a:pathLst>
              <a:path h="5166406" w="3661690">
                <a:moveTo>
                  <a:pt x="0" y="5166406"/>
                </a:moveTo>
                <a:lnTo>
                  <a:pt x="3661690" y="5166406"/>
                </a:lnTo>
                <a:lnTo>
                  <a:pt x="3661690" y="0"/>
                </a:lnTo>
                <a:lnTo>
                  <a:pt x="0" y="0"/>
                </a:lnTo>
                <a:lnTo>
                  <a:pt x="0" y="516640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465602" y="-1800511"/>
            <a:ext cx="4455380" cy="4790731"/>
          </a:xfrm>
          <a:custGeom>
            <a:avLst/>
            <a:gdLst/>
            <a:ahLst/>
            <a:cxnLst/>
            <a:rect r="r" b="b" t="t" l="l"/>
            <a:pathLst>
              <a:path h="4790731" w="4455380">
                <a:moveTo>
                  <a:pt x="0" y="4790731"/>
                </a:moveTo>
                <a:lnTo>
                  <a:pt x="4455380" y="4790731"/>
                </a:lnTo>
                <a:lnTo>
                  <a:pt x="4455380" y="0"/>
                </a:lnTo>
                <a:lnTo>
                  <a:pt x="0" y="0"/>
                </a:lnTo>
                <a:lnTo>
                  <a:pt x="0" y="479073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93352">
            <a:off x="-845871" y="3564399"/>
            <a:ext cx="1797852" cy="800044"/>
          </a:xfrm>
          <a:custGeom>
            <a:avLst/>
            <a:gdLst/>
            <a:ahLst/>
            <a:cxnLst/>
            <a:rect r="r" b="b" t="t" l="l"/>
            <a:pathLst>
              <a:path h="800044" w="1797852">
                <a:moveTo>
                  <a:pt x="0" y="0"/>
                </a:moveTo>
                <a:lnTo>
                  <a:pt x="1797852" y="0"/>
                </a:lnTo>
                <a:lnTo>
                  <a:pt x="1797852" y="800044"/>
                </a:lnTo>
                <a:lnTo>
                  <a:pt x="0" y="800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03482" y="1576402"/>
            <a:ext cx="2298468" cy="2388019"/>
          </a:xfrm>
          <a:custGeom>
            <a:avLst/>
            <a:gdLst/>
            <a:ahLst/>
            <a:cxnLst/>
            <a:rect r="r" b="b" t="t" l="l"/>
            <a:pathLst>
              <a:path h="2388019" w="2298468">
                <a:moveTo>
                  <a:pt x="0" y="0"/>
                </a:moveTo>
                <a:lnTo>
                  <a:pt x="2298468" y="0"/>
                </a:lnTo>
                <a:lnTo>
                  <a:pt x="2298468" y="2388019"/>
                </a:lnTo>
                <a:lnTo>
                  <a:pt x="0" y="23880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18381" y="430476"/>
            <a:ext cx="9170069" cy="9426048"/>
          </a:xfrm>
          <a:custGeom>
            <a:avLst/>
            <a:gdLst/>
            <a:ahLst/>
            <a:cxnLst/>
            <a:rect r="r" b="b" t="t" l="l"/>
            <a:pathLst>
              <a:path h="9426048" w="9170069">
                <a:moveTo>
                  <a:pt x="0" y="0"/>
                </a:moveTo>
                <a:lnTo>
                  <a:pt x="9170069" y="0"/>
                </a:lnTo>
                <a:lnTo>
                  <a:pt x="9170069" y="9426048"/>
                </a:lnTo>
                <a:lnTo>
                  <a:pt x="0" y="9426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83326" y="3159247"/>
            <a:ext cx="5129138" cy="8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0000"/>
                </a:solidFill>
                <a:latin typeface="Blacker Sans Pro Bold"/>
              </a:rPr>
              <a:t>3. USE CASE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922590" y="4724793"/>
            <a:ext cx="9340971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3"/>
              </a:lnSpc>
            </a:pPr>
            <a:r>
              <a:rPr lang="en-US" sz="4744">
                <a:solidFill>
                  <a:srgbClr val="000000"/>
                </a:solidFill>
                <a:latin typeface="Blacker Sans Pro"/>
              </a:rPr>
              <a:t>Use case</a:t>
            </a:r>
          </a:p>
          <a:p>
            <a:pPr algn="ctr">
              <a:lnSpc>
                <a:spcPts val="5693"/>
              </a:lnSpc>
            </a:pPr>
            <a:r>
              <a:rPr lang="en-US" sz="4744">
                <a:solidFill>
                  <a:srgbClr val="000000"/>
                </a:solidFill>
                <a:latin typeface="Blacker Sans Pro"/>
              </a:rPr>
              <a:t> tổng quan của người dùng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D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0810" y="89876"/>
            <a:ext cx="2889014" cy="4076210"/>
          </a:xfrm>
          <a:custGeom>
            <a:avLst/>
            <a:gdLst/>
            <a:ahLst/>
            <a:cxnLst/>
            <a:rect r="r" b="b" t="t" l="l"/>
            <a:pathLst>
              <a:path h="4076210" w="2889014">
                <a:moveTo>
                  <a:pt x="0" y="0"/>
                </a:moveTo>
                <a:lnTo>
                  <a:pt x="2889014" y="0"/>
                </a:lnTo>
                <a:lnTo>
                  <a:pt x="2889014" y="4076210"/>
                </a:lnTo>
                <a:lnTo>
                  <a:pt x="0" y="4076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7933064">
            <a:off x="10937915" y="7716340"/>
            <a:ext cx="3768865" cy="4631478"/>
          </a:xfrm>
          <a:custGeom>
            <a:avLst/>
            <a:gdLst/>
            <a:ahLst/>
            <a:cxnLst/>
            <a:rect r="r" b="b" t="t" l="l"/>
            <a:pathLst>
              <a:path h="4631478" w="3768865">
                <a:moveTo>
                  <a:pt x="3768865" y="4631478"/>
                </a:moveTo>
                <a:lnTo>
                  <a:pt x="0" y="4631478"/>
                </a:lnTo>
                <a:lnTo>
                  <a:pt x="0" y="0"/>
                </a:lnTo>
                <a:lnTo>
                  <a:pt x="3768865" y="0"/>
                </a:lnTo>
                <a:lnTo>
                  <a:pt x="3768865" y="463147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97273">
            <a:off x="15899225" y="6012937"/>
            <a:ext cx="2047456" cy="911118"/>
          </a:xfrm>
          <a:custGeom>
            <a:avLst/>
            <a:gdLst/>
            <a:ahLst/>
            <a:cxnLst/>
            <a:rect r="r" b="b" t="t" l="l"/>
            <a:pathLst>
              <a:path h="911118" w="2047456">
                <a:moveTo>
                  <a:pt x="0" y="0"/>
                </a:moveTo>
                <a:lnTo>
                  <a:pt x="2047456" y="0"/>
                </a:lnTo>
                <a:lnTo>
                  <a:pt x="2047456" y="911117"/>
                </a:lnTo>
                <a:lnTo>
                  <a:pt x="0" y="911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32621" y="4414338"/>
            <a:ext cx="1597588" cy="1597588"/>
          </a:xfrm>
          <a:custGeom>
            <a:avLst/>
            <a:gdLst/>
            <a:ahLst/>
            <a:cxnLst/>
            <a:rect r="r" b="b" t="t" l="l"/>
            <a:pathLst>
              <a:path h="1597588" w="1597588">
                <a:moveTo>
                  <a:pt x="0" y="0"/>
                </a:moveTo>
                <a:lnTo>
                  <a:pt x="1597588" y="0"/>
                </a:lnTo>
                <a:lnTo>
                  <a:pt x="1597588" y="1597587"/>
                </a:lnTo>
                <a:lnTo>
                  <a:pt x="0" y="1597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48852" y="6369357"/>
            <a:ext cx="965126" cy="965126"/>
          </a:xfrm>
          <a:custGeom>
            <a:avLst/>
            <a:gdLst/>
            <a:ahLst/>
            <a:cxnLst/>
            <a:rect r="r" b="b" t="t" l="l"/>
            <a:pathLst>
              <a:path h="965126" w="965126">
                <a:moveTo>
                  <a:pt x="0" y="0"/>
                </a:moveTo>
                <a:lnTo>
                  <a:pt x="965126" y="0"/>
                </a:lnTo>
                <a:lnTo>
                  <a:pt x="965126" y="965126"/>
                </a:lnTo>
                <a:lnTo>
                  <a:pt x="0" y="9651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4690" y="2371700"/>
            <a:ext cx="10310627" cy="114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 Bold"/>
              </a:rPr>
              <a:t>III. Công cụ thực hiện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00364" y="4763484"/>
            <a:ext cx="10481826" cy="238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4"/>
              </a:lnSpc>
            </a:pPr>
            <a:r>
              <a:rPr lang="en-US" sz="4545">
                <a:solidFill>
                  <a:srgbClr val="323232"/>
                </a:solidFill>
                <a:latin typeface="DejaVu Serif"/>
              </a:rPr>
              <a:t>Visual Studio (Winform C#) </a:t>
            </a:r>
          </a:p>
          <a:p>
            <a:pPr>
              <a:lnSpc>
                <a:spcPts val="6364"/>
              </a:lnSpc>
            </a:pPr>
          </a:p>
          <a:p>
            <a:pPr>
              <a:lnSpc>
                <a:spcPts val="6364"/>
              </a:lnSpc>
            </a:pPr>
            <a:r>
              <a:rPr lang="en-US" sz="4545">
                <a:solidFill>
                  <a:srgbClr val="323232"/>
                </a:solidFill>
                <a:latin typeface="DejaVu Serif"/>
              </a:rPr>
              <a:t>Supabase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DAFlEfmEFCo</dc:identifier>
  <dcterms:modified xsi:type="dcterms:W3CDTF">2011-08-01T06:04:30Z</dcterms:modified>
  <cp:revision>1</cp:revision>
  <dc:title>Abstract Organic Neutral Project Report Marketing Presentation</dc:title>
</cp:coreProperties>
</file>