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6bded24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6bded24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36bded24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36bded24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6bded24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36bded24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36bded24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36bded24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383300" y="1201975"/>
            <a:ext cx="63774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线性规划:图解法作业讲解</a:t>
            </a:r>
            <a:endParaRPr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3020250" y="2900325"/>
            <a:ext cx="3103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24103219  贺江阳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2606550" y="251150"/>
            <a:ext cx="393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工   具</a:t>
            </a:r>
            <a:endParaRPr b="1"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00" y="1207875"/>
            <a:ext cx="2569875" cy="21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875512" y="3737350"/>
            <a:ext cx="10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VSCODE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12400" y="207775"/>
            <a:ext cx="2719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作业原题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138675" y="1220575"/>
            <a:ext cx="4349700" cy="32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最大化问题：Max (x + y)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约束条件：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x + y ≤ 6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- 3x - y ≤ 9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x, y ≥ 0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4300550" y="1220575"/>
            <a:ext cx="4349700" cy="329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最小化问题：Min (x + y)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约束条件：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x + y ≥ 6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- 3x - y ≥ 9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  - x, y ≥ 0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0" y="156600"/>
            <a:ext cx="7876997" cy="48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由于只有两个决策变量 (x 和 y)，图解法 (Graphical Method) 是最直观、最容易理解且手动计算最方便的方法，因此可以说是该题最优（最适合手动求解和理解）的解法。</a:t>
            </a:r>
            <a:endParaRPr sz="23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Incididunt ut labore et dolore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Consectetur adipiscing elit, sed do eiusmod tempor incididunt ut labore et dolore magna aliqua.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7204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475" y="1782550"/>
            <a:ext cx="3872845" cy="325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687" y="1782550"/>
            <a:ext cx="3861586" cy="32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13" y="70500"/>
            <a:ext cx="6320576" cy="49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75" y="76200"/>
            <a:ext cx="5148533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00" y="110625"/>
            <a:ext cx="5009801" cy="492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650" y="123125"/>
            <a:ext cx="59290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