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2" r:id="rId2"/>
    <p:sldId id="28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74732-3EC6-4681-BE93-ADF67A81572E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2D518-065D-4651-88BE-5FAB3FC547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79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C0242-BFC1-498A-8425-E1AF7F04E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8FFB27-EB77-43C0-8185-376EE626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F548D-A02F-47D0-B21D-931F131B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7B94C-F23C-4D42-9DB3-96B600E3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11D14-9DF3-4385-9420-170FB965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02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0B231-26EF-4184-B307-8D7E9051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BB66FD-776E-4E51-A837-97813D43A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8E87D3-C234-467B-8232-C103657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C6819-08A0-4C6B-834D-426E6B17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65C4F-9F9C-4D6F-817F-7445604B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4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2EA256-0688-432F-BC12-3AF5088E2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CD3325-BD7F-459F-96FC-3A53A8E0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F35DD5-A752-4B77-909A-90E03134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61F66-51B9-4BA5-8BB5-25F7EE8E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C201F-844E-49AD-AC3B-6FCCF5DF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14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1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A9806-0EBD-4D7F-A79D-18C0CC08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D91E9-4F1D-441F-BC6C-A1055BA1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DF2788-CAC4-464B-A617-F0AB96EB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E56DD-9BDF-47FB-AD2F-88A2D4B3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ED639-832F-48B9-B4E4-7B15D8E7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98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D4935-4D53-4E8D-852E-AEF5D66A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59B7AC-9123-4B1C-B83D-60C5E13F2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788505-8D40-4D10-AAF3-49E6480A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D15A3-963C-4E41-8969-926A97D1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06B38-28FD-46E5-9373-1F8CEF9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49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03B6-B09C-4F68-AC6D-70B4947E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C8904-9564-4894-86D4-F3F10740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0F382-6A03-4FEA-8888-118DBCF3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630CB0-0AD4-4DE6-9C14-4F943C84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1BCB58-AC9D-47B3-9E4E-69F0B0D8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601E1-A486-4DC7-A1E3-B857580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7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6955F-D03D-4489-AD6F-AE4C6547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8FD423-9774-4B0F-878E-B3BCDE78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20175A-3770-4160-80E0-F641A79E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E8F875-8F2E-417D-8CFB-686D2B7F3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748A23-B918-49B5-89EA-7F1BF22E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9731F6-5879-488A-8FB4-7CEBAE2D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84E24-413A-4C01-B005-8E0DAAE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F51539-51AA-41E3-B7DF-A313E92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1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FEC64-58F8-4F5B-AA30-79B194C0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8E628D-9C8A-4126-B5ED-20F36F10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83D328-85C7-409C-9390-AA94C80D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291E-352F-4A5D-9ADA-D29CD003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63ACE4-6690-46AA-82E2-FC14D979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593854-61A3-431D-8D05-260E8290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F7F791-140B-4687-BAAF-E7F75B0E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3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3FAFF-684A-41B7-AAC6-CA2431F3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29DBE-0854-429C-B343-7B239CBE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19005-1876-408B-88AD-A31CFA87D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2FF185-320B-4B0F-8B1B-FBF1E08F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E77BF-0C41-4F2E-BB66-4F349C24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216525-2202-4D6C-B655-08E99C05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1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735E0-EA5E-43DF-A112-C25FA151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244482-96EF-42FB-8D2D-D97949EE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49841E-3E27-479C-A2D4-036C7A153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A04C2-4DE5-4707-81BD-90AC5CE3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B15865-5802-420F-99E8-B9C3235C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ACA50E-5395-49E4-B6B0-E7C03FB3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18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A03AD9-0EC1-425A-B7DE-B744B862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6AD79-670F-497A-94E3-261B0258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FFB7C-84EA-4966-A27F-CF38D1884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E24F-94EC-4528-A839-1E03D41C0C49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855F2-6957-40E8-9934-F02CB95AE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472C1-02AF-4AFF-8B46-CAF292AF3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98E5-4219-42F7-8032-02A03D5114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3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feil nach rechts 1"/>
          <p:cNvSpPr/>
          <p:nvPr/>
        </p:nvSpPr>
        <p:spPr>
          <a:xfrm>
            <a:off x="749300" y="5946384"/>
            <a:ext cx="10861639" cy="5579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AD64FE-AC39-C349-B419-771C32380387}"/>
              </a:ext>
            </a:extLst>
          </p:cNvPr>
          <p:cNvSpPr>
            <a:spLocks noChangeAspect="1"/>
          </p:cNvSpPr>
          <p:nvPr/>
        </p:nvSpPr>
        <p:spPr>
          <a:xfrm>
            <a:off x="4500977" y="2274415"/>
            <a:ext cx="1357703" cy="1357703"/>
          </a:xfrm>
          <a:prstGeom prst="ellipse">
            <a:avLst/>
          </a:prstGeom>
          <a:solidFill>
            <a:schemeClr val="accent3">
              <a:alpha val="91000"/>
            </a:schemeClr>
          </a:solidFill>
          <a:ln w="952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259A99-5DA1-6E4D-959A-9810B380F9DD}"/>
              </a:ext>
            </a:extLst>
          </p:cNvPr>
          <p:cNvSpPr>
            <a:spLocks noChangeAspect="1"/>
          </p:cNvSpPr>
          <p:nvPr/>
        </p:nvSpPr>
        <p:spPr>
          <a:xfrm>
            <a:off x="2822896" y="3248589"/>
            <a:ext cx="1357703" cy="1357700"/>
          </a:xfrm>
          <a:prstGeom prst="ellipse">
            <a:avLst/>
          </a:prstGeom>
          <a:solidFill>
            <a:schemeClr val="accent2">
              <a:alpha val="91000"/>
            </a:schemeClr>
          </a:solidFill>
          <a:ln w="952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6D2C49E-ABA4-4A41-AC76-97B4C0D567DB}"/>
              </a:ext>
            </a:extLst>
          </p:cNvPr>
          <p:cNvSpPr>
            <a:spLocks noChangeAspect="1"/>
          </p:cNvSpPr>
          <p:nvPr/>
        </p:nvSpPr>
        <p:spPr>
          <a:xfrm>
            <a:off x="7857135" y="326076"/>
            <a:ext cx="1357703" cy="1357700"/>
          </a:xfrm>
          <a:prstGeom prst="ellipse">
            <a:avLst/>
          </a:prstGeom>
          <a:solidFill>
            <a:schemeClr val="accent5">
              <a:alpha val="91000"/>
            </a:schemeClr>
          </a:solidFill>
          <a:ln w="952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19C55E5-E7A5-6043-94A4-C965261A39AB}"/>
              </a:ext>
            </a:extLst>
          </p:cNvPr>
          <p:cNvSpPr>
            <a:spLocks noChangeAspect="1"/>
          </p:cNvSpPr>
          <p:nvPr/>
        </p:nvSpPr>
        <p:spPr>
          <a:xfrm>
            <a:off x="1144816" y="4222759"/>
            <a:ext cx="1357703" cy="1357703"/>
          </a:xfrm>
          <a:prstGeom prst="ellipse">
            <a:avLst/>
          </a:prstGeom>
          <a:solidFill>
            <a:schemeClr val="accent1">
              <a:alpha val="91000"/>
            </a:schemeClr>
          </a:solidFill>
          <a:ln w="952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A76121-581E-8842-B6C9-6893117F5BD0}"/>
              </a:ext>
            </a:extLst>
          </p:cNvPr>
          <p:cNvSpPr/>
          <p:nvPr/>
        </p:nvSpPr>
        <p:spPr>
          <a:xfrm>
            <a:off x="1045630" y="4191289"/>
            <a:ext cx="513254" cy="513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7F9AF66-8B02-CA4B-B9CC-FA2D549A2381}"/>
              </a:ext>
            </a:extLst>
          </p:cNvPr>
          <p:cNvSpPr/>
          <p:nvPr/>
        </p:nvSpPr>
        <p:spPr>
          <a:xfrm>
            <a:off x="2805108" y="3163780"/>
            <a:ext cx="513254" cy="5132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A090128-5481-D84A-9B79-A5F41793CF7B}"/>
              </a:ext>
            </a:extLst>
          </p:cNvPr>
          <p:cNvSpPr/>
          <p:nvPr/>
        </p:nvSpPr>
        <p:spPr>
          <a:xfrm>
            <a:off x="4490660" y="2157792"/>
            <a:ext cx="513254" cy="5132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4635500-63E8-D046-BAC9-075048195679}"/>
              </a:ext>
            </a:extLst>
          </p:cNvPr>
          <p:cNvSpPr/>
          <p:nvPr/>
        </p:nvSpPr>
        <p:spPr>
          <a:xfrm>
            <a:off x="7826285" y="251721"/>
            <a:ext cx="513254" cy="5132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08641F-E692-A744-A0E6-50272C31BB93}"/>
              </a:ext>
            </a:extLst>
          </p:cNvPr>
          <p:cNvCxnSpPr/>
          <p:nvPr/>
        </p:nvCxnSpPr>
        <p:spPr>
          <a:xfrm flipV="1">
            <a:off x="2406477" y="4291686"/>
            <a:ext cx="495322" cy="256881"/>
          </a:xfrm>
          <a:prstGeom prst="straightConnector1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ash"/>
            <a:round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3D43E8F-F4CE-1C40-A189-7B3851B9D4ED}"/>
              </a:ext>
            </a:extLst>
          </p:cNvPr>
          <p:cNvCxnSpPr/>
          <p:nvPr/>
        </p:nvCxnSpPr>
        <p:spPr>
          <a:xfrm flipV="1">
            <a:off x="4105416" y="3312226"/>
            <a:ext cx="495322" cy="256881"/>
          </a:xfrm>
          <a:prstGeom prst="straightConnector1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ash"/>
            <a:round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8B65FFF-063C-5642-84AD-D52EB53B0710}"/>
              </a:ext>
            </a:extLst>
          </p:cNvPr>
          <p:cNvCxnSpPr/>
          <p:nvPr/>
        </p:nvCxnSpPr>
        <p:spPr>
          <a:xfrm flipV="1">
            <a:off x="5778718" y="2327931"/>
            <a:ext cx="495322" cy="256881"/>
          </a:xfrm>
          <a:prstGeom prst="straightConnector1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ash"/>
            <a:round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8A88C8-B507-3E4F-B93B-E3E133FD0FBC}"/>
              </a:ext>
            </a:extLst>
          </p:cNvPr>
          <p:cNvCxnSpPr/>
          <p:nvPr/>
        </p:nvCxnSpPr>
        <p:spPr>
          <a:xfrm flipV="1">
            <a:off x="7477658" y="1348471"/>
            <a:ext cx="495322" cy="256881"/>
          </a:xfrm>
          <a:prstGeom prst="straightConnector1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ash"/>
            <a:round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1200BAF4-F22D-6A4A-A107-AA3387F2EBCC}"/>
              </a:ext>
            </a:extLst>
          </p:cNvPr>
          <p:cNvSpPr>
            <a:spLocks noChangeAspect="1"/>
          </p:cNvSpPr>
          <p:nvPr/>
        </p:nvSpPr>
        <p:spPr>
          <a:xfrm>
            <a:off x="6179056" y="1300247"/>
            <a:ext cx="1357703" cy="1357700"/>
          </a:xfrm>
          <a:prstGeom prst="ellipse">
            <a:avLst/>
          </a:prstGeom>
          <a:solidFill>
            <a:schemeClr val="accent4">
              <a:alpha val="91000"/>
            </a:schemeClr>
          </a:solidFill>
          <a:ln w="952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E6D5415-6A48-064A-AC61-84A75876E754}"/>
              </a:ext>
            </a:extLst>
          </p:cNvPr>
          <p:cNvSpPr/>
          <p:nvPr/>
        </p:nvSpPr>
        <p:spPr>
          <a:xfrm>
            <a:off x="6108312" y="1179676"/>
            <a:ext cx="513254" cy="5132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D167E18-1980-DF45-95D4-0AA35631A5FF}"/>
              </a:ext>
            </a:extLst>
          </p:cNvPr>
          <p:cNvSpPr txBox="1"/>
          <p:nvPr/>
        </p:nvSpPr>
        <p:spPr>
          <a:xfrm>
            <a:off x="1154620" y="4286333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E55F98-CE44-074E-ADAA-AAE2B7D91A18}"/>
              </a:ext>
            </a:extLst>
          </p:cNvPr>
          <p:cNvSpPr txBox="1"/>
          <p:nvPr/>
        </p:nvSpPr>
        <p:spPr>
          <a:xfrm>
            <a:off x="2916512" y="3249269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7B744C-3D56-D442-A5E3-010F48A2F51B}"/>
              </a:ext>
            </a:extLst>
          </p:cNvPr>
          <p:cNvSpPr txBox="1"/>
          <p:nvPr/>
        </p:nvSpPr>
        <p:spPr>
          <a:xfrm>
            <a:off x="4600346" y="2245659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3A1C63-00A9-5145-B5B7-770C70AA88A4}"/>
              </a:ext>
            </a:extLst>
          </p:cNvPr>
          <p:cNvSpPr txBox="1"/>
          <p:nvPr/>
        </p:nvSpPr>
        <p:spPr>
          <a:xfrm>
            <a:off x="6217273" y="1275503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CBD8C3-BE82-C845-B66D-88204CE3915E}"/>
              </a:ext>
            </a:extLst>
          </p:cNvPr>
          <p:cNvSpPr txBox="1"/>
          <p:nvPr/>
        </p:nvSpPr>
        <p:spPr>
          <a:xfrm>
            <a:off x="7934561" y="327649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ACC000A-2CA2-364E-82A8-7E55C16D096F}"/>
              </a:ext>
            </a:extLst>
          </p:cNvPr>
          <p:cNvSpPr txBox="1"/>
          <p:nvPr/>
        </p:nvSpPr>
        <p:spPr>
          <a:xfrm>
            <a:off x="9473141" y="532070"/>
            <a:ext cx="655949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1 Jahr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D735941-07D0-6946-9957-9016498E0742}"/>
              </a:ext>
            </a:extLst>
          </p:cNvPr>
          <p:cNvSpPr txBox="1">
            <a:spLocks/>
          </p:cNvSpPr>
          <p:nvPr/>
        </p:nvSpPr>
        <p:spPr>
          <a:xfrm>
            <a:off x="9417869" y="857552"/>
            <a:ext cx="1796232" cy="3235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Review der Maßnahmen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6A5368-5C00-114D-B281-0FEF185A5E9E}"/>
              </a:ext>
            </a:extLst>
          </p:cNvPr>
          <p:cNvSpPr txBox="1"/>
          <p:nvPr/>
        </p:nvSpPr>
        <p:spPr>
          <a:xfrm>
            <a:off x="2487438" y="5082276"/>
            <a:ext cx="572336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Start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7061DE4E-0C46-CC46-8A0A-5C1FAC9FCAEB}"/>
              </a:ext>
            </a:extLst>
          </p:cNvPr>
          <p:cNvSpPr txBox="1">
            <a:spLocks/>
          </p:cNvSpPr>
          <p:nvPr/>
        </p:nvSpPr>
        <p:spPr>
          <a:xfrm>
            <a:off x="2554216" y="5424657"/>
            <a:ext cx="2193071" cy="554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Abstimmung, Prüfungsumfang &amp; Prüfungsankündigung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3964F6-48B0-7046-BA7B-64A29A138975}"/>
              </a:ext>
            </a:extLst>
          </p:cNvPr>
          <p:cNvSpPr txBox="1"/>
          <p:nvPr/>
        </p:nvSpPr>
        <p:spPr>
          <a:xfrm>
            <a:off x="1694693" y="3156811"/>
            <a:ext cx="978666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8 Wochen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90877E25-3327-264A-8E9F-377BAA7C6588}"/>
              </a:ext>
            </a:extLst>
          </p:cNvPr>
          <p:cNvSpPr txBox="1">
            <a:spLocks/>
          </p:cNvSpPr>
          <p:nvPr/>
        </p:nvSpPr>
        <p:spPr>
          <a:xfrm>
            <a:off x="1714142" y="2583178"/>
            <a:ext cx="2193071" cy="554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Logistik, Datenanforderungen, ETL, Tests &amp; Stichproben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83ACC0-D38F-5347-91A6-10057EEFA054}"/>
              </a:ext>
            </a:extLst>
          </p:cNvPr>
          <p:cNvSpPr txBox="1"/>
          <p:nvPr/>
        </p:nvSpPr>
        <p:spPr>
          <a:xfrm>
            <a:off x="7607503" y="2017216"/>
            <a:ext cx="978666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2 Wochen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9BE4E4A4-B996-2C43-8B7E-728A4692B94A}"/>
              </a:ext>
            </a:extLst>
          </p:cNvPr>
          <p:cNvSpPr txBox="1">
            <a:spLocks/>
          </p:cNvSpPr>
          <p:nvPr/>
        </p:nvSpPr>
        <p:spPr>
          <a:xfrm>
            <a:off x="7548979" y="2340381"/>
            <a:ext cx="3042822" cy="554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Beschreibung von Prozessen, Feststellungen  &amp; Maßnahmen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C66B91-5AAB-934C-B0F5-8CD02E14A466}"/>
              </a:ext>
            </a:extLst>
          </p:cNvPr>
          <p:cNvSpPr txBox="1"/>
          <p:nvPr/>
        </p:nvSpPr>
        <p:spPr>
          <a:xfrm>
            <a:off x="1677884" y="60826"/>
            <a:ext cx="2896306" cy="507831"/>
          </a:xfrm>
          <a:prstGeom prst="rect">
            <a:avLst/>
          </a:prstGeom>
          <a:noFill/>
        </p:spPr>
        <p:txBody>
          <a:bodyPr wrap="none" lIns="45720" tIns="0" rIns="0" bIns="0" rtlCol="0">
            <a:spAutoFit/>
          </a:bodyPr>
          <a:lstStyle/>
          <a:p>
            <a:pPr algn="ctr"/>
            <a:r>
              <a:rPr lang="en-US" sz="3300" b="1" spc="15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Audit Timeline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0E9A15-063C-3A41-A8CD-E94502F7C0BD}"/>
              </a:ext>
            </a:extLst>
          </p:cNvPr>
          <p:cNvCxnSpPr/>
          <p:nvPr/>
        </p:nvCxnSpPr>
        <p:spPr>
          <a:xfrm>
            <a:off x="1154620" y="647768"/>
            <a:ext cx="3973503" cy="0"/>
          </a:xfrm>
          <a:prstGeom prst="line">
            <a:avLst/>
          </a:prstGeom>
          <a:ln w="4572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661">
            <a:extLst>
              <a:ext uri="{FF2B5EF4-FFF2-40B4-BE49-F238E27FC236}">
                <a16:creationId xmlns:a16="http://schemas.microsoft.com/office/drawing/2014/main" id="{200B1B93-13E6-4B47-B3BA-829894F1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905" y="4588682"/>
            <a:ext cx="625856" cy="625856"/>
          </a:xfrm>
          <a:custGeom>
            <a:avLst/>
            <a:gdLst>
              <a:gd name="T0" fmla="*/ 117607 w 294915"/>
              <a:gd name="T1" fmla="*/ 260420 h 294915"/>
              <a:gd name="T2" fmla="*/ 117607 w 294915"/>
              <a:gd name="T3" fmla="*/ 231031 h 294915"/>
              <a:gd name="T4" fmla="*/ 187651 w 294915"/>
              <a:gd name="T5" fmla="*/ 250151 h 294915"/>
              <a:gd name="T6" fmla="*/ 117607 w 294915"/>
              <a:gd name="T7" fmla="*/ 268916 h 294915"/>
              <a:gd name="T8" fmla="*/ 41426 w 294915"/>
              <a:gd name="T9" fmla="*/ 250151 h 294915"/>
              <a:gd name="T10" fmla="*/ 117607 w 294915"/>
              <a:gd name="T11" fmla="*/ 231031 h 294915"/>
              <a:gd name="T12" fmla="*/ 280456 w 294915"/>
              <a:gd name="T13" fmla="*/ 218292 h 294915"/>
              <a:gd name="T14" fmla="*/ 183319 w 294915"/>
              <a:gd name="T15" fmla="*/ 208724 h 294915"/>
              <a:gd name="T16" fmla="*/ 45760 w 294915"/>
              <a:gd name="T17" fmla="*/ 217917 h 294915"/>
              <a:gd name="T18" fmla="*/ 171168 w 294915"/>
              <a:gd name="T19" fmla="*/ 166874 h 294915"/>
              <a:gd name="T20" fmla="*/ 181259 w 294915"/>
              <a:gd name="T21" fmla="*/ 177472 h 294915"/>
              <a:gd name="T22" fmla="*/ 189909 w 294915"/>
              <a:gd name="T23" fmla="*/ 173087 h 294915"/>
              <a:gd name="T24" fmla="*/ 248653 w 294915"/>
              <a:gd name="T25" fmla="*/ 182223 h 294915"/>
              <a:gd name="T26" fmla="*/ 152067 w 294915"/>
              <a:gd name="T27" fmla="*/ 182223 h 294915"/>
              <a:gd name="T28" fmla="*/ 45752 w 294915"/>
              <a:gd name="T29" fmla="*/ 173087 h 294915"/>
              <a:gd name="T30" fmla="*/ 87557 w 294915"/>
              <a:gd name="T31" fmla="*/ 131822 h 294915"/>
              <a:gd name="T32" fmla="*/ 98007 w 294915"/>
              <a:gd name="T33" fmla="*/ 142419 h 294915"/>
              <a:gd name="T34" fmla="*/ 106297 w 294915"/>
              <a:gd name="T35" fmla="*/ 138033 h 294915"/>
              <a:gd name="T36" fmla="*/ 248653 w 294915"/>
              <a:gd name="T37" fmla="*/ 146805 h 294915"/>
              <a:gd name="T38" fmla="*/ 68817 w 294915"/>
              <a:gd name="T39" fmla="*/ 146805 h 294915"/>
              <a:gd name="T40" fmla="*/ 45752 w 294915"/>
              <a:gd name="T41" fmla="*/ 138033 h 294915"/>
              <a:gd name="T42" fmla="*/ 208165 w 294915"/>
              <a:gd name="T43" fmla="*/ 96483 h 294915"/>
              <a:gd name="T44" fmla="*/ 218679 w 294915"/>
              <a:gd name="T45" fmla="*/ 106752 h 294915"/>
              <a:gd name="T46" fmla="*/ 227017 w 294915"/>
              <a:gd name="T47" fmla="*/ 102149 h 294915"/>
              <a:gd name="T48" fmla="*/ 250219 w 294915"/>
              <a:gd name="T49" fmla="*/ 111000 h 294915"/>
              <a:gd name="T50" fmla="*/ 189315 w 294915"/>
              <a:gd name="T51" fmla="*/ 111000 h 294915"/>
              <a:gd name="T52" fmla="*/ 130224 w 294915"/>
              <a:gd name="T53" fmla="*/ 102149 h 294915"/>
              <a:gd name="T54" fmla="*/ 9035 w 294915"/>
              <a:gd name="T55" fmla="*/ 68669 h 294915"/>
              <a:gd name="T56" fmla="*/ 209258 w 294915"/>
              <a:gd name="T57" fmla="*/ 286961 h 294915"/>
              <a:gd name="T58" fmla="*/ 286961 w 294915"/>
              <a:gd name="T59" fmla="*/ 209258 h 294915"/>
              <a:gd name="T60" fmla="*/ 22407 w 294915"/>
              <a:gd name="T61" fmla="*/ 20962 h 294915"/>
              <a:gd name="T62" fmla="*/ 286961 w 294915"/>
              <a:gd name="T63" fmla="*/ 59634 h 294915"/>
              <a:gd name="T64" fmla="*/ 256964 w 294915"/>
              <a:gd name="T65" fmla="*/ 20962 h 294915"/>
              <a:gd name="T66" fmla="*/ 247567 w 294915"/>
              <a:gd name="T67" fmla="*/ 28552 h 294915"/>
              <a:gd name="T68" fmla="*/ 214678 w 294915"/>
              <a:gd name="T69" fmla="*/ 28552 h 294915"/>
              <a:gd name="T70" fmla="*/ 205643 w 294915"/>
              <a:gd name="T71" fmla="*/ 20962 h 294915"/>
              <a:gd name="T72" fmla="*/ 167695 w 294915"/>
              <a:gd name="T73" fmla="*/ 32888 h 294915"/>
              <a:gd name="T74" fmla="*/ 130470 w 294915"/>
              <a:gd name="T75" fmla="*/ 20962 h 294915"/>
              <a:gd name="T76" fmla="*/ 121435 w 294915"/>
              <a:gd name="T77" fmla="*/ 28552 h 294915"/>
              <a:gd name="T78" fmla="*/ 88184 w 294915"/>
              <a:gd name="T79" fmla="*/ 28552 h 294915"/>
              <a:gd name="T80" fmla="*/ 79148 w 294915"/>
              <a:gd name="T81" fmla="*/ 20962 h 294915"/>
              <a:gd name="T82" fmla="*/ 41564 w 294915"/>
              <a:gd name="T83" fmla="*/ 32888 h 294915"/>
              <a:gd name="T84" fmla="*/ 22407 w 294915"/>
              <a:gd name="T85" fmla="*/ 20962 h 294915"/>
              <a:gd name="T86" fmla="*/ 45900 w 294915"/>
              <a:gd name="T87" fmla="*/ 11928 h 294915"/>
              <a:gd name="T88" fmla="*/ 83487 w 294915"/>
              <a:gd name="T89" fmla="*/ 0 h 294915"/>
              <a:gd name="T90" fmla="*/ 121435 w 294915"/>
              <a:gd name="T91" fmla="*/ 11928 h 294915"/>
              <a:gd name="T92" fmla="*/ 130470 w 294915"/>
              <a:gd name="T93" fmla="*/ 4699 h 294915"/>
              <a:gd name="T94" fmla="*/ 163358 w 294915"/>
              <a:gd name="T95" fmla="*/ 4699 h 294915"/>
              <a:gd name="T96" fmla="*/ 172394 w 294915"/>
              <a:gd name="T97" fmla="*/ 11928 h 294915"/>
              <a:gd name="T98" fmla="*/ 209980 w 294915"/>
              <a:gd name="T99" fmla="*/ 0 h 294915"/>
              <a:gd name="T100" fmla="*/ 247567 w 294915"/>
              <a:gd name="T101" fmla="*/ 11928 h 294915"/>
              <a:gd name="T102" fmla="*/ 256964 w 294915"/>
              <a:gd name="T103" fmla="*/ 4699 h 294915"/>
              <a:gd name="T104" fmla="*/ 295996 w 294915"/>
              <a:gd name="T105" fmla="*/ 34335 h 294915"/>
              <a:gd name="T106" fmla="*/ 294551 w 294915"/>
              <a:gd name="T107" fmla="*/ 216847 h 294915"/>
              <a:gd name="T108" fmla="*/ 22407 w 294915"/>
              <a:gd name="T109" fmla="*/ 295996 h 294915"/>
              <a:gd name="T110" fmla="*/ 0 w 294915"/>
              <a:gd name="T111" fmla="*/ 34335 h 294915"/>
              <a:gd name="T112" fmla="*/ 36864 w 294915"/>
              <a:gd name="T113" fmla="*/ 4699 h 29491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4915" h="294915">
                <a:moveTo>
                  <a:pt x="117178" y="239007"/>
                </a:moveTo>
                <a:cubicBezTo>
                  <a:pt x="111422" y="239007"/>
                  <a:pt x="106746" y="243593"/>
                  <a:pt x="106746" y="249237"/>
                </a:cubicBezTo>
                <a:cubicBezTo>
                  <a:pt x="106746" y="254882"/>
                  <a:pt x="111422" y="259468"/>
                  <a:pt x="117178" y="259468"/>
                </a:cubicBezTo>
                <a:cubicBezTo>
                  <a:pt x="122934" y="259468"/>
                  <a:pt x="127610" y="254882"/>
                  <a:pt x="127610" y="249237"/>
                </a:cubicBezTo>
                <a:cubicBezTo>
                  <a:pt x="127610" y="243593"/>
                  <a:pt x="122934" y="239007"/>
                  <a:pt x="117178" y="239007"/>
                </a:cubicBezTo>
                <a:close/>
                <a:moveTo>
                  <a:pt x="117178" y="230187"/>
                </a:moveTo>
                <a:cubicBezTo>
                  <a:pt x="126171" y="230187"/>
                  <a:pt x="133725" y="236537"/>
                  <a:pt x="135884" y="245004"/>
                </a:cubicBezTo>
                <a:lnTo>
                  <a:pt x="182649" y="245004"/>
                </a:lnTo>
                <a:cubicBezTo>
                  <a:pt x="185167" y="245004"/>
                  <a:pt x="186965" y="246768"/>
                  <a:pt x="186965" y="249237"/>
                </a:cubicBezTo>
                <a:cubicBezTo>
                  <a:pt x="186965" y="251707"/>
                  <a:pt x="185167" y="253470"/>
                  <a:pt x="182649" y="253470"/>
                </a:cubicBezTo>
                <a:lnTo>
                  <a:pt x="135884" y="253470"/>
                </a:lnTo>
                <a:cubicBezTo>
                  <a:pt x="133725" y="261937"/>
                  <a:pt x="126171" y="267934"/>
                  <a:pt x="117178" y="267934"/>
                </a:cubicBezTo>
                <a:cubicBezTo>
                  <a:pt x="107825" y="267934"/>
                  <a:pt x="100271" y="261937"/>
                  <a:pt x="98472" y="253470"/>
                </a:cubicBezTo>
                <a:lnTo>
                  <a:pt x="45592" y="253470"/>
                </a:lnTo>
                <a:cubicBezTo>
                  <a:pt x="43433" y="253470"/>
                  <a:pt x="41275" y="251707"/>
                  <a:pt x="41275" y="249237"/>
                </a:cubicBezTo>
                <a:cubicBezTo>
                  <a:pt x="41275" y="246768"/>
                  <a:pt x="43433" y="245004"/>
                  <a:pt x="45592" y="245004"/>
                </a:cubicBezTo>
                <a:lnTo>
                  <a:pt x="98472" y="245004"/>
                </a:lnTo>
                <a:cubicBezTo>
                  <a:pt x="100271" y="236537"/>
                  <a:pt x="107825" y="230187"/>
                  <a:pt x="117178" y="230187"/>
                </a:cubicBezTo>
                <a:close/>
                <a:moveTo>
                  <a:pt x="217495" y="217495"/>
                </a:moveTo>
                <a:lnTo>
                  <a:pt x="217495" y="279431"/>
                </a:lnTo>
                <a:lnTo>
                  <a:pt x="279431" y="217495"/>
                </a:lnTo>
                <a:lnTo>
                  <a:pt x="217495" y="217495"/>
                </a:lnTo>
                <a:close/>
                <a:moveTo>
                  <a:pt x="45592" y="207962"/>
                </a:moveTo>
                <a:lnTo>
                  <a:pt x="182649" y="207962"/>
                </a:lnTo>
                <a:cubicBezTo>
                  <a:pt x="185167" y="207962"/>
                  <a:pt x="186965" y="209794"/>
                  <a:pt x="186965" y="212725"/>
                </a:cubicBezTo>
                <a:cubicBezTo>
                  <a:pt x="186965" y="215289"/>
                  <a:pt x="185167" y="217121"/>
                  <a:pt x="182649" y="217121"/>
                </a:cubicBezTo>
                <a:lnTo>
                  <a:pt x="45592" y="217121"/>
                </a:lnTo>
                <a:cubicBezTo>
                  <a:pt x="43433" y="217121"/>
                  <a:pt x="41275" y="215289"/>
                  <a:pt x="41275" y="212725"/>
                </a:cubicBezTo>
                <a:cubicBezTo>
                  <a:pt x="41275" y="209794"/>
                  <a:pt x="43433" y="207962"/>
                  <a:pt x="45592" y="207962"/>
                </a:cubicBezTo>
                <a:close/>
                <a:moveTo>
                  <a:pt x="170543" y="166265"/>
                </a:moveTo>
                <a:cubicBezTo>
                  <a:pt x="164798" y="166265"/>
                  <a:pt x="160130" y="171362"/>
                  <a:pt x="160130" y="176824"/>
                </a:cubicBezTo>
                <a:cubicBezTo>
                  <a:pt x="160130" y="182650"/>
                  <a:pt x="164798" y="187383"/>
                  <a:pt x="170543" y="187383"/>
                </a:cubicBezTo>
                <a:cubicBezTo>
                  <a:pt x="176289" y="187383"/>
                  <a:pt x="180597" y="182650"/>
                  <a:pt x="180597" y="176824"/>
                </a:cubicBezTo>
                <a:cubicBezTo>
                  <a:pt x="180597" y="171362"/>
                  <a:pt x="176289" y="166265"/>
                  <a:pt x="170543" y="166265"/>
                </a:cubicBezTo>
                <a:close/>
                <a:moveTo>
                  <a:pt x="170543" y="157162"/>
                </a:moveTo>
                <a:cubicBezTo>
                  <a:pt x="179520" y="157162"/>
                  <a:pt x="187061" y="163716"/>
                  <a:pt x="189215" y="172454"/>
                </a:cubicBezTo>
                <a:lnTo>
                  <a:pt x="247745" y="172454"/>
                </a:lnTo>
                <a:cubicBezTo>
                  <a:pt x="250259" y="172454"/>
                  <a:pt x="252054" y="174275"/>
                  <a:pt x="252054" y="176824"/>
                </a:cubicBezTo>
                <a:cubicBezTo>
                  <a:pt x="252054" y="179373"/>
                  <a:pt x="250259" y="181557"/>
                  <a:pt x="247745" y="181557"/>
                </a:cubicBezTo>
                <a:lnTo>
                  <a:pt x="189215" y="181557"/>
                </a:lnTo>
                <a:cubicBezTo>
                  <a:pt x="187061" y="189932"/>
                  <a:pt x="179520" y="196486"/>
                  <a:pt x="170543" y="196486"/>
                </a:cubicBezTo>
                <a:cubicBezTo>
                  <a:pt x="161207" y="196486"/>
                  <a:pt x="153667" y="189932"/>
                  <a:pt x="151512" y="181557"/>
                </a:cubicBezTo>
                <a:lnTo>
                  <a:pt x="45584" y="181557"/>
                </a:lnTo>
                <a:cubicBezTo>
                  <a:pt x="43430" y="181557"/>
                  <a:pt x="41275" y="179373"/>
                  <a:pt x="41275" y="176824"/>
                </a:cubicBezTo>
                <a:cubicBezTo>
                  <a:pt x="41275" y="174275"/>
                  <a:pt x="43430" y="172454"/>
                  <a:pt x="45584" y="172454"/>
                </a:cubicBezTo>
                <a:lnTo>
                  <a:pt x="151512" y="172454"/>
                </a:lnTo>
                <a:cubicBezTo>
                  <a:pt x="153667" y="163716"/>
                  <a:pt x="161207" y="157162"/>
                  <a:pt x="170543" y="157162"/>
                </a:cubicBezTo>
                <a:close/>
                <a:moveTo>
                  <a:pt x="87237" y="131340"/>
                </a:moveTo>
                <a:cubicBezTo>
                  <a:pt x="81492" y="131340"/>
                  <a:pt x="76824" y="136073"/>
                  <a:pt x="76824" y="141899"/>
                </a:cubicBezTo>
                <a:cubicBezTo>
                  <a:pt x="76824" y="147725"/>
                  <a:pt x="81492" y="152458"/>
                  <a:pt x="87237" y="152458"/>
                </a:cubicBezTo>
                <a:cubicBezTo>
                  <a:pt x="92982" y="152458"/>
                  <a:pt x="97650" y="147725"/>
                  <a:pt x="97650" y="141899"/>
                </a:cubicBezTo>
                <a:cubicBezTo>
                  <a:pt x="97650" y="136073"/>
                  <a:pt x="92982" y="131340"/>
                  <a:pt x="87237" y="131340"/>
                </a:cubicBezTo>
                <a:close/>
                <a:moveTo>
                  <a:pt x="87237" y="122237"/>
                </a:moveTo>
                <a:cubicBezTo>
                  <a:pt x="96573" y="122237"/>
                  <a:pt x="104114" y="128791"/>
                  <a:pt x="105909" y="137529"/>
                </a:cubicBezTo>
                <a:lnTo>
                  <a:pt x="247745" y="137529"/>
                </a:lnTo>
                <a:cubicBezTo>
                  <a:pt x="250259" y="137529"/>
                  <a:pt x="252054" y="139350"/>
                  <a:pt x="252054" y="141899"/>
                </a:cubicBezTo>
                <a:cubicBezTo>
                  <a:pt x="252054" y="144083"/>
                  <a:pt x="250259" y="146268"/>
                  <a:pt x="247745" y="146268"/>
                </a:cubicBezTo>
                <a:lnTo>
                  <a:pt x="105909" y="146268"/>
                </a:lnTo>
                <a:cubicBezTo>
                  <a:pt x="104114" y="155007"/>
                  <a:pt x="96573" y="161561"/>
                  <a:pt x="87237" y="161561"/>
                </a:cubicBezTo>
                <a:cubicBezTo>
                  <a:pt x="77901" y="161561"/>
                  <a:pt x="70360" y="155007"/>
                  <a:pt x="68565" y="146268"/>
                </a:cubicBezTo>
                <a:lnTo>
                  <a:pt x="45584" y="146268"/>
                </a:lnTo>
                <a:cubicBezTo>
                  <a:pt x="43430" y="146268"/>
                  <a:pt x="41275" y="144083"/>
                  <a:pt x="41275" y="141899"/>
                </a:cubicBezTo>
                <a:cubicBezTo>
                  <a:pt x="41275" y="139350"/>
                  <a:pt x="43430" y="137529"/>
                  <a:pt x="45584" y="137529"/>
                </a:cubicBezTo>
                <a:lnTo>
                  <a:pt x="68565" y="137529"/>
                </a:lnTo>
                <a:cubicBezTo>
                  <a:pt x="70360" y="128791"/>
                  <a:pt x="77901" y="122237"/>
                  <a:pt x="87237" y="122237"/>
                </a:cubicBezTo>
                <a:close/>
                <a:moveTo>
                  <a:pt x="207405" y="96131"/>
                </a:moveTo>
                <a:cubicBezTo>
                  <a:pt x="201626" y="96131"/>
                  <a:pt x="196931" y="100717"/>
                  <a:pt x="196931" y="106362"/>
                </a:cubicBezTo>
                <a:cubicBezTo>
                  <a:pt x="196931" y="112006"/>
                  <a:pt x="201626" y="116592"/>
                  <a:pt x="207405" y="116592"/>
                </a:cubicBezTo>
                <a:cubicBezTo>
                  <a:pt x="213185" y="116592"/>
                  <a:pt x="217880" y="112006"/>
                  <a:pt x="217880" y="106362"/>
                </a:cubicBezTo>
                <a:cubicBezTo>
                  <a:pt x="217880" y="100717"/>
                  <a:pt x="213185" y="96131"/>
                  <a:pt x="207405" y="96131"/>
                </a:cubicBezTo>
                <a:close/>
                <a:moveTo>
                  <a:pt x="207405" y="87312"/>
                </a:moveTo>
                <a:cubicBezTo>
                  <a:pt x="216435" y="87312"/>
                  <a:pt x="224021" y="93309"/>
                  <a:pt x="226188" y="101776"/>
                </a:cubicBezTo>
                <a:lnTo>
                  <a:pt x="249305" y="101776"/>
                </a:lnTo>
                <a:cubicBezTo>
                  <a:pt x="251833" y="101776"/>
                  <a:pt x="253639" y="103892"/>
                  <a:pt x="253639" y="106362"/>
                </a:cubicBezTo>
                <a:cubicBezTo>
                  <a:pt x="253639" y="108479"/>
                  <a:pt x="251833" y="110595"/>
                  <a:pt x="249305" y="110595"/>
                </a:cubicBezTo>
                <a:lnTo>
                  <a:pt x="226188" y="110595"/>
                </a:lnTo>
                <a:cubicBezTo>
                  <a:pt x="224021" y="119062"/>
                  <a:pt x="216435" y="125059"/>
                  <a:pt x="207405" y="125059"/>
                </a:cubicBezTo>
                <a:cubicBezTo>
                  <a:pt x="198375" y="125059"/>
                  <a:pt x="190790" y="119062"/>
                  <a:pt x="188623" y="110595"/>
                </a:cubicBezTo>
                <a:lnTo>
                  <a:pt x="129748" y="110595"/>
                </a:lnTo>
                <a:cubicBezTo>
                  <a:pt x="127219" y="110595"/>
                  <a:pt x="125413" y="108479"/>
                  <a:pt x="125413" y="106362"/>
                </a:cubicBezTo>
                <a:cubicBezTo>
                  <a:pt x="125413" y="103892"/>
                  <a:pt x="127219" y="101776"/>
                  <a:pt x="129748" y="101776"/>
                </a:cubicBezTo>
                <a:lnTo>
                  <a:pt x="188623" y="101776"/>
                </a:lnTo>
                <a:cubicBezTo>
                  <a:pt x="190790" y="93309"/>
                  <a:pt x="198375" y="87312"/>
                  <a:pt x="207405" y="87312"/>
                </a:cubicBezTo>
                <a:close/>
                <a:moveTo>
                  <a:pt x="9002" y="68417"/>
                </a:moveTo>
                <a:lnTo>
                  <a:pt x="9002" y="272589"/>
                </a:lnTo>
                <a:cubicBezTo>
                  <a:pt x="9002" y="280151"/>
                  <a:pt x="15124" y="285913"/>
                  <a:pt x="22326" y="285913"/>
                </a:cubicBezTo>
                <a:lnTo>
                  <a:pt x="208493" y="285913"/>
                </a:lnTo>
                <a:lnTo>
                  <a:pt x="208493" y="213174"/>
                </a:lnTo>
                <a:cubicBezTo>
                  <a:pt x="208493" y="210294"/>
                  <a:pt x="210654" y="208493"/>
                  <a:pt x="212814" y="208493"/>
                </a:cubicBezTo>
                <a:lnTo>
                  <a:pt x="285913" y="208493"/>
                </a:lnTo>
                <a:lnTo>
                  <a:pt x="285913" y="68417"/>
                </a:lnTo>
                <a:lnTo>
                  <a:pt x="9002" y="68417"/>
                </a:lnTo>
                <a:close/>
                <a:moveTo>
                  <a:pt x="22326" y="20885"/>
                </a:moveTo>
                <a:cubicBezTo>
                  <a:pt x="15124" y="20885"/>
                  <a:pt x="9002" y="27007"/>
                  <a:pt x="9002" y="34209"/>
                </a:cubicBezTo>
                <a:lnTo>
                  <a:pt x="9002" y="59415"/>
                </a:lnTo>
                <a:lnTo>
                  <a:pt x="285913" y="59415"/>
                </a:lnTo>
                <a:lnTo>
                  <a:pt x="285913" y="34209"/>
                </a:lnTo>
                <a:cubicBezTo>
                  <a:pt x="285913" y="27007"/>
                  <a:pt x="279791" y="20885"/>
                  <a:pt x="272589" y="20885"/>
                </a:cubicBezTo>
                <a:lnTo>
                  <a:pt x="256025" y="20885"/>
                </a:lnTo>
                <a:lnTo>
                  <a:pt x="256025" y="28447"/>
                </a:lnTo>
                <a:cubicBezTo>
                  <a:pt x="256025" y="30608"/>
                  <a:pt x="253865" y="32768"/>
                  <a:pt x="251344" y="32768"/>
                </a:cubicBezTo>
                <a:cubicBezTo>
                  <a:pt x="248823" y="32768"/>
                  <a:pt x="246663" y="30608"/>
                  <a:pt x="246663" y="28447"/>
                </a:cubicBezTo>
                <a:lnTo>
                  <a:pt x="246663" y="20885"/>
                </a:lnTo>
                <a:lnTo>
                  <a:pt x="213894" y="20885"/>
                </a:lnTo>
                <a:lnTo>
                  <a:pt x="213894" y="28447"/>
                </a:lnTo>
                <a:cubicBezTo>
                  <a:pt x="213894" y="30608"/>
                  <a:pt x="212094" y="32768"/>
                  <a:pt x="209213" y="32768"/>
                </a:cubicBezTo>
                <a:cubicBezTo>
                  <a:pt x="206693" y="32768"/>
                  <a:pt x="204892" y="30608"/>
                  <a:pt x="204892" y="28447"/>
                </a:cubicBezTo>
                <a:lnTo>
                  <a:pt x="204892" y="20885"/>
                </a:lnTo>
                <a:lnTo>
                  <a:pt x="171764" y="20885"/>
                </a:lnTo>
                <a:lnTo>
                  <a:pt x="171764" y="28447"/>
                </a:lnTo>
                <a:cubicBezTo>
                  <a:pt x="171764" y="30608"/>
                  <a:pt x="169963" y="32768"/>
                  <a:pt x="167083" y="32768"/>
                </a:cubicBezTo>
                <a:cubicBezTo>
                  <a:pt x="164922" y="32768"/>
                  <a:pt x="162761" y="30608"/>
                  <a:pt x="162761" y="28447"/>
                </a:cubicBezTo>
                <a:lnTo>
                  <a:pt x="162761" y="20885"/>
                </a:lnTo>
                <a:lnTo>
                  <a:pt x="129993" y="20885"/>
                </a:lnTo>
                <a:lnTo>
                  <a:pt x="129993" y="28447"/>
                </a:lnTo>
                <a:cubicBezTo>
                  <a:pt x="129993" y="30608"/>
                  <a:pt x="127833" y="32768"/>
                  <a:pt x="125312" y="32768"/>
                </a:cubicBezTo>
                <a:cubicBezTo>
                  <a:pt x="122791" y="32768"/>
                  <a:pt x="120991" y="30608"/>
                  <a:pt x="120991" y="28447"/>
                </a:cubicBezTo>
                <a:lnTo>
                  <a:pt x="120991" y="20885"/>
                </a:lnTo>
                <a:lnTo>
                  <a:pt x="87862" y="20885"/>
                </a:lnTo>
                <a:lnTo>
                  <a:pt x="87862" y="28447"/>
                </a:lnTo>
                <a:cubicBezTo>
                  <a:pt x="87862" y="30608"/>
                  <a:pt x="85702" y="32768"/>
                  <a:pt x="83181" y="32768"/>
                </a:cubicBezTo>
                <a:cubicBezTo>
                  <a:pt x="80661" y="32768"/>
                  <a:pt x="78860" y="30608"/>
                  <a:pt x="78860" y="28447"/>
                </a:cubicBezTo>
                <a:lnTo>
                  <a:pt x="78860" y="20885"/>
                </a:lnTo>
                <a:lnTo>
                  <a:pt x="45732" y="20885"/>
                </a:lnTo>
                <a:lnTo>
                  <a:pt x="45732" y="28447"/>
                </a:lnTo>
                <a:cubicBezTo>
                  <a:pt x="45732" y="30608"/>
                  <a:pt x="43931" y="32768"/>
                  <a:pt x="41411" y="32768"/>
                </a:cubicBezTo>
                <a:cubicBezTo>
                  <a:pt x="38890" y="32768"/>
                  <a:pt x="36729" y="30608"/>
                  <a:pt x="36729" y="28447"/>
                </a:cubicBezTo>
                <a:lnTo>
                  <a:pt x="36729" y="20885"/>
                </a:lnTo>
                <a:lnTo>
                  <a:pt x="22326" y="20885"/>
                </a:lnTo>
                <a:close/>
                <a:moveTo>
                  <a:pt x="41411" y="0"/>
                </a:moveTo>
                <a:cubicBezTo>
                  <a:pt x="43931" y="0"/>
                  <a:pt x="45732" y="1800"/>
                  <a:pt x="45732" y="4681"/>
                </a:cubicBezTo>
                <a:lnTo>
                  <a:pt x="45732" y="11883"/>
                </a:lnTo>
                <a:lnTo>
                  <a:pt x="78860" y="11883"/>
                </a:lnTo>
                <a:lnTo>
                  <a:pt x="78860" y="4681"/>
                </a:lnTo>
                <a:cubicBezTo>
                  <a:pt x="78860" y="1800"/>
                  <a:pt x="80661" y="0"/>
                  <a:pt x="83181" y="0"/>
                </a:cubicBezTo>
                <a:cubicBezTo>
                  <a:pt x="85702" y="0"/>
                  <a:pt x="87862" y="1800"/>
                  <a:pt x="87862" y="4681"/>
                </a:cubicBezTo>
                <a:lnTo>
                  <a:pt x="87862" y="11883"/>
                </a:lnTo>
                <a:lnTo>
                  <a:pt x="120991" y="11883"/>
                </a:lnTo>
                <a:lnTo>
                  <a:pt x="120991" y="4681"/>
                </a:lnTo>
                <a:cubicBezTo>
                  <a:pt x="120991" y="1800"/>
                  <a:pt x="122791" y="0"/>
                  <a:pt x="125312" y="0"/>
                </a:cubicBezTo>
                <a:cubicBezTo>
                  <a:pt x="127833" y="0"/>
                  <a:pt x="129993" y="1800"/>
                  <a:pt x="129993" y="4681"/>
                </a:cubicBezTo>
                <a:lnTo>
                  <a:pt x="129993" y="11883"/>
                </a:lnTo>
                <a:lnTo>
                  <a:pt x="162761" y="11883"/>
                </a:lnTo>
                <a:lnTo>
                  <a:pt x="162761" y="4681"/>
                </a:lnTo>
                <a:cubicBezTo>
                  <a:pt x="162761" y="1800"/>
                  <a:pt x="164922" y="0"/>
                  <a:pt x="167083" y="0"/>
                </a:cubicBezTo>
                <a:cubicBezTo>
                  <a:pt x="169963" y="0"/>
                  <a:pt x="171764" y="1800"/>
                  <a:pt x="171764" y="4681"/>
                </a:cubicBezTo>
                <a:lnTo>
                  <a:pt x="171764" y="11883"/>
                </a:lnTo>
                <a:lnTo>
                  <a:pt x="204892" y="11883"/>
                </a:lnTo>
                <a:lnTo>
                  <a:pt x="204892" y="4681"/>
                </a:lnTo>
                <a:cubicBezTo>
                  <a:pt x="204892" y="1800"/>
                  <a:pt x="206693" y="0"/>
                  <a:pt x="209213" y="0"/>
                </a:cubicBezTo>
                <a:cubicBezTo>
                  <a:pt x="212094" y="0"/>
                  <a:pt x="213894" y="1800"/>
                  <a:pt x="213894" y="4681"/>
                </a:cubicBezTo>
                <a:lnTo>
                  <a:pt x="213894" y="11883"/>
                </a:lnTo>
                <a:lnTo>
                  <a:pt x="246663" y="11883"/>
                </a:lnTo>
                <a:lnTo>
                  <a:pt x="246663" y="4681"/>
                </a:lnTo>
                <a:cubicBezTo>
                  <a:pt x="246663" y="1800"/>
                  <a:pt x="248823" y="0"/>
                  <a:pt x="251344" y="0"/>
                </a:cubicBezTo>
                <a:cubicBezTo>
                  <a:pt x="253865" y="0"/>
                  <a:pt x="256025" y="1800"/>
                  <a:pt x="256025" y="4681"/>
                </a:cubicBezTo>
                <a:lnTo>
                  <a:pt x="256025" y="11883"/>
                </a:lnTo>
                <a:lnTo>
                  <a:pt x="272589" y="11883"/>
                </a:lnTo>
                <a:cubicBezTo>
                  <a:pt x="284832" y="11883"/>
                  <a:pt x="294915" y="21966"/>
                  <a:pt x="294915" y="34209"/>
                </a:cubicBezTo>
                <a:lnTo>
                  <a:pt x="294915" y="63736"/>
                </a:lnTo>
                <a:lnTo>
                  <a:pt x="294915" y="213174"/>
                </a:lnTo>
                <a:cubicBezTo>
                  <a:pt x="294915" y="213894"/>
                  <a:pt x="294195" y="215335"/>
                  <a:pt x="293475" y="216055"/>
                </a:cubicBezTo>
                <a:lnTo>
                  <a:pt x="216055" y="293475"/>
                </a:lnTo>
                <a:cubicBezTo>
                  <a:pt x="215335" y="294555"/>
                  <a:pt x="214255" y="294915"/>
                  <a:pt x="212814" y="294915"/>
                </a:cubicBezTo>
                <a:lnTo>
                  <a:pt x="22326" y="294915"/>
                </a:lnTo>
                <a:cubicBezTo>
                  <a:pt x="10082" y="294915"/>
                  <a:pt x="0" y="284832"/>
                  <a:pt x="0" y="272589"/>
                </a:cubicBezTo>
                <a:lnTo>
                  <a:pt x="0" y="64096"/>
                </a:lnTo>
                <a:lnTo>
                  <a:pt x="0" y="34209"/>
                </a:lnTo>
                <a:cubicBezTo>
                  <a:pt x="0" y="21966"/>
                  <a:pt x="10082" y="11883"/>
                  <a:pt x="22326" y="11883"/>
                </a:cubicBezTo>
                <a:lnTo>
                  <a:pt x="36729" y="11883"/>
                </a:lnTo>
                <a:lnTo>
                  <a:pt x="36729" y="4681"/>
                </a:lnTo>
                <a:cubicBezTo>
                  <a:pt x="36729" y="1800"/>
                  <a:pt x="38890" y="0"/>
                  <a:pt x="41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677">
            <a:extLst>
              <a:ext uri="{FF2B5EF4-FFF2-40B4-BE49-F238E27FC236}">
                <a16:creationId xmlns:a16="http://schemas.microsoft.com/office/drawing/2014/main" id="{C8C784F1-D486-4F43-AAB4-C9FB13AC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819" y="3614511"/>
            <a:ext cx="625856" cy="625856"/>
          </a:xfrm>
          <a:custGeom>
            <a:avLst/>
            <a:gdLst>
              <a:gd name="T0" fmla="*/ 201668 w 294915"/>
              <a:gd name="T1" fmla="*/ 286961 h 294915"/>
              <a:gd name="T2" fmla="*/ 9035 w 294915"/>
              <a:gd name="T3" fmla="*/ 230219 h 294915"/>
              <a:gd name="T4" fmla="*/ 273589 w 294915"/>
              <a:gd name="T5" fmla="*/ 256964 h 294915"/>
              <a:gd name="T6" fmla="*/ 9035 w 294915"/>
              <a:gd name="T7" fmla="*/ 230219 h 294915"/>
              <a:gd name="T8" fmla="*/ 202029 w 294915"/>
              <a:gd name="T9" fmla="*/ 221184 h 294915"/>
              <a:gd name="T10" fmla="*/ 211065 w 294915"/>
              <a:gd name="T11" fmla="*/ 207812 h 294915"/>
              <a:gd name="T12" fmla="*/ 232749 w 294915"/>
              <a:gd name="T13" fmla="*/ 194439 h 294915"/>
              <a:gd name="T14" fmla="*/ 211544 w 294915"/>
              <a:gd name="T15" fmla="*/ 166931 h 294915"/>
              <a:gd name="T16" fmla="*/ 207132 w 294915"/>
              <a:gd name="T17" fmla="*/ 162519 h 294915"/>
              <a:gd name="T18" fmla="*/ 118543 w 294915"/>
              <a:gd name="T19" fmla="*/ 185106 h 294915"/>
              <a:gd name="T20" fmla="*/ 118543 w 294915"/>
              <a:gd name="T21" fmla="*/ 149772 h 294915"/>
              <a:gd name="T22" fmla="*/ 158968 w 294915"/>
              <a:gd name="T23" fmla="*/ 189389 h 294915"/>
              <a:gd name="T24" fmla="*/ 118543 w 294915"/>
              <a:gd name="T25" fmla="*/ 194029 h 294915"/>
              <a:gd name="T26" fmla="*/ 207132 w 294915"/>
              <a:gd name="T27" fmla="*/ 138619 h 294915"/>
              <a:gd name="T28" fmla="*/ 202351 w 294915"/>
              <a:gd name="T29" fmla="*/ 143030 h 294915"/>
              <a:gd name="T30" fmla="*/ 45568 w 294915"/>
              <a:gd name="T31" fmla="*/ 135878 h 294915"/>
              <a:gd name="T32" fmla="*/ 71980 w 294915"/>
              <a:gd name="T33" fmla="*/ 135878 h 294915"/>
              <a:gd name="T34" fmla="*/ 211544 w 294915"/>
              <a:gd name="T35" fmla="*/ 119131 h 294915"/>
              <a:gd name="T36" fmla="*/ 207132 w 294915"/>
              <a:gd name="T37" fmla="*/ 114720 h 294915"/>
              <a:gd name="T38" fmla="*/ 80902 w 294915"/>
              <a:gd name="T39" fmla="*/ 189329 h 294915"/>
              <a:gd name="T40" fmla="*/ 71980 w 294915"/>
              <a:gd name="T41" fmla="*/ 164049 h 294915"/>
              <a:gd name="T42" fmla="*/ 41285 w 294915"/>
              <a:gd name="T43" fmla="*/ 194024 h 294915"/>
              <a:gd name="T44" fmla="*/ 58774 w 294915"/>
              <a:gd name="T45" fmla="*/ 113126 h 294915"/>
              <a:gd name="T46" fmla="*/ 114929 w 294915"/>
              <a:gd name="T47" fmla="*/ 62886 h 294915"/>
              <a:gd name="T48" fmla="*/ 180345 w 294915"/>
              <a:gd name="T49" fmla="*/ 185404 h 294915"/>
              <a:gd name="T50" fmla="*/ 237447 w 294915"/>
              <a:gd name="T51" fmla="*/ 119627 h 294915"/>
              <a:gd name="T52" fmla="*/ 249374 w 294915"/>
              <a:gd name="T53" fmla="*/ 196247 h 294915"/>
              <a:gd name="T54" fmla="*/ 237447 w 294915"/>
              <a:gd name="T55" fmla="*/ 100111 h 294915"/>
              <a:gd name="T56" fmla="*/ 125771 w 294915"/>
              <a:gd name="T57" fmla="*/ 52042 h 294915"/>
              <a:gd name="T58" fmla="*/ 191132 w 294915"/>
              <a:gd name="T59" fmla="*/ 55588 h 294915"/>
              <a:gd name="T60" fmla="*/ 207929 w 294915"/>
              <a:gd name="T61" fmla="*/ 38829 h 294915"/>
              <a:gd name="T62" fmla="*/ 207929 w 294915"/>
              <a:gd name="T63" fmla="*/ 80903 h 294915"/>
              <a:gd name="T64" fmla="*/ 22407 w 294915"/>
              <a:gd name="T65" fmla="*/ 9035 h 294915"/>
              <a:gd name="T66" fmla="*/ 171309 w 294915"/>
              <a:gd name="T67" fmla="*/ 221184 h 294915"/>
              <a:gd name="T68" fmla="*/ 108785 w 294915"/>
              <a:gd name="T69" fmla="*/ 69390 h 294915"/>
              <a:gd name="T70" fmla="*/ 131916 w 294915"/>
              <a:gd name="T71" fmla="*/ 45537 h 294915"/>
              <a:gd name="T72" fmla="*/ 237447 w 294915"/>
              <a:gd name="T73" fmla="*/ 91436 h 294915"/>
              <a:gd name="T74" fmla="*/ 249374 w 294915"/>
              <a:gd name="T75" fmla="*/ 205282 h 294915"/>
              <a:gd name="T76" fmla="*/ 286961 w 294915"/>
              <a:gd name="T77" fmla="*/ 221184 h 294915"/>
              <a:gd name="T78" fmla="*/ 22407 w 294915"/>
              <a:gd name="T79" fmla="*/ 9035 h 294915"/>
              <a:gd name="T80" fmla="*/ 295996 w 294915"/>
              <a:gd name="T81" fmla="*/ 22407 h 294915"/>
              <a:gd name="T82" fmla="*/ 210703 w 294915"/>
              <a:gd name="T83" fmla="*/ 265999 h 294915"/>
              <a:gd name="T84" fmla="*/ 242146 w 294915"/>
              <a:gd name="T85" fmla="*/ 291298 h 294915"/>
              <a:gd name="T86" fmla="*/ 89630 w 294915"/>
              <a:gd name="T87" fmla="*/ 295996 h 294915"/>
              <a:gd name="T88" fmla="*/ 58188 w 294915"/>
              <a:gd name="T89" fmla="*/ 286961 h 294915"/>
              <a:gd name="T90" fmla="*/ 22407 w 294915"/>
              <a:gd name="T91" fmla="*/ 265999 h 294915"/>
              <a:gd name="T92" fmla="*/ 22407 w 294915"/>
              <a:gd name="T93" fmla="*/ 0 h 29491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4915" h="294915">
                <a:moveTo>
                  <a:pt x="93624" y="265027"/>
                </a:moveTo>
                <a:lnTo>
                  <a:pt x="93624" y="285913"/>
                </a:lnTo>
                <a:lnTo>
                  <a:pt x="200931" y="285913"/>
                </a:lnTo>
                <a:lnTo>
                  <a:pt x="200931" y="265027"/>
                </a:lnTo>
                <a:lnTo>
                  <a:pt x="93624" y="265027"/>
                </a:lnTo>
                <a:close/>
                <a:moveTo>
                  <a:pt x="9002" y="229378"/>
                </a:moveTo>
                <a:lnTo>
                  <a:pt x="9002" y="242702"/>
                </a:lnTo>
                <a:cubicBezTo>
                  <a:pt x="9002" y="250264"/>
                  <a:pt x="14764" y="256025"/>
                  <a:pt x="22326" y="256025"/>
                </a:cubicBezTo>
                <a:lnTo>
                  <a:pt x="272589" y="256025"/>
                </a:lnTo>
                <a:cubicBezTo>
                  <a:pt x="279791" y="256025"/>
                  <a:pt x="285913" y="250264"/>
                  <a:pt x="285913" y="242702"/>
                </a:cubicBezTo>
                <a:lnTo>
                  <a:pt x="285913" y="229378"/>
                </a:lnTo>
                <a:lnTo>
                  <a:pt x="9002" y="229378"/>
                </a:lnTo>
                <a:close/>
                <a:moveTo>
                  <a:pt x="179686" y="193729"/>
                </a:moveTo>
                <a:lnTo>
                  <a:pt x="179686" y="220376"/>
                </a:lnTo>
                <a:lnTo>
                  <a:pt x="201291" y="220376"/>
                </a:lnTo>
                <a:lnTo>
                  <a:pt x="201291" y="207053"/>
                </a:lnTo>
                <a:cubicBezTo>
                  <a:pt x="201291" y="204532"/>
                  <a:pt x="203452" y="202732"/>
                  <a:pt x="205972" y="202732"/>
                </a:cubicBezTo>
                <a:cubicBezTo>
                  <a:pt x="208493" y="202732"/>
                  <a:pt x="210294" y="204532"/>
                  <a:pt x="210294" y="207053"/>
                </a:cubicBezTo>
                <a:lnTo>
                  <a:pt x="210294" y="220376"/>
                </a:lnTo>
                <a:lnTo>
                  <a:pt x="231899" y="220376"/>
                </a:lnTo>
                <a:lnTo>
                  <a:pt x="231899" y="193729"/>
                </a:lnTo>
                <a:lnTo>
                  <a:pt x="179686" y="193729"/>
                </a:lnTo>
                <a:close/>
                <a:moveTo>
                  <a:pt x="206375" y="161925"/>
                </a:moveTo>
                <a:cubicBezTo>
                  <a:pt x="208939" y="161925"/>
                  <a:pt x="210771" y="163757"/>
                  <a:pt x="210771" y="166321"/>
                </a:cubicBezTo>
                <a:cubicBezTo>
                  <a:pt x="210771" y="168886"/>
                  <a:pt x="208939" y="171084"/>
                  <a:pt x="206375" y="171084"/>
                </a:cubicBezTo>
                <a:cubicBezTo>
                  <a:pt x="203810" y="171084"/>
                  <a:pt x="201612" y="168886"/>
                  <a:pt x="201612" y="166321"/>
                </a:cubicBezTo>
                <a:cubicBezTo>
                  <a:pt x="201612" y="163757"/>
                  <a:pt x="203810" y="161925"/>
                  <a:pt x="206375" y="161925"/>
                </a:cubicBezTo>
                <a:close/>
                <a:moveTo>
                  <a:pt x="118110" y="157760"/>
                </a:moveTo>
                <a:cubicBezTo>
                  <a:pt x="110490" y="157760"/>
                  <a:pt x="104684" y="163805"/>
                  <a:pt x="104684" y="171272"/>
                </a:cubicBezTo>
                <a:cubicBezTo>
                  <a:pt x="104684" y="178740"/>
                  <a:pt x="110490" y="184430"/>
                  <a:pt x="118110" y="184430"/>
                </a:cubicBezTo>
                <a:cubicBezTo>
                  <a:pt x="125367" y="184430"/>
                  <a:pt x="131536" y="178740"/>
                  <a:pt x="131536" y="171272"/>
                </a:cubicBezTo>
                <a:cubicBezTo>
                  <a:pt x="131536" y="163805"/>
                  <a:pt x="125367" y="157760"/>
                  <a:pt x="118110" y="157760"/>
                </a:cubicBezTo>
                <a:close/>
                <a:moveTo>
                  <a:pt x="118110" y="149225"/>
                </a:moveTo>
                <a:cubicBezTo>
                  <a:pt x="130447" y="149225"/>
                  <a:pt x="140607" y="158826"/>
                  <a:pt x="140607" y="171272"/>
                </a:cubicBezTo>
                <a:cubicBezTo>
                  <a:pt x="140607" y="178740"/>
                  <a:pt x="146413" y="184430"/>
                  <a:pt x="154033" y="184430"/>
                </a:cubicBezTo>
                <a:cubicBezTo>
                  <a:pt x="156573" y="184430"/>
                  <a:pt x="158387" y="186208"/>
                  <a:pt x="158387" y="188697"/>
                </a:cubicBezTo>
                <a:cubicBezTo>
                  <a:pt x="158387" y="191186"/>
                  <a:pt x="156573" y="193320"/>
                  <a:pt x="154033" y="193320"/>
                </a:cubicBezTo>
                <a:cubicBezTo>
                  <a:pt x="146413" y="193320"/>
                  <a:pt x="140244" y="189764"/>
                  <a:pt x="136253" y="184074"/>
                </a:cubicBezTo>
                <a:cubicBezTo>
                  <a:pt x="131899" y="189764"/>
                  <a:pt x="125367" y="193320"/>
                  <a:pt x="118110" y="193320"/>
                </a:cubicBezTo>
                <a:cubicBezTo>
                  <a:pt x="105410" y="193320"/>
                  <a:pt x="95250" y="183363"/>
                  <a:pt x="95250" y="171272"/>
                </a:cubicBezTo>
                <a:cubicBezTo>
                  <a:pt x="95250" y="158826"/>
                  <a:pt x="105410" y="149225"/>
                  <a:pt x="118110" y="149225"/>
                </a:cubicBezTo>
                <a:close/>
                <a:moveTo>
                  <a:pt x="206375" y="138112"/>
                </a:moveTo>
                <a:cubicBezTo>
                  <a:pt x="208939" y="138112"/>
                  <a:pt x="210771" y="139944"/>
                  <a:pt x="210771" y="142508"/>
                </a:cubicBezTo>
                <a:cubicBezTo>
                  <a:pt x="210771" y="145072"/>
                  <a:pt x="208939" y="147271"/>
                  <a:pt x="206375" y="147271"/>
                </a:cubicBezTo>
                <a:cubicBezTo>
                  <a:pt x="203810" y="147271"/>
                  <a:pt x="201612" y="145072"/>
                  <a:pt x="201612" y="142508"/>
                </a:cubicBezTo>
                <a:cubicBezTo>
                  <a:pt x="201612" y="139944"/>
                  <a:pt x="203810" y="138112"/>
                  <a:pt x="206375" y="138112"/>
                </a:cubicBezTo>
                <a:close/>
                <a:moveTo>
                  <a:pt x="58559" y="121708"/>
                </a:moveTo>
                <a:cubicBezTo>
                  <a:pt x="51091" y="121708"/>
                  <a:pt x="45402" y="127825"/>
                  <a:pt x="45402" y="135382"/>
                </a:cubicBezTo>
                <a:lnTo>
                  <a:pt x="45402" y="154453"/>
                </a:lnTo>
                <a:lnTo>
                  <a:pt x="71716" y="154453"/>
                </a:lnTo>
                <a:lnTo>
                  <a:pt x="71716" y="135382"/>
                </a:lnTo>
                <a:cubicBezTo>
                  <a:pt x="71716" y="127825"/>
                  <a:pt x="65671" y="121708"/>
                  <a:pt x="58559" y="121708"/>
                </a:cubicBezTo>
                <a:close/>
                <a:moveTo>
                  <a:pt x="206375" y="114300"/>
                </a:moveTo>
                <a:cubicBezTo>
                  <a:pt x="208939" y="114300"/>
                  <a:pt x="210771" y="116132"/>
                  <a:pt x="210771" y="118696"/>
                </a:cubicBezTo>
                <a:cubicBezTo>
                  <a:pt x="210771" y="121260"/>
                  <a:pt x="208939" y="123459"/>
                  <a:pt x="206375" y="123459"/>
                </a:cubicBezTo>
                <a:cubicBezTo>
                  <a:pt x="203810" y="123459"/>
                  <a:pt x="201612" y="121260"/>
                  <a:pt x="201612" y="118696"/>
                </a:cubicBezTo>
                <a:cubicBezTo>
                  <a:pt x="201612" y="116132"/>
                  <a:pt x="203810" y="114300"/>
                  <a:pt x="206375" y="114300"/>
                </a:cubicBezTo>
                <a:close/>
                <a:moveTo>
                  <a:pt x="58559" y="112712"/>
                </a:moveTo>
                <a:cubicBezTo>
                  <a:pt x="71005" y="112712"/>
                  <a:pt x="80606" y="122787"/>
                  <a:pt x="80606" y="135382"/>
                </a:cubicBezTo>
                <a:lnTo>
                  <a:pt x="80606" y="188637"/>
                </a:lnTo>
                <a:cubicBezTo>
                  <a:pt x="80606" y="191156"/>
                  <a:pt x="78828" y="193315"/>
                  <a:pt x="76339" y="193315"/>
                </a:cubicBezTo>
                <a:cubicBezTo>
                  <a:pt x="73850" y="193315"/>
                  <a:pt x="71716" y="191156"/>
                  <a:pt x="71716" y="188637"/>
                </a:cubicBezTo>
                <a:lnTo>
                  <a:pt x="71716" y="163449"/>
                </a:lnTo>
                <a:lnTo>
                  <a:pt x="45402" y="163449"/>
                </a:lnTo>
                <a:lnTo>
                  <a:pt x="45402" y="188637"/>
                </a:lnTo>
                <a:cubicBezTo>
                  <a:pt x="45402" y="191156"/>
                  <a:pt x="43624" y="193315"/>
                  <a:pt x="41135" y="193315"/>
                </a:cubicBezTo>
                <a:cubicBezTo>
                  <a:pt x="38645" y="193315"/>
                  <a:pt x="36512" y="191156"/>
                  <a:pt x="36512" y="188637"/>
                </a:cubicBezTo>
                <a:lnTo>
                  <a:pt x="36512" y="135382"/>
                </a:lnTo>
                <a:cubicBezTo>
                  <a:pt x="36512" y="122787"/>
                  <a:pt x="46469" y="112712"/>
                  <a:pt x="58559" y="112712"/>
                </a:cubicBezTo>
                <a:close/>
                <a:moveTo>
                  <a:pt x="114509" y="51853"/>
                </a:moveTo>
                <a:cubicBezTo>
                  <a:pt x="113069" y="53293"/>
                  <a:pt x="112349" y="55454"/>
                  <a:pt x="112349" y="57254"/>
                </a:cubicBezTo>
                <a:cubicBezTo>
                  <a:pt x="112349" y="59415"/>
                  <a:pt x="113069" y="61215"/>
                  <a:pt x="114509" y="62656"/>
                </a:cubicBezTo>
                <a:lnTo>
                  <a:pt x="172484" y="120631"/>
                </a:lnTo>
                <a:cubicBezTo>
                  <a:pt x="177165" y="125312"/>
                  <a:pt x="179686" y="131793"/>
                  <a:pt x="179686" y="138275"/>
                </a:cubicBezTo>
                <a:lnTo>
                  <a:pt x="179686" y="184727"/>
                </a:lnTo>
                <a:lnTo>
                  <a:pt x="231899" y="184727"/>
                </a:lnTo>
                <a:lnTo>
                  <a:pt x="231899" y="123871"/>
                </a:lnTo>
                <a:cubicBezTo>
                  <a:pt x="231899" y="121351"/>
                  <a:pt x="234060" y="119190"/>
                  <a:pt x="236580" y="119190"/>
                </a:cubicBezTo>
                <a:cubicBezTo>
                  <a:pt x="239101" y="119190"/>
                  <a:pt x="240901" y="121351"/>
                  <a:pt x="240901" y="123871"/>
                </a:cubicBezTo>
                <a:lnTo>
                  <a:pt x="240901" y="187968"/>
                </a:lnTo>
                <a:cubicBezTo>
                  <a:pt x="240901" y="192289"/>
                  <a:pt x="244142" y="195530"/>
                  <a:pt x="248463" y="195530"/>
                </a:cubicBezTo>
                <a:cubicBezTo>
                  <a:pt x="252784" y="195530"/>
                  <a:pt x="256025" y="192289"/>
                  <a:pt x="256025" y="187968"/>
                </a:cubicBezTo>
                <a:lnTo>
                  <a:pt x="256025" y="119550"/>
                </a:lnTo>
                <a:cubicBezTo>
                  <a:pt x="256025" y="108747"/>
                  <a:pt x="247023" y="99745"/>
                  <a:pt x="236580" y="99745"/>
                </a:cubicBezTo>
                <a:lnTo>
                  <a:pt x="185447" y="99745"/>
                </a:lnTo>
                <a:cubicBezTo>
                  <a:pt x="177885" y="99745"/>
                  <a:pt x="170323" y="96504"/>
                  <a:pt x="164922" y="91463"/>
                </a:cubicBezTo>
                <a:lnTo>
                  <a:pt x="125312" y="51853"/>
                </a:lnTo>
                <a:cubicBezTo>
                  <a:pt x="122431" y="48972"/>
                  <a:pt x="117390" y="48972"/>
                  <a:pt x="114509" y="51853"/>
                </a:cubicBezTo>
                <a:close/>
                <a:moveTo>
                  <a:pt x="207169" y="38688"/>
                </a:moveTo>
                <a:cubicBezTo>
                  <a:pt x="197710" y="38688"/>
                  <a:pt x="190434" y="46148"/>
                  <a:pt x="190434" y="55384"/>
                </a:cubicBezTo>
                <a:cubicBezTo>
                  <a:pt x="190434" y="64265"/>
                  <a:pt x="197710" y="71726"/>
                  <a:pt x="207169" y="71726"/>
                </a:cubicBezTo>
                <a:cubicBezTo>
                  <a:pt x="216264" y="71726"/>
                  <a:pt x="223903" y="64265"/>
                  <a:pt x="223903" y="55384"/>
                </a:cubicBezTo>
                <a:cubicBezTo>
                  <a:pt x="223903" y="46148"/>
                  <a:pt x="216264" y="38688"/>
                  <a:pt x="207169" y="38688"/>
                </a:cubicBezTo>
                <a:close/>
                <a:moveTo>
                  <a:pt x="207169" y="30162"/>
                </a:moveTo>
                <a:cubicBezTo>
                  <a:pt x="221357" y="30162"/>
                  <a:pt x="232998" y="41530"/>
                  <a:pt x="232998" y="55384"/>
                </a:cubicBezTo>
                <a:cubicBezTo>
                  <a:pt x="232998" y="69239"/>
                  <a:pt x="221357" y="80607"/>
                  <a:pt x="207169" y="80607"/>
                </a:cubicBezTo>
                <a:cubicBezTo>
                  <a:pt x="192980" y="80607"/>
                  <a:pt x="180975" y="69239"/>
                  <a:pt x="180975" y="55384"/>
                </a:cubicBezTo>
                <a:cubicBezTo>
                  <a:pt x="180975" y="41530"/>
                  <a:pt x="192980" y="30162"/>
                  <a:pt x="207169" y="30162"/>
                </a:cubicBezTo>
                <a:close/>
                <a:moveTo>
                  <a:pt x="22326" y="9002"/>
                </a:moveTo>
                <a:cubicBezTo>
                  <a:pt x="14764" y="9002"/>
                  <a:pt x="9002" y="14764"/>
                  <a:pt x="9002" y="22326"/>
                </a:cubicBezTo>
                <a:lnTo>
                  <a:pt x="9002" y="220376"/>
                </a:lnTo>
                <a:lnTo>
                  <a:pt x="170683" y="220376"/>
                </a:lnTo>
                <a:lnTo>
                  <a:pt x="170683" y="138275"/>
                </a:lnTo>
                <a:cubicBezTo>
                  <a:pt x="170683" y="133954"/>
                  <a:pt x="168883" y="129993"/>
                  <a:pt x="166002" y="126752"/>
                </a:cubicBezTo>
                <a:lnTo>
                  <a:pt x="108388" y="69137"/>
                </a:lnTo>
                <a:cubicBezTo>
                  <a:pt x="105147" y="65897"/>
                  <a:pt x="103346" y="61576"/>
                  <a:pt x="103346" y="57254"/>
                </a:cubicBezTo>
                <a:cubicBezTo>
                  <a:pt x="103346" y="52933"/>
                  <a:pt x="105147" y="48612"/>
                  <a:pt x="108388" y="45371"/>
                </a:cubicBezTo>
                <a:cubicBezTo>
                  <a:pt x="114509" y="39250"/>
                  <a:pt x="125312" y="39250"/>
                  <a:pt x="131434" y="45371"/>
                </a:cubicBezTo>
                <a:lnTo>
                  <a:pt x="171044" y="84981"/>
                </a:lnTo>
                <a:cubicBezTo>
                  <a:pt x="175005" y="88942"/>
                  <a:pt x="180046" y="91103"/>
                  <a:pt x="185447" y="91103"/>
                </a:cubicBezTo>
                <a:lnTo>
                  <a:pt x="236580" y="91103"/>
                </a:lnTo>
                <a:cubicBezTo>
                  <a:pt x="252424" y="91103"/>
                  <a:pt x="265027" y="103706"/>
                  <a:pt x="265027" y="119550"/>
                </a:cubicBezTo>
                <a:lnTo>
                  <a:pt x="265027" y="187968"/>
                </a:lnTo>
                <a:cubicBezTo>
                  <a:pt x="265027" y="197330"/>
                  <a:pt x="257466" y="204532"/>
                  <a:pt x="248463" y="204532"/>
                </a:cubicBezTo>
                <a:cubicBezTo>
                  <a:pt x="245943" y="204532"/>
                  <a:pt x="243062" y="203812"/>
                  <a:pt x="240901" y="202732"/>
                </a:cubicBezTo>
                <a:lnTo>
                  <a:pt x="240901" y="220376"/>
                </a:lnTo>
                <a:lnTo>
                  <a:pt x="285913" y="220376"/>
                </a:lnTo>
                <a:lnTo>
                  <a:pt x="285913" y="22326"/>
                </a:lnTo>
                <a:cubicBezTo>
                  <a:pt x="285913" y="14764"/>
                  <a:pt x="279791" y="9002"/>
                  <a:pt x="272589" y="9002"/>
                </a:cubicBezTo>
                <a:lnTo>
                  <a:pt x="22326" y="9002"/>
                </a:lnTo>
                <a:close/>
                <a:moveTo>
                  <a:pt x="22326" y="0"/>
                </a:moveTo>
                <a:lnTo>
                  <a:pt x="272589" y="0"/>
                </a:lnTo>
                <a:cubicBezTo>
                  <a:pt x="284832" y="0"/>
                  <a:pt x="294915" y="10082"/>
                  <a:pt x="294915" y="22326"/>
                </a:cubicBezTo>
                <a:lnTo>
                  <a:pt x="294915" y="242702"/>
                </a:lnTo>
                <a:cubicBezTo>
                  <a:pt x="294915" y="254945"/>
                  <a:pt x="284832" y="265027"/>
                  <a:pt x="272589" y="265027"/>
                </a:cubicBezTo>
                <a:lnTo>
                  <a:pt x="209933" y="265027"/>
                </a:lnTo>
                <a:lnTo>
                  <a:pt x="209933" y="285913"/>
                </a:lnTo>
                <a:lnTo>
                  <a:pt x="236580" y="285913"/>
                </a:lnTo>
                <a:cubicBezTo>
                  <a:pt x="239101" y="285913"/>
                  <a:pt x="241261" y="288073"/>
                  <a:pt x="241261" y="290234"/>
                </a:cubicBezTo>
                <a:cubicBezTo>
                  <a:pt x="241261" y="293115"/>
                  <a:pt x="239101" y="294915"/>
                  <a:pt x="236580" y="294915"/>
                </a:cubicBezTo>
                <a:lnTo>
                  <a:pt x="205612" y="294915"/>
                </a:lnTo>
                <a:lnTo>
                  <a:pt x="89303" y="294915"/>
                </a:lnTo>
                <a:lnTo>
                  <a:pt x="57975" y="294915"/>
                </a:lnTo>
                <a:cubicBezTo>
                  <a:pt x="55814" y="294915"/>
                  <a:pt x="53654" y="293115"/>
                  <a:pt x="53654" y="290234"/>
                </a:cubicBezTo>
                <a:cubicBezTo>
                  <a:pt x="53654" y="288073"/>
                  <a:pt x="55814" y="285913"/>
                  <a:pt x="57975" y="285913"/>
                </a:cubicBezTo>
                <a:lnTo>
                  <a:pt x="84981" y="285913"/>
                </a:lnTo>
                <a:lnTo>
                  <a:pt x="84981" y="265027"/>
                </a:lnTo>
                <a:lnTo>
                  <a:pt x="22326" y="265027"/>
                </a:lnTo>
                <a:cubicBezTo>
                  <a:pt x="10082" y="265027"/>
                  <a:pt x="0" y="254945"/>
                  <a:pt x="0" y="242702"/>
                </a:cubicBezTo>
                <a:lnTo>
                  <a:pt x="0" y="22326"/>
                </a:lnTo>
                <a:cubicBezTo>
                  <a:pt x="0" y="10082"/>
                  <a:pt x="10082" y="0"/>
                  <a:pt x="223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45" name="Freeform 681">
            <a:extLst>
              <a:ext uri="{FF2B5EF4-FFF2-40B4-BE49-F238E27FC236}">
                <a16:creationId xmlns:a16="http://schemas.microsoft.com/office/drawing/2014/main" id="{AD722CE9-0DB2-0C4A-BA01-C0B829E4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900" y="2640338"/>
            <a:ext cx="625856" cy="625856"/>
          </a:xfrm>
          <a:custGeom>
            <a:avLst/>
            <a:gdLst>
              <a:gd name="T0" fmla="*/ 100456 w 294915"/>
              <a:gd name="T1" fmla="*/ 252968 h 294916"/>
              <a:gd name="T2" fmla="*/ 43006 w 294915"/>
              <a:gd name="T3" fmla="*/ 203943 h 294916"/>
              <a:gd name="T4" fmla="*/ 43006 w 294915"/>
              <a:gd name="T5" fmla="*/ 213136 h 294916"/>
              <a:gd name="T6" fmla="*/ 96874 w 294915"/>
              <a:gd name="T7" fmla="*/ 162517 h 294916"/>
              <a:gd name="T8" fmla="*/ 38241 w 294915"/>
              <a:gd name="T9" fmla="*/ 167106 h 294916"/>
              <a:gd name="T10" fmla="*/ 207746 w 294915"/>
              <a:gd name="T11" fmla="*/ 178509 h 294916"/>
              <a:gd name="T12" fmla="*/ 227479 w 294915"/>
              <a:gd name="T13" fmla="*/ 167911 h 294916"/>
              <a:gd name="T14" fmla="*/ 42919 w 294915"/>
              <a:gd name="T15" fmla="*/ 122684 h 294916"/>
              <a:gd name="T16" fmla="*/ 42919 w 294915"/>
              <a:gd name="T17" fmla="*/ 131876 h 294916"/>
              <a:gd name="T18" fmla="*/ 199786 w 294915"/>
              <a:gd name="T19" fmla="*/ 130958 h 294916"/>
              <a:gd name="T20" fmla="*/ 174814 w 294915"/>
              <a:gd name="T21" fmla="*/ 126598 h 294916"/>
              <a:gd name="T22" fmla="*/ 175176 w 294915"/>
              <a:gd name="T23" fmla="*/ 156396 h 294916"/>
              <a:gd name="T24" fmla="*/ 155634 w 294915"/>
              <a:gd name="T25" fmla="*/ 172748 h 294916"/>
              <a:gd name="T26" fmla="*/ 176623 w 294915"/>
              <a:gd name="T27" fmla="*/ 187283 h 294916"/>
              <a:gd name="T28" fmla="*/ 192547 w 294915"/>
              <a:gd name="T29" fmla="*/ 197822 h 294916"/>
              <a:gd name="T30" fmla="*/ 213176 w 294915"/>
              <a:gd name="T31" fmla="*/ 219624 h 294916"/>
              <a:gd name="T32" fmla="*/ 227652 w 294915"/>
              <a:gd name="T33" fmla="*/ 198548 h 294916"/>
              <a:gd name="T34" fmla="*/ 238509 w 294915"/>
              <a:gd name="T35" fmla="*/ 182559 h 294916"/>
              <a:gd name="T36" fmla="*/ 260223 w 294915"/>
              <a:gd name="T37" fmla="*/ 167296 h 294916"/>
              <a:gd name="T38" fmla="*/ 238509 w 294915"/>
              <a:gd name="T39" fmla="*/ 151671 h 294916"/>
              <a:gd name="T40" fmla="*/ 227652 w 294915"/>
              <a:gd name="T41" fmla="*/ 136045 h 294916"/>
              <a:gd name="T42" fmla="*/ 213176 w 294915"/>
              <a:gd name="T43" fmla="*/ 114970 h 294916"/>
              <a:gd name="T44" fmla="*/ 221499 w 294915"/>
              <a:gd name="T45" fmla="*/ 110246 h 294916"/>
              <a:gd name="T46" fmla="*/ 243576 w 294915"/>
              <a:gd name="T47" fmla="*/ 117149 h 294916"/>
              <a:gd name="T48" fmla="*/ 247919 w 294915"/>
              <a:gd name="T49" fmla="*/ 150945 h 294916"/>
              <a:gd name="T50" fmla="*/ 268547 w 294915"/>
              <a:gd name="T51" fmla="*/ 177108 h 294916"/>
              <a:gd name="T52" fmla="*/ 257690 w 294915"/>
              <a:gd name="T53" fmla="*/ 197822 h 294916"/>
              <a:gd name="T54" fmla="*/ 224757 w 294915"/>
              <a:gd name="T55" fmla="*/ 207269 h 294916"/>
              <a:gd name="T56" fmla="*/ 207747 w 294915"/>
              <a:gd name="T57" fmla="*/ 229073 h 294916"/>
              <a:gd name="T58" fmla="*/ 191100 w 294915"/>
              <a:gd name="T59" fmla="*/ 207269 h 294916"/>
              <a:gd name="T60" fmla="*/ 157804 w 294915"/>
              <a:gd name="T61" fmla="*/ 197822 h 294916"/>
              <a:gd name="T62" fmla="*/ 147309 w 294915"/>
              <a:gd name="T63" fmla="*/ 177108 h 294916"/>
              <a:gd name="T64" fmla="*/ 167576 w 294915"/>
              <a:gd name="T65" fmla="*/ 150945 h 294916"/>
              <a:gd name="T66" fmla="*/ 171919 w 294915"/>
              <a:gd name="T67" fmla="*/ 117149 h 294916"/>
              <a:gd name="T68" fmla="*/ 193995 w 294915"/>
              <a:gd name="T69" fmla="*/ 110246 h 294916"/>
              <a:gd name="T70" fmla="*/ 136665 w 294915"/>
              <a:gd name="T71" fmla="*/ 87264 h 294916"/>
              <a:gd name="T72" fmla="*/ 100282 w 294915"/>
              <a:gd name="T73" fmla="*/ 82852 h 294916"/>
              <a:gd name="T74" fmla="*/ 76199 w 294915"/>
              <a:gd name="T75" fmla="*/ 92045 h 294916"/>
              <a:gd name="T76" fmla="*/ 208629 w 294915"/>
              <a:gd name="T77" fmla="*/ 78072 h 294916"/>
              <a:gd name="T78" fmla="*/ 276420 w 294915"/>
              <a:gd name="T79" fmla="*/ 222391 h 294916"/>
              <a:gd name="T80" fmla="*/ 248868 w 294915"/>
              <a:gd name="T81" fmla="*/ 291303 h 294916"/>
              <a:gd name="T82" fmla="*/ 287294 w 294915"/>
              <a:gd name="T83" fmla="*/ 165385 h 294916"/>
              <a:gd name="T84" fmla="*/ 110749 w 294915"/>
              <a:gd name="T85" fmla="*/ 198578 h 294916"/>
              <a:gd name="T86" fmla="*/ 130326 w 294915"/>
              <a:gd name="T87" fmla="*/ 218422 h 294916"/>
              <a:gd name="T88" fmla="*/ 170926 w 294915"/>
              <a:gd name="T89" fmla="*/ 291303 h 294916"/>
              <a:gd name="T90" fmla="*/ 155701 w 294915"/>
              <a:gd name="T91" fmla="*/ 264243 h 294916"/>
              <a:gd name="T92" fmla="*/ 99511 w 294915"/>
              <a:gd name="T93" fmla="*/ 205433 h 294916"/>
              <a:gd name="T94" fmla="*/ 69753 w 294915"/>
              <a:gd name="T95" fmla="*/ 9035 h 294916"/>
              <a:gd name="T96" fmla="*/ 69753 w 294915"/>
              <a:gd name="T97" fmla="*/ 9035 h 294916"/>
              <a:gd name="T98" fmla="*/ 291660 w 294915"/>
              <a:gd name="T99" fmla="*/ 47706 h 294916"/>
              <a:gd name="T100" fmla="*/ 248651 w 294915"/>
              <a:gd name="T101" fmla="*/ 71197 h 294916"/>
              <a:gd name="T102" fmla="*/ 43370 w 294915"/>
              <a:gd name="T103" fmla="*/ 9035 h 294916"/>
              <a:gd name="T104" fmla="*/ 147456 w 294915"/>
              <a:gd name="T105" fmla="*/ 291295 h 294916"/>
              <a:gd name="T106" fmla="*/ 0 w 294915"/>
              <a:gd name="T107" fmla="*/ 291295 h 29491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4915" h="294916">
                <a:moveTo>
                  <a:pt x="42785" y="242887"/>
                </a:moveTo>
                <a:lnTo>
                  <a:pt x="100090" y="242887"/>
                </a:lnTo>
                <a:cubicBezTo>
                  <a:pt x="102252" y="242887"/>
                  <a:pt x="104415" y="244719"/>
                  <a:pt x="104415" y="247283"/>
                </a:cubicBezTo>
                <a:cubicBezTo>
                  <a:pt x="104415" y="249848"/>
                  <a:pt x="102252" y="252046"/>
                  <a:pt x="100090" y="252046"/>
                </a:cubicBezTo>
                <a:lnTo>
                  <a:pt x="42785" y="252046"/>
                </a:lnTo>
                <a:cubicBezTo>
                  <a:pt x="40263" y="252046"/>
                  <a:pt x="38100" y="249848"/>
                  <a:pt x="38100" y="247283"/>
                </a:cubicBezTo>
                <a:cubicBezTo>
                  <a:pt x="38100" y="244719"/>
                  <a:pt x="40263" y="242887"/>
                  <a:pt x="42785" y="242887"/>
                </a:cubicBezTo>
                <a:close/>
                <a:moveTo>
                  <a:pt x="42850" y="203200"/>
                </a:moveTo>
                <a:lnTo>
                  <a:pt x="79387" y="203200"/>
                </a:lnTo>
                <a:cubicBezTo>
                  <a:pt x="81945" y="203200"/>
                  <a:pt x="83772" y="205398"/>
                  <a:pt x="83772" y="207596"/>
                </a:cubicBezTo>
                <a:cubicBezTo>
                  <a:pt x="83772" y="210527"/>
                  <a:pt x="81945" y="212359"/>
                  <a:pt x="79387" y="212359"/>
                </a:cubicBezTo>
                <a:lnTo>
                  <a:pt x="42850" y="212359"/>
                </a:lnTo>
                <a:cubicBezTo>
                  <a:pt x="40292" y="212359"/>
                  <a:pt x="38100" y="210527"/>
                  <a:pt x="38100" y="207596"/>
                </a:cubicBezTo>
                <a:cubicBezTo>
                  <a:pt x="38100" y="205398"/>
                  <a:pt x="40292" y="203200"/>
                  <a:pt x="42850" y="203200"/>
                </a:cubicBezTo>
                <a:close/>
                <a:moveTo>
                  <a:pt x="42817" y="161925"/>
                </a:moveTo>
                <a:lnTo>
                  <a:pt x="96520" y="161925"/>
                </a:lnTo>
                <a:cubicBezTo>
                  <a:pt x="99060" y="161925"/>
                  <a:pt x="101237" y="163830"/>
                  <a:pt x="101237" y="166497"/>
                </a:cubicBezTo>
                <a:cubicBezTo>
                  <a:pt x="101237" y="168783"/>
                  <a:pt x="99060" y="171069"/>
                  <a:pt x="96520" y="171069"/>
                </a:cubicBezTo>
                <a:lnTo>
                  <a:pt x="42817" y="171069"/>
                </a:lnTo>
                <a:cubicBezTo>
                  <a:pt x="40277" y="171069"/>
                  <a:pt x="38100" y="168783"/>
                  <a:pt x="38100" y="166497"/>
                </a:cubicBezTo>
                <a:cubicBezTo>
                  <a:pt x="38100" y="163830"/>
                  <a:pt x="40277" y="161925"/>
                  <a:pt x="42817" y="161925"/>
                </a:cubicBezTo>
                <a:close/>
                <a:moveTo>
                  <a:pt x="206987" y="156740"/>
                </a:moveTo>
                <a:cubicBezTo>
                  <a:pt x="201161" y="156740"/>
                  <a:pt x="196428" y="161473"/>
                  <a:pt x="196428" y="167299"/>
                </a:cubicBezTo>
                <a:cubicBezTo>
                  <a:pt x="196428" y="173125"/>
                  <a:pt x="201161" y="177858"/>
                  <a:pt x="206987" y="177858"/>
                </a:cubicBezTo>
                <a:cubicBezTo>
                  <a:pt x="212812" y="177858"/>
                  <a:pt x="217546" y="173125"/>
                  <a:pt x="217546" y="167299"/>
                </a:cubicBezTo>
                <a:cubicBezTo>
                  <a:pt x="217546" y="161473"/>
                  <a:pt x="212812" y="156740"/>
                  <a:pt x="206987" y="156740"/>
                </a:cubicBezTo>
                <a:close/>
                <a:moveTo>
                  <a:pt x="206987" y="147637"/>
                </a:moveTo>
                <a:cubicBezTo>
                  <a:pt x="217546" y="147637"/>
                  <a:pt x="226648" y="156376"/>
                  <a:pt x="226648" y="167299"/>
                </a:cubicBezTo>
                <a:cubicBezTo>
                  <a:pt x="226648" y="177858"/>
                  <a:pt x="217546" y="186961"/>
                  <a:pt x="206987" y="186961"/>
                </a:cubicBezTo>
                <a:cubicBezTo>
                  <a:pt x="196064" y="186961"/>
                  <a:pt x="187325" y="177858"/>
                  <a:pt x="187325" y="167299"/>
                </a:cubicBezTo>
                <a:cubicBezTo>
                  <a:pt x="187325" y="156376"/>
                  <a:pt x="196064" y="147637"/>
                  <a:pt x="206987" y="147637"/>
                </a:cubicBezTo>
                <a:close/>
                <a:moveTo>
                  <a:pt x="42763" y="122237"/>
                </a:moveTo>
                <a:lnTo>
                  <a:pt x="108049" y="122237"/>
                </a:lnTo>
                <a:cubicBezTo>
                  <a:pt x="110201" y="122237"/>
                  <a:pt x="112353" y="124069"/>
                  <a:pt x="112353" y="126633"/>
                </a:cubicBezTo>
                <a:cubicBezTo>
                  <a:pt x="112353" y="129197"/>
                  <a:pt x="110201" y="131396"/>
                  <a:pt x="108049" y="131396"/>
                </a:cubicBezTo>
                <a:lnTo>
                  <a:pt x="42763" y="131396"/>
                </a:lnTo>
                <a:cubicBezTo>
                  <a:pt x="40252" y="131396"/>
                  <a:pt x="38100" y="129197"/>
                  <a:pt x="38100" y="126633"/>
                </a:cubicBezTo>
                <a:cubicBezTo>
                  <a:pt x="38100" y="124069"/>
                  <a:pt x="40252" y="122237"/>
                  <a:pt x="42763" y="122237"/>
                </a:cubicBezTo>
                <a:close/>
                <a:moveTo>
                  <a:pt x="201940" y="114551"/>
                </a:moveTo>
                <a:lnTo>
                  <a:pt x="199056" y="130481"/>
                </a:lnTo>
                <a:cubicBezTo>
                  <a:pt x="198695" y="132292"/>
                  <a:pt x="197613" y="133740"/>
                  <a:pt x="196171" y="134102"/>
                </a:cubicBezTo>
                <a:cubicBezTo>
                  <a:pt x="194729" y="134464"/>
                  <a:pt x="193286" y="135188"/>
                  <a:pt x="191844" y="135912"/>
                </a:cubicBezTo>
                <a:cubicBezTo>
                  <a:pt x="190402" y="136636"/>
                  <a:pt x="188238" y="136274"/>
                  <a:pt x="187156" y="135550"/>
                </a:cubicBezTo>
                <a:lnTo>
                  <a:pt x="174175" y="126136"/>
                </a:lnTo>
                <a:cubicBezTo>
                  <a:pt x="171291" y="128309"/>
                  <a:pt x="168767" y="130481"/>
                  <a:pt x="166603" y="133378"/>
                </a:cubicBezTo>
                <a:lnTo>
                  <a:pt x="175978" y="146774"/>
                </a:lnTo>
                <a:cubicBezTo>
                  <a:pt x="177060" y="148222"/>
                  <a:pt x="177060" y="149670"/>
                  <a:pt x="176339" y="151119"/>
                </a:cubicBezTo>
                <a:cubicBezTo>
                  <a:pt x="175618" y="152929"/>
                  <a:pt x="175257" y="154377"/>
                  <a:pt x="174536" y="155826"/>
                </a:cubicBezTo>
                <a:cubicBezTo>
                  <a:pt x="174175" y="157274"/>
                  <a:pt x="172733" y="158360"/>
                  <a:pt x="170930" y="158722"/>
                </a:cubicBezTo>
                <a:lnTo>
                  <a:pt x="155065" y="161256"/>
                </a:lnTo>
                <a:cubicBezTo>
                  <a:pt x="155065" y="163067"/>
                  <a:pt x="154704" y="164877"/>
                  <a:pt x="154704" y="166687"/>
                </a:cubicBezTo>
                <a:cubicBezTo>
                  <a:pt x="154704" y="168498"/>
                  <a:pt x="155065" y="170308"/>
                  <a:pt x="155065" y="172118"/>
                </a:cubicBezTo>
                <a:lnTo>
                  <a:pt x="170930" y="174291"/>
                </a:lnTo>
                <a:cubicBezTo>
                  <a:pt x="172733" y="174653"/>
                  <a:pt x="174175" y="176101"/>
                  <a:pt x="174536" y="177549"/>
                </a:cubicBezTo>
                <a:cubicBezTo>
                  <a:pt x="175257" y="178997"/>
                  <a:pt x="175618" y="180446"/>
                  <a:pt x="176339" y="181894"/>
                </a:cubicBezTo>
                <a:cubicBezTo>
                  <a:pt x="177060" y="183342"/>
                  <a:pt x="177060" y="185153"/>
                  <a:pt x="175978" y="186601"/>
                </a:cubicBezTo>
                <a:lnTo>
                  <a:pt x="166603" y="199635"/>
                </a:lnTo>
                <a:cubicBezTo>
                  <a:pt x="168767" y="202531"/>
                  <a:pt x="171291" y="205066"/>
                  <a:pt x="174175" y="207238"/>
                </a:cubicBezTo>
                <a:lnTo>
                  <a:pt x="187156" y="197825"/>
                </a:lnTo>
                <a:cubicBezTo>
                  <a:pt x="188238" y="196738"/>
                  <a:pt x="190402" y="196738"/>
                  <a:pt x="191844" y="197101"/>
                </a:cubicBezTo>
                <a:cubicBezTo>
                  <a:pt x="193286" y="198187"/>
                  <a:pt x="194729" y="198549"/>
                  <a:pt x="196171" y="199273"/>
                </a:cubicBezTo>
                <a:cubicBezTo>
                  <a:pt x="197613" y="199635"/>
                  <a:pt x="198695" y="201083"/>
                  <a:pt x="199056" y="202894"/>
                </a:cubicBezTo>
                <a:lnTo>
                  <a:pt x="201940" y="218824"/>
                </a:lnTo>
                <a:cubicBezTo>
                  <a:pt x="205185" y="219186"/>
                  <a:pt x="208791" y="219186"/>
                  <a:pt x="212397" y="218824"/>
                </a:cubicBezTo>
                <a:lnTo>
                  <a:pt x="214921" y="202894"/>
                </a:lnTo>
                <a:cubicBezTo>
                  <a:pt x="215282" y="201083"/>
                  <a:pt x="216363" y="199635"/>
                  <a:pt x="217806" y="199273"/>
                </a:cubicBezTo>
                <a:cubicBezTo>
                  <a:pt x="219248" y="198549"/>
                  <a:pt x="220690" y="198187"/>
                  <a:pt x="222493" y="197101"/>
                </a:cubicBezTo>
                <a:cubicBezTo>
                  <a:pt x="223936" y="196738"/>
                  <a:pt x="225378" y="196738"/>
                  <a:pt x="226820" y="197825"/>
                </a:cubicBezTo>
                <a:lnTo>
                  <a:pt x="239801" y="207238"/>
                </a:lnTo>
                <a:cubicBezTo>
                  <a:pt x="242686" y="205066"/>
                  <a:pt x="245210" y="202531"/>
                  <a:pt x="247373" y="199635"/>
                </a:cubicBezTo>
                <a:lnTo>
                  <a:pt x="237998" y="186601"/>
                </a:lnTo>
                <a:cubicBezTo>
                  <a:pt x="236917" y="185153"/>
                  <a:pt x="236556" y="183342"/>
                  <a:pt x="237638" y="181894"/>
                </a:cubicBezTo>
                <a:cubicBezTo>
                  <a:pt x="238359" y="180446"/>
                  <a:pt x="238719" y="178997"/>
                  <a:pt x="239441" y="177549"/>
                </a:cubicBezTo>
                <a:cubicBezTo>
                  <a:pt x="239801" y="176101"/>
                  <a:pt x="241244" y="174653"/>
                  <a:pt x="242686" y="174291"/>
                </a:cubicBezTo>
                <a:lnTo>
                  <a:pt x="258912" y="172118"/>
                </a:lnTo>
                <a:cubicBezTo>
                  <a:pt x="259273" y="170308"/>
                  <a:pt x="259273" y="168498"/>
                  <a:pt x="259273" y="166687"/>
                </a:cubicBezTo>
                <a:cubicBezTo>
                  <a:pt x="259273" y="164877"/>
                  <a:pt x="259273" y="163067"/>
                  <a:pt x="258912" y="161256"/>
                </a:cubicBezTo>
                <a:lnTo>
                  <a:pt x="242686" y="158722"/>
                </a:lnTo>
                <a:cubicBezTo>
                  <a:pt x="241244" y="158360"/>
                  <a:pt x="239801" y="157274"/>
                  <a:pt x="239441" y="155826"/>
                </a:cubicBezTo>
                <a:cubicBezTo>
                  <a:pt x="238719" y="154377"/>
                  <a:pt x="238359" y="152929"/>
                  <a:pt x="237638" y="151119"/>
                </a:cubicBezTo>
                <a:cubicBezTo>
                  <a:pt x="236556" y="149670"/>
                  <a:pt x="236917" y="148222"/>
                  <a:pt x="237998" y="146774"/>
                </a:cubicBezTo>
                <a:lnTo>
                  <a:pt x="247373" y="133378"/>
                </a:lnTo>
                <a:cubicBezTo>
                  <a:pt x="245210" y="130481"/>
                  <a:pt x="242686" y="128309"/>
                  <a:pt x="239801" y="126136"/>
                </a:cubicBezTo>
                <a:lnTo>
                  <a:pt x="226820" y="135550"/>
                </a:lnTo>
                <a:cubicBezTo>
                  <a:pt x="225378" y="136636"/>
                  <a:pt x="223575" y="136636"/>
                  <a:pt x="222133" y="135912"/>
                </a:cubicBezTo>
                <a:cubicBezTo>
                  <a:pt x="220690" y="135188"/>
                  <a:pt x="219248" y="134464"/>
                  <a:pt x="217806" y="134102"/>
                </a:cubicBezTo>
                <a:cubicBezTo>
                  <a:pt x="216363" y="133378"/>
                  <a:pt x="215282" y="132292"/>
                  <a:pt x="214921" y="130481"/>
                </a:cubicBezTo>
                <a:lnTo>
                  <a:pt x="212397" y="114551"/>
                </a:lnTo>
                <a:cubicBezTo>
                  <a:pt x="208791" y="114188"/>
                  <a:pt x="205185" y="114188"/>
                  <a:pt x="201940" y="114551"/>
                </a:cubicBezTo>
                <a:close/>
                <a:moveTo>
                  <a:pt x="197253" y="105861"/>
                </a:moveTo>
                <a:cubicBezTo>
                  <a:pt x="203743" y="104775"/>
                  <a:pt x="210594" y="104775"/>
                  <a:pt x="217085" y="105861"/>
                </a:cubicBezTo>
                <a:cubicBezTo>
                  <a:pt x="218888" y="106223"/>
                  <a:pt x="220330" y="108033"/>
                  <a:pt x="220690" y="109844"/>
                </a:cubicBezTo>
                <a:lnTo>
                  <a:pt x="223214" y="126499"/>
                </a:lnTo>
                <a:cubicBezTo>
                  <a:pt x="223214" y="126499"/>
                  <a:pt x="223575" y="126499"/>
                  <a:pt x="223936" y="126499"/>
                </a:cubicBezTo>
                <a:lnTo>
                  <a:pt x="237277" y="116723"/>
                </a:lnTo>
                <a:cubicBezTo>
                  <a:pt x="239080" y="115637"/>
                  <a:pt x="241244" y="115637"/>
                  <a:pt x="242686" y="116723"/>
                </a:cubicBezTo>
                <a:cubicBezTo>
                  <a:pt x="248095" y="120706"/>
                  <a:pt x="252782" y="125412"/>
                  <a:pt x="256749" y="130843"/>
                </a:cubicBezTo>
                <a:cubicBezTo>
                  <a:pt x="257830" y="132292"/>
                  <a:pt x="257830" y="134464"/>
                  <a:pt x="256749" y="135912"/>
                </a:cubicBezTo>
                <a:lnTo>
                  <a:pt x="246652" y="149670"/>
                </a:lnTo>
                <a:cubicBezTo>
                  <a:pt x="247013" y="150033"/>
                  <a:pt x="247013" y="150033"/>
                  <a:pt x="247013" y="150395"/>
                </a:cubicBezTo>
                <a:lnTo>
                  <a:pt x="263600" y="152929"/>
                </a:lnTo>
                <a:cubicBezTo>
                  <a:pt x="265402" y="153291"/>
                  <a:pt x="267205" y="154739"/>
                  <a:pt x="267566" y="156550"/>
                </a:cubicBezTo>
                <a:cubicBezTo>
                  <a:pt x="267927" y="159808"/>
                  <a:pt x="267927" y="163067"/>
                  <a:pt x="267927" y="166687"/>
                </a:cubicBezTo>
                <a:cubicBezTo>
                  <a:pt x="267927" y="169946"/>
                  <a:pt x="267927" y="173204"/>
                  <a:pt x="267566" y="176463"/>
                </a:cubicBezTo>
                <a:cubicBezTo>
                  <a:pt x="267205" y="178635"/>
                  <a:pt x="265402" y="180084"/>
                  <a:pt x="263600" y="180084"/>
                </a:cubicBezTo>
                <a:lnTo>
                  <a:pt x="247013" y="182980"/>
                </a:lnTo>
                <a:cubicBezTo>
                  <a:pt x="247013" y="182980"/>
                  <a:pt x="247013" y="183342"/>
                  <a:pt x="246652" y="183342"/>
                </a:cubicBezTo>
                <a:lnTo>
                  <a:pt x="256749" y="197101"/>
                </a:lnTo>
                <a:cubicBezTo>
                  <a:pt x="257830" y="198549"/>
                  <a:pt x="257830" y="200721"/>
                  <a:pt x="256749" y="202169"/>
                </a:cubicBezTo>
                <a:cubicBezTo>
                  <a:pt x="252782" y="207962"/>
                  <a:pt x="248095" y="212669"/>
                  <a:pt x="242686" y="216290"/>
                </a:cubicBezTo>
                <a:cubicBezTo>
                  <a:pt x="241244" y="217738"/>
                  <a:pt x="239080" y="217738"/>
                  <a:pt x="237277" y="216290"/>
                </a:cubicBezTo>
                <a:lnTo>
                  <a:pt x="223936" y="206514"/>
                </a:lnTo>
                <a:cubicBezTo>
                  <a:pt x="223575" y="206514"/>
                  <a:pt x="223214" y="206514"/>
                  <a:pt x="223214" y="206514"/>
                </a:cubicBezTo>
                <a:lnTo>
                  <a:pt x="220690" y="223531"/>
                </a:lnTo>
                <a:cubicBezTo>
                  <a:pt x="220330" y="225341"/>
                  <a:pt x="218888" y="226790"/>
                  <a:pt x="217085" y="227152"/>
                </a:cubicBezTo>
                <a:cubicBezTo>
                  <a:pt x="213479" y="227514"/>
                  <a:pt x="210234" y="228238"/>
                  <a:pt x="206988" y="228238"/>
                </a:cubicBezTo>
                <a:cubicBezTo>
                  <a:pt x="203743" y="228238"/>
                  <a:pt x="200137" y="227514"/>
                  <a:pt x="197253" y="227152"/>
                </a:cubicBezTo>
                <a:cubicBezTo>
                  <a:pt x="195089" y="226790"/>
                  <a:pt x="193647" y="225341"/>
                  <a:pt x="193286" y="223531"/>
                </a:cubicBezTo>
                <a:lnTo>
                  <a:pt x="190762" y="206876"/>
                </a:lnTo>
                <a:cubicBezTo>
                  <a:pt x="190402" y="206514"/>
                  <a:pt x="190402" y="206514"/>
                  <a:pt x="190402" y="206514"/>
                </a:cubicBezTo>
                <a:lnTo>
                  <a:pt x="176700" y="216652"/>
                </a:lnTo>
                <a:cubicBezTo>
                  <a:pt x="175257" y="217738"/>
                  <a:pt x="173094" y="217738"/>
                  <a:pt x="171291" y="216652"/>
                </a:cubicBezTo>
                <a:cubicBezTo>
                  <a:pt x="165882" y="212669"/>
                  <a:pt x="161195" y="207962"/>
                  <a:pt x="157228" y="202169"/>
                </a:cubicBezTo>
                <a:cubicBezTo>
                  <a:pt x="156146" y="200721"/>
                  <a:pt x="156146" y="198549"/>
                  <a:pt x="157228" y="197101"/>
                </a:cubicBezTo>
                <a:lnTo>
                  <a:pt x="167324" y="183342"/>
                </a:lnTo>
                <a:cubicBezTo>
                  <a:pt x="167324" y="183342"/>
                  <a:pt x="167324" y="183342"/>
                  <a:pt x="166964" y="182980"/>
                </a:cubicBezTo>
                <a:lnTo>
                  <a:pt x="150377" y="180084"/>
                </a:lnTo>
                <a:cubicBezTo>
                  <a:pt x="148214" y="180084"/>
                  <a:pt x="146771" y="178635"/>
                  <a:pt x="146771" y="176463"/>
                </a:cubicBezTo>
                <a:cubicBezTo>
                  <a:pt x="146050" y="173204"/>
                  <a:pt x="146050" y="169946"/>
                  <a:pt x="146050" y="166687"/>
                </a:cubicBezTo>
                <a:cubicBezTo>
                  <a:pt x="146050" y="163067"/>
                  <a:pt x="146050" y="160170"/>
                  <a:pt x="146771" y="156550"/>
                </a:cubicBezTo>
                <a:cubicBezTo>
                  <a:pt x="146771" y="154739"/>
                  <a:pt x="148214" y="153291"/>
                  <a:pt x="150377" y="152929"/>
                </a:cubicBezTo>
                <a:lnTo>
                  <a:pt x="166964" y="150395"/>
                </a:lnTo>
                <a:cubicBezTo>
                  <a:pt x="167324" y="150033"/>
                  <a:pt x="167324" y="150033"/>
                  <a:pt x="167324" y="149670"/>
                </a:cubicBezTo>
                <a:lnTo>
                  <a:pt x="157228" y="136274"/>
                </a:lnTo>
                <a:cubicBezTo>
                  <a:pt x="156146" y="134464"/>
                  <a:pt x="156146" y="132292"/>
                  <a:pt x="157228" y="130843"/>
                </a:cubicBezTo>
                <a:cubicBezTo>
                  <a:pt x="161195" y="125412"/>
                  <a:pt x="165882" y="120706"/>
                  <a:pt x="171291" y="116723"/>
                </a:cubicBezTo>
                <a:cubicBezTo>
                  <a:pt x="173094" y="115637"/>
                  <a:pt x="175257" y="115637"/>
                  <a:pt x="176700" y="116723"/>
                </a:cubicBezTo>
                <a:lnTo>
                  <a:pt x="190402" y="126499"/>
                </a:lnTo>
                <a:cubicBezTo>
                  <a:pt x="190402" y="126499"/>
                  <a:pt x="190402" y="126499"/>
                  <a:pt x="190762" y="126499"/>
                </a:cubicBezTo>
                <a:lnTo>
                  <a:pt x="193286" y="109844"/>
                </a:lnTo>
                <a:cubicBezTo>
                  <a:pt x="193647" y="108033"/>
                  <a:pt x="195089" y="106585"/>
                  <a:pt x="197253" y="105861"/>
                </a:cubicBezTo>
                <a:close/>
                <a:moveTo>
                  <a:pt x="99916" y="82550"/>
                </a:moveTo>
                <a:lnTo>
                  <a:pt x="131859" y="82550"/>
                </a:lnTo>
                <a:cubicBezTo>
                  <a:pt x="134372" y="82550"/>
                  <a:pt x="136166" y="84748"/>
                  <a:pt x="136166" y="86946"/>
                </a:cubicBezTo>
                <a:cubicBezTo>
                  <a:pt x="136166" y="89510"/>
                  <a:pt x="134372" y="91709"/>
                  <a:pt x="131859" y="91709"/>
                </a:cubicBezTo>
                <a:lnTo>
                  <a:pt x="99916" y="91709"/>
                </a:lnTo>
                <a:cubicBezTo>
                  <a:pt x="97404" y="91709"/>
                  <a:pt x="95250" y="89510"/>
                  <a:pt x="95250" y="86946"/>
                </a:cubicBezTo>
                <a:cubicBezTo>
                  <a:pt x="95250" y="84748"/>
                  <a:pt x="97404" y="82550"/>
                  <a:pt x="99916" y="82550"/>
                </a:cubicBezTo>
                <a:close/>
                <a:moveTo>
                  <a:pt x="42783" y="82550"/>
                </a:moveTo>
                <a:lnTo>
                  <a:pt x="75920" y="82550"/>
                </a:lnTo>
                <a:cubicBezTo>
                  <a:pt x="78441" y="82550"/>
                  <a:pt x="80602" y="84748"/>
                  <a:pt x="80602" y="86946"/>
                </a:cubicBezTo>
                <a:cubicBezTo>
                  <a:pt x="80602" y="89510"/>
                  <a:pt x="78441" y="91709"/>
                  <a:pt x="75920" y="91709"/>
                </a:cubicBezTo>
                <a:lnTo>
                  <a:pt x="42783" y="91709"/>
                </a:lnTo>
                <a:cubicBezTo>
                  <a:pt x="40261" y="91709"/>
                  <a:pt x="38100" y="89510"/>
                  <a:pt x="38100" y="86946"/>
                </a:cubicBezTo>
                <a:cubicBezTo>
                  <a:pt x="38100" y="84748"/>
                  <a:pt x="40261" y="82550"/>
                  <a:pt x="42783" y="82550"/>
                </a:cubicBezTo>
                <a:close/>
                <a:moveTo>
                  <a:pt x="207867" y="77787"/>
                </a:moveTo>
                <a:cubicBezTo>
                  <a:pt x="255905" y="77787"/>
                  <a:pt x="294914" y="116971"/>
                  <a:pt x="294914" y="164782"/>
                </a:cubicBezTo>
                <a:cubicBezTo>
                  <a:pt x="294914" y="179880"/>
                  <a:pt x="290941" y="194619"/>
                  <a:pt x="283356" y="207920"/>
                </a:cubicBezTo>
                <a:cubicBezTo>
                  <a:pt x="283356" y="208280"/>
                  <a:pt x="283356" y="208280"/>
                  <a:pt x="283356" y="208280"/>
                </a:cubicBezTo>
                <a:cubicBezTo>
                  <a:pt x="280827" y="212593"/>
                  <a:pt x="277938" y="217267"/>
                  <a:pt x="275410" y="221581"/>
                </a:cubicBezTo>
                <a:cubicBezTo>
                  <a:pt x="270353" y="229130"/>
                  <a:pt x="265657" y="236679"/>
                  <a:pt x="263129" y="242431"/>
                </a:cubicBezTo>
                <a:cubicBezTo>
                  <a:pt x="257350" y="255372"/>
                  <a:pt x="256989" y="290242"/>
                  <a:pt x="256989" y="290242"/>
                </a:cubicBezTo>
                <a:cubicBezTo>
                  <a:pt x="256989" y="293118"/>
                  <a:pt x="254460" y="294916"/>
                  <a:pt x="252293" y="294916"/>
                </a:cubicBezTo>
                <a:cubicBezTo>
                  <a:pt x="249765" y="294916"/>
                  <a:pt x="247959" y="293118"/>
                  <a:pt x="247959" y="290242"/>
                </a:cubicBezTo>
                <a:cubicBezTo>
                  <a:pt x="247959" y="289164"/>
                  <a:pt x="248320" y="253575"/>
                  <a:pt x="254822" y="238836"/>
                </a:cubicBezTo>
                <a:cubicBezTo>
                  <a:pt x="257711" y="232365"/>
                  <a:pt x="262407" y="224816"/>
                  <a:pt x="267824" y="216907"/>
                </a:cubicBezTo>
                <a:cubicBezTo>
                  <a:pt x="270353" y="212234"/>
                  <a:pt x="273242" y="207920"/>
                  <a:pt x="275771" y="203247"/>
                </a:cubicBezTo>
                <a:cubicBezTo>
                  <a:pt x="282633" y="191743"/>
                  <a:pt x="286245" y="178442"/>
                  <a:pt x="286245" y="164782"/>
                </a:cubicBezTo>
                <a:cubicBezTo>
                  <a:pt x="286245" y="121644"/>
                  <a:pt x="251210" y="86774"/>
                  <a:pt x="207867" y="86774"/>
                </a:cubicBezTo>
                <a:cubicBezTo>
                  <a:pt x="164523" y="86774"/>
                  <a:pt x="129488" y="121644"/>
                  <a:pt x="129488" y="164782"/>
                </a:cubicBezTo>
                <a:cubicBezTo>
                  <a:pt x="129488" y="165142"/>
                  <a:pt x="129127" y="165142"/>
                  <a:pt x="129127" y="165501"/>
                </a:cubicBezTo>
                <a:cubicBezTo>
                  <a:pt x="129127" y="166220"/>
                  <a:pt x="126237" y="178802"/>
                  <a:pt x="110344" y="197855"/>
                </a:cubicBezTo>
                <a:cubicBezTo>
                  <a:pt x="108539" y="199652"/>
                  <a:pt x="107816" y="201809"/>
                  <a:pt x="108177" y="202887"/>
                </a:cubicBezTo>
                <a:cubicBezTo>
                  <a:pt x="108177" y="203606"/>
                  <a:pt x="108900" y="204685"/>
                  <a:pt x="110344" y="205044"/>
                </a:cubicBezTo>
                <a:cubicBezTo>
                  <a:pt x="117930" y="209718"/>
                  <a:pt x="126959" y="213312"/>
                  <a:pt x="126959" y="213312"/>
                </a:cubicBezTo>
                <a:cubicBezTo>
                  <a:pt x="129127" y="213672"/>
                  <a:pt x="130210" y="215829"/>
                  <a:pt x="129849" y="217626"/>
                </a:cubicBezTo>
                <a:cubicBezTo>
                  <a:pt x="129849" y="217986"/>
                  <a:pt x="127321" y="236679"/>
                  <a:pt x="129488" y="247464"/>
                </a:cubicBezTo>
                <a:cubicBezTo>
                  <a:pt x="130210" y="251778"/>
                  <a:pt x="141046" y="254294"/>
                  <a:pt x="155132" y="254294"/>
                </a:cubicBezTo>
                <a:cubicBezTo>
                  <a:pt x="164162" y="254294"/>
                  <a:pt x="170302" y="260405"/>
                  <a:pt x="170302" y="269033"/>
                </a:cubicBezTo>
                <a:lnTo>
                  <a:pt x="170302" y="290242"/>
                </a:lnTo>
                <a:cubicBezTo>
                  <a:pt x="170302" y="293118"/>
                  <a:pt x="168497" y="294916"/>
                  <a:pt x="165968" y="294916"/>
                </a:cubicBezTo>
                <a:cubicBezTo>
                  <a:pt x="163440" y="294916"/>
                  <a:pt x="161273" y="293118"/>
                  <a:pt x="161273" y="290242"/>
                </a:cubicBezTo>
                <a:lnTo>
                  <a:pt x="161273" y="269033"/>
                </a:lnTo>
                <a:cubicBezTo>
                  <a:pt x="161273" y="265438"/>
                  <a:pt x="159105" y="263281"/>
                  <a:pt x="155132" y="263281"/>
                </a:cubicBezTo>
                <a:cubicBezTo>
                  <a:pt x="143213" y="263281"/>
                  <a:pt x="122986" y="261484"/>
                  <a:pt x="120819" y="249261"/>
                </a:cubicBezTo>
                <a:cubicBezTo>
                  <a:pt x="119013" y="239555"/>
                  <a:pt x="120097" y="226613"/>
                  <a:pt x="120819" y="220143"/>
                </a:cubicBezTo>
                <a:cubicBezTo>
                  <a:pt x="117207" y="218705"/>
                  <a:pt x="111067" y="215829"/>
                  <a:pt x="105649" y="212953"/>
                </a:cubicBezTo>
                <a:cubicBezTo>
                  <a:pt x="100953" y="210077"/>
                  <a:pt x="99509" y="206842"/>
                  <a:pt x="99148" y="204685"/>
                </a:cubicBezTo>
                <a:cubicBezTo>
                  <a:pt x="98425" y="199293"/>
                  <a:pt x="101676" y="194260"/>
                  <a:pt x="103482" y="192103"/>
                </a:cubicBezTo>
                <a:cubicBezTo>
                  <a:pt x="116485" y="177005"/>
                  <a:pt x="120097" y="166220"/>
                  <a:pt x="120458" y="164063"/>
                </a:cubicBezTo>
                <a:cubicBezTo>
                  <a:pt x="120819" y="116611"/>
                  <a:pt x="159828" y="77787"/>
                  <a:pt x="207867" y="77787"/>
                </a:cubicBezTo>
                <a:close/>
                <a:moveTo>
                  <a:pt x="69498" y="9002"/>
                </a:moveTo>
                <a:cubicBezTo>
                  <a:pt x="78500" y="15844"/>
                  <a:pt x="84622" y="26647"/>
                  <a:pt x="86062" y="38530"/>
                </a:cubicBezTo>
                <a:lnTo>
                  <a:pt x="285913" y="38530"/>
                </a:lnTo>
                <a:cubicBezTo>
                  <a:pt x="283392" y="21966"/>
                  <a:pt x="269349" y="9002"/>
                  <a:pt x="252064" y="9002"/>
                </a:cubicBezTo>
                <a:lnTo>
                  <a:pt x="69498" y="9002"/>
                </a:lnTo>
                <a:close/>
                <a:moveTo>
                  <a:pt x="43211" y="0"/>
                </a:moveTo>
                <a:lnTo>
                  <a:pt x="252064" y="0"/>
                </a:lnTo>
                <a:cubicBezTo>
                  <a:pt x="275830" y="0"/>
                  <a:pt x="294915" y="19445"/>
                  <a:pt x="294915" y="42851"/>
                </a:cubicBezTo>
                <a:cubicBezTo>
                  <a:pt x="294915" y="45371"/>
                  <a:pt x="293115" y="47532"/>
                  <a:pt x="290594" y="47532"/>
                </a:cubicBezTo>
                <a:lnTo>
                  <a:pt x="256385" y="47532"/>
                </a:lnTo>
                <a:lnTo>
                  <a:pt x="256385" y="70938"/>
                </a:lnTo>
                <a:cubicBezTo>
                  <a:pt x="256385" y="73098"/>
                  <a:pt x="254585" y="75259"/>
                  <a:pt x="252064" y="75259"/>
                </a:cubicBezTo>
                <a:cubicBezTo>
                  <a:pt x="249544" y="75259"/>
                  <a:pt x="247743" y="73098"/>
                  <a:pt x="247743" y="70938"/>
                </a:cubicBezTo>
                <a:lnTo>
                  <a:pt x="247743" y="47532"/>
                </a:lnTo>
                <a:lnTo>
                  <a:pt x="81741" y="47532"/>
                </a:lnTo>
                <a:cubicBezTo>
                  <a:pt x="79220" y="47532"/>
                  <a:pt x="77420" y="45371"/>
                  <a:pt x="77420" y="42851"/>
                </a:cubicBezTo>
                <a:cubicBezTo>
                  <a:pt x="77420" y="24126"/>
                  <a:pt x="61936" y="9002"/>
                  <a:pt x="43211" y="9002"/>
                </a:cubicBezTo>
                <a:cubicBezTo>
                  <a:pt x="24486" y="9002"/>
                  <a:pt x="9002" y="24126"/>
                  <a:pt x="9002" y="42851"/>
                </a:cubicBezTo>
                <a:lnTo>
                  <a:pt x="9002" y="285913"/>
                </a:lnTo>
                <a:lnTo>
                  <a:pt x="142596" y="285913"/>
                </a:lnTo>
                <a:cubicBezTo>
                  <a:pt x="144757" y="285913"/>
                  <a:pt x="146917" y="288073"/>
                  <a:pt x="146917" y="290234"/>
                </a:cubicBezTo>
                <a:cubicBezTo>
                  <a:pt x="146917" y="293115"/>
                  <a:pt x="144757" y="294915"/>
                  <a:pt x="142596" y="294915"/>
                </a:cubicBezTo>
                <a:lnTo>
                  <a:pt x="142236" y="294915"/>
                </a:lnTo>
                <a:lnTo>
                  <a:pt x="4681" y="294555"/>
                </a:lnTo>
                <a:cubicBezTo>
                  <a:pt x="2160" y="294555"/>
                  <a:pt x="0" y="292755"/>
                  <a:pt x="0" y="290234"/>
                </a:cubicBezTo>
                <a:lnTo>
                  <a:pt x="0" y="42851"/>
                </a:lnTo>
                <a:cubicBezTo>
                  <a:pt x="0" y="19445"/>
                  <a:pt x="19445" y="0"/>
                  <a:pt x="43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46" name="Freeform 696">
            <a:extLst>
              <a:ext uri="{FF2B5EF4-FFF2-40B4-BE49-F238E27FC236}">
                <a16:creationId xmlns:a16="http://schemas.microsoft.com/office/drawing/2014/main" id="{C45052E4-90C1-8C40-A7F4-504C6EBE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002" y="1667387"/>
            <a:ext cx="625856" cy="625856"/>
          </a:xfrm>
          <a:custGeom>
            <a:avLst/>
            <a:gdLst>
              <a:gd name="T0" fmla="*/ 231522 w 295236"/>
              <a:gd name="T1" fmla="*/ 231785 h 295070"/>
              <a:gd name="T2" fmla="*/ 266497 w 295236"/>
              <a:gd name="T3" fmla="*/ 286299 h 295070"/>
              <a:gd name="T4" fmla="*/ 284529 w 295236"/>
              <a:gd name="T5" fmla="*/ 211568 h 295070"/>
              <a:gd name="T6" fmla="*/ 87842 w 295236"/>
              <a:gd name="T7" fmla="*/ 81502 h 295070"/>
              <a:gd name="T8" fmla="*/ 104734 w 295236"/>
              <a:gd name="T9" fmla="*/ 84027 h 295070"/>
              <a:gd name="T10" fmla="*/ 110844 w 295236"/>
              <a:gd name="T11" fmla="*/ 90166 h 295070"/>
              <a:gd name="T12" fmla="*/ 122703 w 295236"/>
              <a:gd name="T13" fmla="*/ 116516 h 295070"/>
              <a:gd name="T14" fmla="*/ 136362 w 295236"/>
              <a:gd name="T15" fmla="*/ 108936 h 295070"/>
              <a:gd name="T16" fmla="*/ 128814 w 295236"/>
              <a:gd name="T17" fmla="*/ 123012 h 295070"/>
              <a:gd name="T18" fmla="*/ 155050 w 295236"/>
              <a:gd name="T19" fmla="*/ 134203 h 295070"/>
              <a:gd name="T20" fmla="*/ 161520 w 295236"/>
              <a:gd name="T21" fmla="*/ 140702 h 295070"/>
              <a:gd name="T22" fmla="*/ 172664 w 295236"/>
              <a:gd name="T23" fmla="*/ 167052 h 295070"/>
              <a:gd name="T24" fmla="*/ 186322 w 295236"/>
              <a:gd name="T25" fmla="*/ 159473 h 295070"/>
              <a:gd name="T26" fmla="*/ 179134 w 295236"/>
              <a:gd name="T27" fmla="*/ 173188 h 295070"/>
              <a:gd name="T28" fmla="*/ 205370 w 295236"/>
              <a:gd name="T29" fmla="*/ 185101 h 295070"/>
              <a:gd name="T30" fmla="*/ 211481 w 295236"/>
              <a:gd name="T31" fmla="*/ 191238 h 295070"/>
              <a:gd name="T32" fmla="*/ 213996 w 295236"/>
              <a:gd name="T33" fmla="*/ 208203 h 295070"/>
              <a:gd name="T34" fmla="*/ 210762 w 295236"/>
              <a:gd name="T35" fmla="*/ 216145 h 295070"/>
              <a:gd name="T36" fmla="*/ 197822 w 295236"/>
              <a:gd name="T37" fmla="*/ 204954 h 295070"/>
              <a:gd name="T38" fmla="*/ 187400 w 295236"/>
              <a:gd name="T39" fmla="*/ 213617 h 295070"/>
              <a:gd name="T40" fmla="*/ 184523 w 295236"/>
              <a:gd name="T41" fmla="*/ 206038 h 295070"/>
              <a:gd name="T42" fmla="*/ 172664 w 295236"/>
              <a:gd name="T43" fmla="*/ 179687 h 295070"/>
              <a:gd name="T44" fmla="*/ 162239 w 295236"/>
              <a:gd name="T45" fmla="*/ 188351 h 295070"/>
              <a:gd name="T46" fmla="*/ 159005 w 295236"/>
              <a:gd name="T47" fmla="*/ 180769 h 295070"/>
              <a:gd name="T48" fmla="*/ 147865 w 295236"/>
              <a:gd name="T49" fmla="*/ 154418 h 295070"/>
              <a:gd name="T50" fmla="*/ 137080 w 295236"/>
              <a:gd name="T51" fmla="*/ 163081 h 295070"/>
              <a:gd name="T52" fmla="*/ 133847 w 295236"/>
              <a:gd name="T53" fmla="*/ 155501 h 295070"/>
              <a:gd name="T54" fmla="*/ 122703 w 295236"/>
              <a:gd name="T55" fmla="*/ 129151 h 295070"/>
              <a:gd name="T56" fmla="*/ 111922 w 295236"/>
              <a:gd name="T57" fmla="*/ 137814 h 295070"/>
              <a:gd name="T58" fmla="*/ 108686 w 295236"/>
              <a:gd name="T59" fmla="*/ 130232 h 295070"/>
              <a:gd name="T60" fmla="*/ 97186 w 295236"/>
              <a:gd name="T61" fmla="*/ 103881 h 295070"/>
              <a:gd name="T62" fmla="*/ 86761 w 295236"/>
              <a:gd name="T63" fmla="*/ 112545 h 295070"/>
              <a:gd name="T64" fmla="*/ 83887 w 295236"/>
              <a:gd name="T65" fmla="*/ 104965 h 295070"/>
              <a:gd name="T66" fmla="*/ 81372 w 295236"/>
              <a:gd name="T67" fmla="*/ 87998 h 295070"/>
              <a:gd name="T68" fmla="*/ 93053 w 295236"/>
              <a:gd name="T69" fmla="*/ 11921 h 295070"/>
              <a:gd name="T70" fmla="*/ 11562 w 295236"/>
              <a:gd name="T71" fmla="*/ 93153 h 295070"/>
              <a:gd name="T72" fmla="*/ 202314 w 295236"/>
              <a:gd name="T73" fmla="*/ 283772 h 295070"/>
              <a:gd name="T74" fmla="*/ 283805 w 295236"/>
              <a:gd name="T75" fmla="*/ 202542 h 295070"/>
              <a:gd name="T76" fmla="*/ 93053 w 295236"/>
              <a:gd name="T77" fmla="*/ 11921 h 295070"/>
              <a:gd name="T78" fmla="*/ 28869 w 295236"/>
              <a:gd name="T79" fmla="*/ 9396 h 295070"/>
              <a:gd name="T80" fmla="*/ 10838 w 295236"/>
              <a:gd name="T81" fmla="*/ 84125 h 295070"/>
              <a:gd name="T82" fmla="*/ 84039 w 295236"/>
              <a:gd name="T83" fmla="*/ 10840 h 295070"/>
              <a:gd name="T84" fmla="*/ 28509 w 295236"/>
              <a:gd name="T85" fmla="*/ 368 h 295070"/>
              <a:gd name="T86" fmla="*/ 294985 w 295236"/>
              <a:gd name="T87" fmla="*/ 267163 h 295070"/>
              <a:gd name="T88" fmla="*/ 249911 w 295236"/>
              <a:gd name="T89" fmla="*/ 295685 h 295070"/>
              <a:gd name="T90" fmla="*/ 382 w 295236"/>
              <a:gd name="T91" fmla="*/ 28529 h 29507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5236" h="295070">
                <a:moveTo>
                  <a:pt x="284415" y="211127"/>
                </a:moveTo>
                <a:cubicBezTo>
                  <a:pt x="264590" y="210046"/>
                  <a:pt x="245486" y="217251"/>
                  <a:pt x="231429" y="231302"/>
                </a:cubicBezTo>
                <a:cubicBezTo>
                  <a:pt x="217371" y="245353"/>
                  <a:pt x="210163" y="264447"/>
                  <a:pt x="211244" y="284262"/>
                </a:cubicBezTo>
                <a:cubicBezTo>
                  <a:pt x="233592" y="286423"/>
                  <a:pt x="253416" y="286423"/>
                  <a:pt x="266392" y="285703"/>
                </a:cubicBezTo>
                <a:cubicBezTo>
                  <a:pt x="276845" y="285343"/>
                  <a:pt x="285496" y="276696"/>
                  <a:pt x="285856" y="266248"/>
                </a:cubicBezTo>
                <a:cubicBezTo>
                  <a:pt x="286577" y="253278"/>
                  <a:pt x="286577" y="233824"/>
                  <a:pt x="284415" y="211127"/>
                </a:cubicBezTo>
                <a:close/>
                <a:moveTo>
                  <a:pt x="81339" y="81331"/>
                </a:moveTo>
                <a:cubicBezTo>
                  <a:pt x="83135" y="79530"/>
                  <a:pt x="86009" y="79530"/>
                  <a:pt x="87806" y="81331"/>
                </a:cubicBezTo>
                <a:lnTo>
                  <a:pt x="97147" y="91057"/>
                </a:lnTo>
                <a:lnTo>
                  <a:pt x="104692" y="83853"/>
                </a:lnTo>
                <a:cubicBezTo>
                  <a:pt x="106129" y="81691"/>
                  <a:pt x="109362" y="81691"/>
                  <a:pt x="110799" y="83853"/>
                </a:cubicBezTo>
                <a:cubicBezTo>
                  <a:pt x="112596" y="85294"/>
                  <a:pt x="112596" y="88176"/>
                  <a:pt x="110799" y="89977"/>
                </a:cubicBezTo>
                <a:lnTo>
                  <a:pt x="103614" y="97181"/>
                </a:lnTo>
                <a:lnTo>
                  <a:pt x="122655" y="116273"/>
                </a:lnTo>
                <a:lnTo>
                  <a:pt x="129841" y="108708"/>
                </a:lnTo>
                <a:cubicBezTo>
                  <a:pt x="131637" y="107267"/>
                  <a:pt x="134152" y="107267"/>
                  <a:pt x="136308" y="108708"/>
                </a:cubicBezTo>
                <a:cubicBezTo>
                  <a:pt x="137745" y="110509"/>
                  <a:pt x="137745" y="113391"/>
                  <a:pt x="136308" y="115192"/>
                </a:cubicBezTo>
                <a:lnTo>
                  <a:pt x="128763" y="122757"/>
                </a:lnTo>
                <a:lnTo>
                  <a:pt x="147805" y="141489"/>
                </a:lnTo>
                <a:lnTo>
                  <a:pt x="154990" y="133924"/>
                </a:lnTo>
                <a:cubicBezTo>
                  <a:pt x="156787" y="132483"/>
                  <a:pt x="159302" y="132483"/>
                  <a:pt x="161457" y="133924"/>
                </a:cubicBezTo>
                <a:cubicBezTo>
                  <a:pt x="162894" y="135725"/>
                  <a:pt x="162894" y="138607"/>
                  <a:pt x="161457" y="140408"/>
                </a:cubicBezTo>
                <a:lnTo>
                  <a:pt x="153912" y="147613"/>
                </a:lnTo>
                <a:lnTo>
                  <a:pt x="172595" y="166704"/>
                </a:lnTo>
                <a:lnTo>
                  <a:pt x="180140" y="159140"/>
                </a:lnTo>
                <a:cubicBezTo>
                  <a:pt x="181936" y="157699"/>
                  <a:pt x="184451" y="157699"/>
                  <a:pt x="186247" y="159140"/>
                </a:cubicBezTo>
                <a:cubicBezTo>
                  <a:pt x="188044" y="160941"/>
                  <a:pt x="188044" y="163823"/>
                  <a:pt x="186247" y="165624"/>
                </a:cubicBezTo>
                <a:lnTo>
                  <a:pt x="179062" y="172828"/>
                </a:lnTo>
                <a:lnTo>
                  <a:pt x="197744" y="191920"/>
                </a:lnTo>
                <a:lnTo>
                  <a:pt x="205289" y="184716"/>
                </a:lnTo>
                <a:cubicBezTo>
                  <a:pt x="207085" y="182554"/>
                  <a:pt x="209960" y="182554"/>
                  <a:pt x="211397" y="184716"/>
                </a:cubicBezTo>
                <a:cubicBezTo>
                  <a:pt x="213193" y="186157"/>
                  <a:pt x="213193" y="189038"/>
                  <a:pt x="211397" y="190839"/>
                </a:cubicBezTo>
                <a:lnTo>
                  <a:pt x="204211" y="198044"/>
                </a:lnTo>
                <a:lnTo>
                  <a:pt x="213912" y="207770"/>
                </a:lnTo>
                <a:cubicBezTo>
                  <a:pt x="215708" y="209571"/>
                  <a:pt x="215708" y="212453"/>
                  <a:pt x="213912" y="214254"/>
                </a:cubicBezTo>
                <a:cubicBezTo>
                  <a:pt x="212834" y="214974"/>
                  <a:pt x="211756" y="215695"/>
                  <a:pt x="210678" y="215695"/>
                </a:cubicBezTo>
                <a:cubicBezTo>
                  <a:pt x="209600" y="215695"/>
                  <a:pt x="208522" y="214974"/>
                  <a:pt x="207445" y="214254"/>
                </a:cubicBezTo>
                <a:lnTo>
                  <a:pt x="197744" y="204528"/>
                </a:lnTo>
                <a:lnTo>
                  <a:pt x="190559" y="212093"/>
                </a:lnTo>
                <a:cubicBezTo>
                  <a:pt x="189481" y="212813"/>
                  <a:pt x="188403" y="213173"/>
                  <a:pt x="187325" y="213173"/>
                </a:cubicBezTo>
                <a:cubicBezTo>
                  <a:pt x="186247" y="213173"/>
                  <a:pt x="185169" y="212813"/>
                  <a:pt x="184451" y="212093"/>
                </a:cubicBezTo>
                <a:cubicBezTo>
                  <a:pt x="182295" y="210292"/>
                  <a:pt x="182295" y="207050"/>
                  <a:pt x="184451" y="205609"/>
                </a:cubicBezTo>
                <a:lnTo>
                  <a:pt x="191636" y="198044"/>
                </a:lnTo>
                <a:lnTo>
                  <a:pt x="172595" y="179312"/>
                </a:lnTo>
                <a:lnTo>
                  <a:pt x="165409" y="186877"/>
                </a:lnTo>
                <a:cubicBezTo>
                  <a:pt x="164331" y="187597"/>
                  <a:pt x="163254" y="187958"/>
                  <a:pt x="162176" y="187958"/>
                </a:cubicBezTo>
                <a:cubicBezTo>
                  <a:pt x="161098" y="187958"/>
                  <a:pt x="160020" y="187597"/>
                  <a:pt x="158942" y="186877"/>
                </a:cubicBezTo>
                <a:cubicBezTo>
                  <a:pt x="157146" y="184716"/>
                  <a:pt x="157146" y="182194"/>
                  <a:pt x="158942" y="180393"/>
                </a:cubicBezTo>
                <a:lnTo>
                  <a:pt x="166487" y="172828"/>
                </a:lnTo>
                <a:lnTo>
                  <a:pt x="147805" y="154097"/>
                </a:lnTo>
                <a:lnTo>
                  <a:pt x="140260" y="161661"/>
                </a:lnTo>
                <a:cubicBezTo>
                  <a:pt x="139541" y="162382"/>
                  <a:pt x="138104" y="162742"/>
                  <a:pt x="137026" y="162742"/>
                </a:cubicBezTo>
                <a:cubicBezTo>
                  <a:pt x="135949" y="162742"/>
                  <a:pt x="134871" y="162382"/>
                  <a:pt x="133793" y="161661"/>
                </a:cubicBezTo>
                <a:cubicBezTo>
                  <a:pt x="132356" y="159500"/>
                  <a:pt x="132356" y="156978"/>
                  <a:pt x="133793" y="155177"/>
                </a:cubicBezTo>
                <a:lnTo>
                  <a:pt x="141338" y="147613"/>
                </a:lnTo>
                <a:lnTo>
                  <a:pt x="122655" y="128881"/>
                </a:lnTo>
                <a:lnTo>
                  <a:pt x="115111" y="136446"/>
                </a:lnTo>
                <a:cubicBezTo>
                  <a:pt x="114392" y="137166"/>
                  <a:pt x="113314" y="137526"/>
                  <a:pt x="111877" y="137526"/>
                </a:cubicBezTo>
                <a:cubicBezTo>
                  <a:pt x="110799" y="137526"/>
                  <a:pt x="109721" y="137166"/>
                  <a:pt x="108644" y="136446"/>
                </a:cubicBezTo>
                <a:cubicBezTo>
                  <a:pt x="107207" y="134284"/>
                  <a:pt x="107207" y="131763"/>
                  <a:pt x="108644" y="129962"/>
                </a:cubicBezTo>
                <a:lnTo>
                  <a:pt x="116188" y="122757"/>
                </a:lnTo>
                <a:lnTo>
                  <a:pt x="97147" y="103665"/>
                </a:lnTo>
                <a:lnTo>
                  <a:pt x="89961" y="110870"/>
                </a:lnTo>
                <a:cubicBezTo>
                  <a:pt x="88883" y="111950"/>
                  <a:pt x="87806" y="112311"/>
                  <a:pt x="86728" y="112311"/>
                </a:cubicBezTo>
                <a:cubicBezTo>
                  <a:pt x="85650" y="112311"/>
                  <a:pt x="84572" y="111950"/>
                  <a:pt x="83854" y="110870"/>
                </a:cubicBezTo>
                <a:cubicBezTo>
                  <a:pt x="81698" y="109429"/>
                  <a:pt x="81698" y="106547"/>
                  <a:pt x="83854" y="104746"/>
                </a:cubicBezTo>
                <a:lnTo>
                  <a:pt x="90680" y="97181"/>
                </a:lnTo>
                <a:lnTo>
                  <a:pt x="81339" y="87815"/>
                </a:lnTo>
                <a:cubicBezTo>
                  <a:pt x="79542" y="86014"/>
                  <a:pt x="79542" y="83132"/>
                  <a:pt x="81339" y="81331"/>
                </a:cubicBezTo>
                <a:close/>
                <a:moveTo>
                  <a:pt x="93017" y="11897"/>
                </a:moveTo>
                <a:cubicBezTo>
                  <a:pt x="93738" y="33513"/>
                  <a:pt x="85808" y="54409"/>
                  <a:pt x="69948" y="69900"/>
                </a:cubicBezTo>
                <a:cubicBezTo>
                  <a:pt x="54449" y="85392"/>
                  <a:pt x="33183" y="93679"/>
                  <a:pt x="11556" y="92958"/>
                </a:cubicBezTo>
                <a:cubicBezTo>
                  <a:pt x="16963" y="137271"/>
                  <a:pt x="31741" y="189871"/>
                  <a:pt x="68506" y="226618"/>
                </a:cubicBezTo>
                <a:cubicBezTo>
                  <a:pt x="105273" y="263366"/>
                  <a:pt x="157898" y="277777"/>
                  <a:pt x="202233" y="283181"/>
                </a:cubicBezTo>
                <a:cubicBezTo>
                  <a:pt x="201512" y="261565"/>
                  <a:pt x="209802" y="240669"/>
                  <a:pt x="225301" y="225177"/>
                </a:cubicBezTo>
                <a:cubicBezTo>
                  <a:pt x="240801" y="209686"/>
                  <a:pt x="261706" y="201399"/>
                  <a:pt x="283694" y="202120"/>
                </a:cubicBezTo>
                <a:cubicBezTo>
                  <a:pt x="277927" y="157807"/>
                  <a:pt x="263509" y="105207"/>
                  <a:pt x="226743" y="68459"/>
                </a:cubicBezTo>
                <a:cubicBezTo>
                  <a:pt x="189978" y="31712"/>
                  <a:pt x="137352" y="17301"/>
                  <a:pt x="93017" y="11897"/>
                </a:cubicBezTo>
                <a:close/>
                <a:moveTo>
                  <a:pt x="45798" y="9015"/>
                </a:moveTo>
                <a:cubicBezTo>
                  <a:pt x="39310" y="9015"/>
                  <a:pt x="33904" y="9015"/>
                  <a:pt x="28857" y="9375"/>
                </a:cubicBezTo>
                <a:cubicBezTo>
                  <a:pt x="18044" y="9735"/>
                  <a:pt x="9754" y="18022"/>
                  <a:pt x="9393" y="28830"/>
                </a:cubicBezTo>
                <a:cubicBezTo>
                  <a:pt x="8672" y="41799"/>
                  <a:pt x="8672" y="61254"/>
                  <a:pt x="10835" y="83951"/>
                </a:cubicBezTo>
                <a:cubicBezTo>
                  <a:pt x="30299" y="85032"/>
                  <a:pt x="49763" y="77826"/>
                  <a:pt x="63460" y="63416"/>
                </a:cubicBezTo>
                <a:cubicBezTo>
                  <a:pt x="77878" y="49365"/>
                  <a:pt x="85087" y="30631"/>
                  <a:pt x="84006" y="10816"/>
                </a:cubicBezTo>
                <a:cubicBezTo>
                  <a:pt x="69588" y="9375"/>
                  <a:pt x="56972" y="9015"/>
                  <a:pt x="45798" y="9015"/>
                </a:cubicBezTo>
                <a:close/>
                <a:moveTo>
                  <a:pt x="28497" y="368"/>
                </a:moveTo>
                <a:cubicBezTo>
                  <a:pt x="69588" y="-1433"/>
                  <a:pt x="171955" y="1089"/>
                  <a:pt x="233231" y="61975"/>
                </a:cubicBezTo>
                <a:cubicBezTo>
                  <a:pt x="294147" y="123221"/>
                  <a:pt x="296670" y="225538"/>
                  <a:pt x="294868" y="266608"/>
                </a:cubicBezTo>
                <a:cubicBezTo>
                  <a:pt x="294147" y="282100"/>
                  <a:pt x="281891" y="293989"/>
                  <a:pt x="266753" y="294710"/>
                </a:cubicBezTo>
                <a:cubicBezTo>
                  <a:pt x="262067" y="295070"/>
                  <a:pt x="255939" y="295070"/>
                  <a:pt x="249812" y="295070"/>
                </a:cubicBezTo>
                <a:cubicBezTo>
                  <a:pt x="201872" y="295070"/>
                  <a:pt x="116086" y="286784"/>
                  <a:pt x="62018" y="233103"/>
                </a:cubicBezTo>
                <a:cubicBezTo>
                  <a:pt x="742" y="171857"/>
                  <a:pt x="-1420" y="69540"/>
                  <a:pt x="382" y="28469"/>
                </a:cubicBezTo>
                <a:cubicBezTo>
                  <a:pt x="1103" y="12978"/>
                  <a:pt x="12998" y="1089"/>
                  <a:pt x="28497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47" name="Freeform 129">
            <a:extLst>
              <a:ext uri="{FF2B5EF4-FFF2-40B4-BE49-F238E27FC236}">
                <a16:creationId xmlns:a16="http://schemas.microsoft.com/office/drawing/2014/main" id="{BAADEEEA-DE34-D04C-A42F-874DC03D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918" y="672730"/>
            <a:ext cx="551831" cy="625856"/>
          </a:xfrm>
          <a:custGeom>
            <a:avLst/>
            <a:gdLst>
              <a:gd name="T0" fmla="*/ 2147483646 w 722"/>
              <a:gd name="T1" fmla="*/ 2147483646 h 820"/>
              <a:gd name="T2" fmla="*/ 2147483646 w 722"/>
              <a:gd name="T3" fmla="*/ 2147483646 h 820"/>
              <a:gd name="T4" fmla="*/ 2147483646 w 722"/>
              <a:gd name="T5" fmla="*/ 2147483646 h 820"/>
              <a:gd name="T6" fmla="*/ 2147483646 w 722"/>
              <a:gd name="T7" fmla="*/ 2147483646 h 820"/>
              <a:gd name="T8" fmla="*/ 2147483646 w 722"/>
              <a:gd name="T9" fmla="*/ 2147483646 h 820"/>
              <a:gd name="T10" fmla="*/ 2147483646 w 722"/>
              <a:gd name="T11" fmla="*/ 2147483646 h 820"/>
              <a:gd name="T12" fmla="*/ 2147483646 w 722"/>
              <a:gd name="T13" fmla="*/ 2147483646 h 820"/>
              <a:gd name="T14" fmla="*/ 2147483646 w 722"/>
              <a:gd name="T15" fmla="*/ 2147483646 h 820"/>
              <a:gd name="T16" fmla="*/ 2147483646 w 722"/>
              <a:gd name="T17" fmla="*/ 2147483646 h 820"/>
              <a:gd name="T18" fmla="*/ 2147483646 w 722"/>
              <a:gd name="T19" fmla="*/ 2147483646 h 820"/>
              <a:gd name="T20" fmla="*/ 2147483646 w 722"/>
              <a:gd name="T21" fmla="*/ 2147483646 h 820"/>
              <a:gd name="T22" fmla="*/ 2147483646 w 722"/>
              <a:gd name="T23" fmla="*/ 2147483646 h 820"/>
              <a:gd name="T24" fmla="*/ 2147483646 w 722"/>
              <a:gd name="T25" fmla="*/ 2147483646 h 820"/>
              <a:gd name="T26" fmla="*/ 2147483646 w 722"/>
              <a:gd name="T27" fmla="*/ 2147483646 h 820"/>
              <a:gd name="T28" fmla="*/ 2147483646 w 722"/>
              <a:gd name="T29" fmla="*/ 2147483646 h 820"/>
              <a:gd name="T30" fmla="*/ 2147483646 w 722"/>
              <a:gd name="T31" fmla="*/ 2147483646 h 820"/>
              <a:gd name="T32" fmla="*/ 2147483646 w 722"/>
              <a:gd name="T33" fmla="*/ 2147483646 h 820"/>
              <a:gd name="T34" fmla="*/ 2147483646 w 722"/>
              <a:gd name="T35" fmla="*/ 2147483646 h 820"/>
              <a:gd name="T36" fmla="*/ 2147483646 w 722"/>
              <a:gd name="T37" fmla="*/ 2147483646 h 820"/>
              <a:gd name="T38" fmla="*/ 2147483646 w 722"/>
              <a:gd name="T39" fmla="*/ 2147483646 h 820"/>
              <a:gd name="T40" fmla="*/ 2147483646 w 722"/>
              <a:gd name="T41" fmla="*/ 2147483646 h 820"/>
              <a:gd name="T42" fmla="*/ 2147483646 w 722"/>
              <a:gd name="T43" fmla="*/ 2147483646 h 820"/>
              <a:gd name="T44" fmla="*/ 2147483646 w 722"/>
              <a:gd name="T45" fmla="*/ 2147483646 h 820"/>
              <a:gd name="T46" fmla="*/ 2147483646 w 722"/>
              <a:gd name="T47" fmla="*/ 2147483646 h 820"/>
              <a:gd name="T48" fmla="*/ 2147483646 w 722"/>
              <a:gd name="T49" fmla="*/ 2147483646 h 820"/>
              <a:gd name="T50" fmla="*/ 2147483646 w 722"/>
              <a:gd name="T51" fmla="*/ 2147483646 h 820"/>
              <a:gd name="T52" fmla="*/ 2147483646 w 722"/>
              <a:gd name="T53" fmla="*/ 2147483646 h 820"/>
              <a:gd name="T54" fmla="*/ 2147483646 w 722"/>
              <a:gd name="T55" fmla="*/ 2147483646 h 820"/>
              <a:gd name="T56" fmla="*/ 2147483646 w 722"/>
              <a:gd name="T57" fmla="*/ 2147483646 h 820"/>
              <a:gd name="T58" fmla="*/ 2147483646 w 722"/>
              <a:gd name="T59" fmla="*/ 2147483646 h 820"/>
              <a:gd name="T60" fmla="*/ 2147483646 w 722"/>
              <a:gd name="T61" fmla="*/ 2147483646 h 820"/>
              <a:gd name="T62" fmla="*/ 2147483646 w 722"/>
              <a:gd name="T63" fmla="*/ 2147483646 h 820"/>
              <a:gd name="T64" fmla="*/ 2147483646 w 722"/>
              <a:gd name="T65" fmla="*/ 2147483646 h 820"/>
              <a:gd name="T66" fmla="*/ 2147483646 w 722"/>
              <a:gd name="T67" fmla="*/ 2147483646 h 820"/>
              <a:gd name="T68" fmla="*/ 2147483646 w 722"/>
              <a:gd name="T69" fmla="*/ 2147483646 h 820"/>
              <a:gd name="T70" fmla="*/ 2147483646 w 722"/>
              <a:gd name="T71" fmla="*/ 2147483646 h 820"/>
              <a:gd name="T72" fmla="*/ 2147483646 w 722"/>
              <a:gd name="T73" fmla="*/ 2147483646 h 820"/>
              <a:gd name="T74" fmla="*/ 2147483646 w 722"/>
              <a:gd name="T75" fmla="*/ 2147483646 h 820"/>
              <a:gd name="T76" fmla="*/ 2147483646 w 722"/>
              <a:gd name="T77" fmla="*/ 2147483646 h 820"/>
              <a:gd name="T78" fmla="*/ 2147483646 w 722"/>
              <a:gd name="T79" fmla="*/ 2147483646 h 820"/>
              <a:gd name="T80" fmla="*/ 2147483646 w 722"/>
              <a:gd name="T81" fmla="*/ 2147483646 h 820"/>
              <a:gd name="T82" fmla="*/ 2147483646 w 722"/>
              <a:gd name="T83" fmla="*/ 2147483646 h 820"/>
              <a:gd name="T84" fmla="*/ 2147483646 w 722"/>
              <a:gd name="T85" fmla="*/ 2147483646 h 820"/>
              <a:gd name="T86" fmla="*/ 2147483646 w 722"/>
              <a:gd name="T87" fmla="*/ 2147483646 h 820"/>
              <a:gd name="T88" fmla="*/ 2147483646 w 722"/>
              <a:gd name="T89" fmla="*/ 2147483646 h 820"/>
              <a:gd name="T90" fmla="*/ 2147483646 w 722"/>
              <a:gd name="T91" fmla="*/ 2147483646 h 820"/>
              <a:gd name="T92" fmla="*/ 2147483646 w 722"/>
              <a:gd name="T93" fmla="*/ 2147483646 h 820"/>
              <a:gd name="T94" fmla="*/ 2147483646 w 722"/>
              <a:gd name="T95" fmla="*/ 2147483646 h 820"/>
              <a:gd name="T96" fmla="*/ 2147483646 w 722"/>
              <a:gd name="T97" fmla="*/ 2147483646 h 820"/>
              <a:gd name="T98" fmla="*/ 2147483646 w 722"/>
              <a:gd name="T99" fmla="*/ 2147483646 h 820"/>
              <a:gd name="T100" fmla="*/ 2147483646 w 722"/>
              <a:gd name="T101" fmla="*/ 2147483646 h 820"/>
              <a:gd name="T102" fmla="*/ 2147483646 w 722"/>
              <a:gd name="T103" fmla="*/ 0 h 820"/>
              <a:gd name="T104" fmla="*/ 2147483646 w 722"/>
              <a:gd name="T105" fmla="*/ 2147483646 h 820"/>
              <a:gd name="T106" fmla="*/ 2147483646 w 722"/>
              <a:gd name="T107" fmla="*/ 2147483646 h 820"/>
              <a:gd name="T108" fmla="*/ 2147483646 w 722"/>
              <a:gd name="T109" fmla="*/ 2147483646 h 820"/>
              <a:gd name="T110" fmla="*/ 2147483646 w 722"/>
              <a:gd name="T111" fmla="*/ 2147483646 h 820"/>
              <a:gd name="T112" fmla="*/ 2147483646 w 722"/>
              <a:gd name="T113" fmla="*/ 2147483646 h 820"/>
              <a:gd name="T114" fmla="*/ 0 w 722"/>
              <a:gd name="T115" fmla="*/ 2147483646 h 820"/>
              <a:gd name="T116" fmla="*/ 2147483646 w 722"/>
              <a:gd name="T117" fmla="*/ 2147483646 h 820"/>
              <a:gd name="T118" fmla="*/ 2147483646 w 722"/>
              <a:gd name="T119" fmla="*/ 2147483646 h 82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22" h="820">
                <a:moveTo>
                  <a:pt x="108" y="794"/>
                </a:moveTo>
                <a:lnTo>
                  <a:pt x="108" y="794"/>
                </a:lnTo>
                <a:cubicBezTo>
                  <a:pt x="114" y="752"/>
                  <a:pt x="151" y="720"/>
                  <a:pt x="194" y="720"/>
                </a:cubicBezTo>
                <a:lnTo>
                  <a:pt x="459" y="720"/>
                </a:lnTo>
                <a:cubicBezTo>
                  <a:pt x="503" y="720"/>
                  <a:pt x="539" y="752"/>
                  <a:pt x="545" y="794"/>
                </a:cubicBezTo>
                <a:lnTo>
                  <a:pt x="108" y="794"/>
                </a:lnTo>
                <a:close/>
                <a:moveTo>
                  <a:pt x="99" y="506"/>
                </a:moveTo>
                <a:lnTo>
                  <a:pt x="152" y="453"/>
                </a:lnTo>
                <a:cubicBezTo>
                  <a:pt x="200" y="497"/>
                  <a:pt x="261" y="521"/>
                  <a:pt x="327" y="521"/>
                </a:cubicBezTo>
                <a:cubicBezTo>
                  <a:pt x="396" y="521"/>
                  <a:pt x="462" y="494"/>
                  <a:pt x="511" y="445"/>
                </a:cubicBezTo>
                <a:cubicBezTo>
                  <a:pt x="609" y="346"/>
                  <a:pt x="612" y="187"/>
                  <a:pt x="519" y="85"/>
                </a:cubicBezTo>
                <a:lnTo>
                  <a:pt x="572" y="33"/>
                </a:lnTo>
                <a:cubicBezTo>
                  <a:pt x="695" y="164"/>
                  <a:pt x="691" y="370"/>
                  <a:pt x="564" y="498"/>
                </a:cubicBezTo>
                <a:cubicBezTo>
                  <a:pt x="500" y="561"/>
                  <a:pt x="416" y="596"/>
                  <a:pt x="327" y="596"/>
                </a:cubicBezTo>
                <a:cubicBezTo>
                  <a:pt x="241" y="596"/>
                  <a:pt x="161" y="564"/>
                  <a:pt x="99" y="506"/>
                </a:cubicBezTo>
                <a:close/>
                <a:moveTo>
                  <a:pt x="91" y="260"/>
                </a:moveTo>
                <a:lnTo>
                  <a:pt x="91" y="260"/>
                </a:lnTo>
                <a:cubicBezTo>
                  <a:pt x="91" y="257"/>
                  <a:pt x="91" y="255"/>
                  <a:pt x="91" y="251"/>
                </a:cubicBezTo>
                <a:cubicBezTo>
                  <a:pt x="111" y="257"/>
                  <a:pt x="134" y="264"/>
                  <a:pt x="157" y="274"/>
                </a:cubicBezTo>
                <a:cubicBezTo>
                  <a:pt x="142" y="323"/>
                  <a:pt x="138" y="370"/>
                  <a:pt x="138" y="401"/>
                </a:cubicBezTo>
                <a:cubicBezTo>
                  <a:pt x="108" y="361"/>
                  <a:pt x="91" y="312"/>
                  <a:pt x="91" y="260"/>
                </a:cubicBezTo>
                <a:close/>
                <a:moveTo>
                  <a:pt x="468" y="72"/>
                </a:moveTo>
                <a:lnTo>
                  <a:pt x="468" y="72"/>
                </a:lnTo>
                <a:cubicBezTo>
                  <a:pt x="437" y="72"/>
                  <a:pt x="389" y="76"/>
                  <a:pt x="340" y="91"/>
                </a:cubicBezTo>
                <a:cubicBezTo>
                  <a:pt x="330" y="68"/>
                  <a:pt x="323" y="45"/>
                  <a:pt x="317" y="25"/>
                </a:cubicBezTo>
                <a:cubicBezTo>
                  <a:pt x="321" y="25"/>
                  <a:pt x="324" y="25"/>
                  <a:pt x="327" y="25"/>
                </a:cubicBezTo>
                <a:cubicBezTo>
                  <a:pt x="378" y="25"/>
                  <a:pt x="427" y="41"/>
                  <a:pt x="468" y="72"/>
                </a:cubicBezTo>
                <a:close/>
                <a:moveTo>
                  <a:pt x="562" y="270"/>
                </a:moveTo>
                <a:lnTo>
                  <a:pt x="562" y="270"/>
                </a:lnTo>
                <a:cubicBezTo>
                  <a:pt x="542" y="265"/>
                  <a:pt x="519" y="257"/>
                  <a:pt x="497" y="247"/>
                </a:cubicBezTo>
                <a:cubicBezTo>
                  <a:pt x="511" y="199"/>
                  <a:pt x="515" y="151"/>
                  <a:pt x="515" y="120"/>
                </a:cubicBezTo>
                <a:cubicBezTo>
                  <a:pt x="548" y="164"/>
                  <a:pt x="564" y="217"/>
                  <a:pt x="562" y="270"/>
                </a:cubicBezTo>
                <a:close/>
                <a:moveTo>
                  <a:pt x="502" y="418"/>
                </a:moveTo>
                <a:lnTo>
                  <a:pt x="438" y="354"/>
                </a:lnTo>
                <a:cubicBezTo>
                  <a:pt x="461" y="329"/>
                  <a:pt x="477" y="300"/>
                  <a:pt x="488" y="271"/>
                </a:cubicBezTo>
                <a:cubicBezTo>
                  <a:pt x="514" y="281"/>
                  <a:pt x="538" y="289"/>
                  <a:pt x="559" y="294"/>
                </a:cubicBezTo>
                <a:cubicBezTo>
                  <a:pt x="553" y="339"/>
                  <a:pt x="534" y="382"/>
                  <a:pt x="502" y="418"/>
                </a:cubicBezTo>
                <a:close/>
                <a:moveTo>
                  <a:pt x="361" y="493"/>
                </a:moveTo>
                <a:lnTo>
                  <a:pt x="361" y="493"/>
                </a:lnTo>
                <a:cubicBezTo>
                  <a:pt x="356" y="472"/>
                  <a:pt x="348" y="447"/>
                  <a:pt x="337" y="422"/>
                </a:cubicBezTo>
                <a:cubicBezTo>
                  <a:pt x="366" y="411"/>
                  <a:pt x="395" y="394"/>
                  <a:pt x="420" y="372"/>
                </a:cubicBezTo>
                <a:lnTo>
                  <a:pt x="484" y="436"/>
                </a:lnTo>
                <a:cubicBezTo>
                  <a:pt x="450" y="467"/>
                  <a:pt x="407" y="487"/>
                  <a:pt x="361" y="493"/>
                </a:cubicBezTo>
                <a:close/>
                <a:moveTo>
                  <a:pt x="313" y="430"/>
                </a:moveTo>
                <a:lnTo>
                  <a:pt x="313" y="430"/>
                </a:lnTo>
                <a:cubicBezTo>
                  <a:pt x="323" y="453"/>
                  <a:pt x="330" y="476"/>
                  <a:pt x="336" y="496"/>
                </a:cubicBezTo>
                <a:cubicBezTo>
                  <a:pt x="333" y="496"/>
                  <a:pt x="330" y="497"/>
                  <a:pt x="327" y="497"/>
                </a:cubicBezTo>
                <a:cubicBezTo>
                  <a:pt x="275" y="497"/>
                  <a:pt x="226" y="480"/>
                  <a:pt x="186" y="449"/>
                </a:cubicBezTo>
                <a:cubicBezTo>
                  <a:pt x="217" y="449"/>
                  <a:pt x="265" y="445"/>
                  <a:pt x="313" y="430"/>
                </a:cubicBezTo>
                <a:close/>
                <a:moveTo>
                  <a:pt x="180" y="285"/>
                </a:moveTo>
                <a:lnTo>
                  <a:pt x="180" y="285"/>
                </a:lnTo>
                <a:cubicBezTo>
                  <a:pt x="202" y="296"/>
                  <a:pt x="223" y="310"/>
                  <a:pt x="242" y="328"/>
                </a:cubicBezTo>
                <a:lnTo>
                  <a:pt x="163" y="407"/>
                </a:lnTo>
                <a:cubicBezTo>
                  <a:pt x="163" y="378"/>
                  <a:pt x="166" y="333"/>
                  <a:pt x="180" y="285"/>
                </a:cubicBezTo>
                <a:close/>
                <a:moveTo>
                  <a:pt x="376" y="193"/>
                </a:moveTo>
                <a:lnTo>
                  <a:pt x="327" y="243"/>
                </a:lnTo>
                <a:lnTo>
                  <a:pt x="251" y="167"/>
                </a:lnTo>
                <a:cubicBezTo>
                  <a:pt x="273" y="147"/>
                  <a:pt x="300" y="132"/>
                  <a:pt x="327" y="122"/>
                </a:cubicBezTo>
                <a:cubicBezTo>
                  <a:pt x="340" y="146"/>
                  <a:pt x="356" y="171"/>
                  <a:pt x="376" y="193"/>
                </a:cubicBezTo>
                <a:lnTo>
                  <a:pt x="394" y="176"/>
                </a:lnTo>
                <a:cubicBezTo>
                  <a:pt x="376" y="157"/>
                  <a:pt x="362" y="135"/>
                  <a:pt x="351" y="114"/>
                </a:cubicBezTo>
                <a:cubicBezTo>
                  <a:pt x="398" y="100"/>
                  <a:pt x="445" y="97"/>
                  <a:pt x="473" y="96"/>
                </a:cubicBezTo>
                <a:lnTo>
                  <a:pt x="376" y="193"/>
                </a:lnTo>
                <a:close/>
                <a:moveTo>
                  <a:pt x="411" y="193"/>
                </a:moveTo>
                <a:lnTo>
                  <a:pt x="491" y="114"/>
                </a:lnTo>
                <a:cubicBezTo>
                  <a:pt x="490" y="143"/>
                  <a:pt x="487" y="189"/>
                  <a:pt x="473" y="236"/>
                </a:cubicBezTo>
                <a:cubicBezTo>
                  <a:pt x="452" y="225"/>
                  <a:pt x="431" y="211"/>
                  <a:pt x="411" y="193"/>
                </a:cubicBezTo>
                <a:close/>
                <a:moveTo>
                  <a:pt x="344" y="260"/>
                </a:moveTo>
                <a:lnTo>
                  <a:pt x="394" y="211"/>
                </a:lnTo>
                <a:cubicBezTo>
                  <a:pt x="416" y="232"/>
                  <a:pt x="441" y="247"/>
                  <a:pt x="465" y="260"/>
                </a:cubicBezTo>
                <a:cubicBezTo>
                  <a:pt x="455" y="287"/>
                  <a:pt x="440" y="314"/>
                  <a:pt x="420" y="337"/>
                </a:cubicBezTo>
                <a:lnTo>
                  <a:pt x="344" y="260"/>
                </a:lnTo>
                <a:close/>
                <a:moveTo>
                  <a:pt x="277" y="328"/>
                </a:moveTo>
                <a:lnTo>
                  <a:pt x="327" y="278"/>
                </a:lnTo>
                <a:lnTo>
                  <a:pt x="403" y="354"/>
                </a:lnTo>
                <a:cubicBezTo>
                  <a:pt x="380" y="374"/>
                  <a:pt x="353" y="389"/>
                  <a:pt x="326" y="399"/>
                </a:cubicBezTo>
                <a:cubicBezTo>
                  <a:pt x="314" y="374"/>
                  <a:pt x="297" y="350"/>
                  <a:pt x="277" y="328"/>
                </a:cubicBezTo>
                <a:close/>
                <a:moveTo>
                  <a:pt x="260" y="345"/>
                </a:moveTo>
                <a:lnTo>
                  <a:pt x="260" y="345"/>
                </a:lnTo>
                <a:cubicBezTo>
                  <a:pt x="277" y="364"/>
                  <a:pt x="291" y="386"/>
                  <a:pt x="302" y="407"/>
                </a:cubicBezTo>
                <a:cubicBezTo>
                  <a:pt x="255" y="421"/>
                  <a:pt x="209" y="424"/>
                  <a:pt x="181" y="424"/>
                </a:cubicBezTo>
                <a:lnTo>
                  <a:pt x="260" y="345"/>
                </a:lnTo>
                <a:close/>
                <a:moveTo>
                  <a:pt x="260" y="310"/>
                </a:moveTo>
                <a:lnTo>
                  <a:pt x="260" y="310"/>
                </a:lnTo>
                <a:cubicBezTo>
                  <a:pt x="238" y="290"/>
                  <a:pt x="213" y="274"/>
                  <a:pt x="188" y="261"/>
                </a:cubicBezTo>
                <a:cubicBezTo>
                  <a:pt x="198" y="234"/>
                  <a:pt x="213" y="207"/>
                  <a:pt x="233" y="185"/>
                </a:cubicBezTo>
                <a:lnTo>
                  <a:pt x="309" y="260"/>
                </a:lnTo>
                <a:lnTo>
                  <a:pt x="260" y="310"/>
                </a:lnTo>
                <a:close/>
                <a:moveTo>
                  <a:pt x="293" y="28"/>
                </a:moveTo>
                <a:lnTo>
                  <a:pt x="293" y="28"/>
                </a:lnTo>
                <a:cubicBezTo>
                  <a:pt x="298" y="49"/>
                  <a:pt x="306" y="74"/>
                  <a:pt x="316" y="99"/>
                </a:cubicBezTo>
                <a:cubicBezTo>
                  <a:pt x="287" y="111"/>
                  <a:pt x="258" y="127"/>
                  <a:pt x="233" y="149"/>
                </a:cubicBezTo>
                <a:lnTo>
                  <a:pt x="170" y="85"/>
                </a:lnTo>
                <a:cubicBezTo>
                  <a:pt x="204" y="54"/>
                  <a:pt x="247" y="34"/>
                  <a:pt x="293" y="28"/>
                </a:cubicBezTo>
                <a:close/>
                <a:moveTo>
                  <a:pt x="152" y="103"/>
                </a:moveTo>
                <a:lnTo>
                  <a:pt x="215" y="167"/>
                </a:lnTo>
                <a:cubicBezTo>
                  <a:pt x="193" y="192"/>
                  <a:pt x="176" y="221"/>
                  <a:pt x="165" y="250"/>
                </a:cubicBezTo>
                <a:cubicBezTo>
                  <a:pt x="140" y="239"/>
                  <a:pt x="115" y="232"/>
                  <a:pt x="94" y="227"/>
                </a:cubicBezTo>
                <a:cubicBezTo>
                  <a:pt x="100" y="180"/>
                  <a:pt x="120" y="138"/>
                  <a:pt x="152" y="103"/>
                </a:cubicBezTo>
                <a:close/>
                <a:moveTo>
                  <a:pt x="641" y="794"/>
                </a:moveTo>
                <a:lnTo>
                  <a:pt x="570" y="794"/>
                </a:lnTo>
                <a:cubicBezTo>
                  <a:pt x="564" y="738"/>
                  <a:pt x="517" y="695"/>
                  <a:pt x="459" y="695"/>
                </a:cubicBezTo>
                <a:lnTo>
                  <a:pt x="339" y="695"/>
                </a:lnTo>
                <a:lnTo>
                  <a:pt x="339" y="620"/>
                </a:lnTo>
                <a:cubicBezTo>
                  <a:pt x="431" y="617"/>
                  <a:pt x="516" y="580"/>
                  <a:pt x="581" y="515"/>
                </a:cubicBezTo>
                <a:cubicBezTo>
                  <a:pt x="721" y="375"/>
                  <a:pt x="721" y="146"/>
                  <a:pt x="581" y="6"/>
                </a:cubicBezTo>
                <a:cubicBezTo>
                  <a:pt x="576" y="1"/>
                  <a:pt x="568" y="1"/>
                  <a:pt x="564" y="6"/>
                </a:cubicBezTo>
                <a:lnTo>
                  <a:pt x="502" y="68"/>
                </a:lnTo>
                <a:cubicBezTo>
                  <a:pt x="454" y="24"/>
                  <a:pt x="392" y="0"/>
                  <a:pt x="327" y="0"/>
                </a:cubicBezTo>
                <a:cubicBezTo>
                  <a:pt x="257" y="0"/>
                  <a:pt x="192" y="27"/>
                  <a:pt x="142" y="76"/>
                </a:cubicBezTo>
                <a:cubicBezTo>
                  <a:pt x="93" y="125"/>
                  <a:pt x="66" y="191"/>
                  <a:pt x="66" y="260"/>
                </a:cubicBezTo>
                <a:cubicBezTo>
                  <a:pt x="66" y="326"/>
                  <a:pt x="90" y="388"/>
                  <a:pt x="134" y="435"/>
                </a:cubicBezTo>
                <a:lnTo>
                  <a:pt x="72" y="498"/>
                </a:lnTo>
                <a:cubicBezTo>
                  <a:pt x="67" y="502"/>
                  <a:pt x="67" y="510"/>
                  <a:pt x="72" y="515"/>
                </a:cubicBezTo>
                <a:cubicBezTo>
                  <a:pt x="137" y="580"/>
                  <a:pt x="223" y="617"/>
                  <a:pt x="314" y="620"/>
                </a:cubicBezTo>
                <a:lnTo>
                  <a:pt x="314" y="695"/>
                </a:lnTo>
                <a:lnTo>
                  <a:pt x="194" y="695"/>
                </a:lnTo>
                <a:cubicBezTo>
                  <a:pt x="137" y="695"/>
                  <a:pt x="90" y="738"/>
                  <a:pt x="84" y="794"/>
                </a:cubicBezTo>
                <a:lnTo>
                  <a:pt x="13" y="794"/>
                </a:lnTo>
                <a:cubicBezTo>
                  <a:pt x="6" y="794"/>
                  <a:pt x="0" y="800"/>
                  <a:pt x="0" y="806"/>
                </a:cubicBezTo>
                <a:cubicBezTo>
                  <a:pt x="0" y="814"/>
                  <a:pt x="6" y="819"/>
                  <a:pt x="13" y="819"/>
                </a:cubicBezTo>
                <a:lnTo>
                  <a:pt x="641" y="819"/>
                </a:lnTo>
                <a:cubicBezTo>
                  <a:pt x="648" y="819"/>
                  <a:pt x="653" y="814"/>
                  <a:pt x="653" y="806"/>
                </a:cubicBezTo>
                <a:cubicBezTo>
                  <a:pt x="653" y="800"/>
                  <a:pt x="648" y="794"/>
                  <a:pt x="641" y="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3" name="Pfeil nach oben 2"/>
          <p:cNvSpPr/>
          <p:nvPr/>
        </p:nvSpPr>
        <p:spPr>
          <a:xfrm>
            <a:off x="265533" y="251721"/>
            <a:ext cx="613080" cy="6098279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048078" y="6037634"/>
            <a:ext cx="431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Audit Timeline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30599" y="-328344"/>
            <a:ext cx="461665" cy="4675713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Audit Activities</a:t>
            </a:r>
          </a:p>
        </p:txBody>
      </p:sp>
      <p:sp>
        <p:nvSpPr>
          <p:cNvPr id="50" name="TextBox 111">
            <a:extLst>
              <a:ext uri="{FF2B5EF4-FFF2-40B4-BE49-F238E27FC236}">
                <a16:creationId xmlns:a16="http://schemas.microsoft.com/office/drawing/2014/main" id="{85A60E51-9AC1-DB47-A69A-AFB8AFF72E70}"/>
              </a:ext>
            </a:extLst>
          </p:cNvPr>
          <p:cNvSpPr txBox="1"/>
          <p:nvPr/>
        </p:nvSpPr>
        <p:spPr>
          <a:xfrm>
            <a:off x="5778718" y="3257592"/>
            <a:ext cx="978666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2 Wochen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F36AD9DA-789F-644A-B4CC-A08552B2F4CD}"/>
              </a:ext>
            </a:extLst>
          </p:cNvPr>
          <p:cNvSpPr txBox="1">
            <a:spLocks/>
          </p:cNvSpPr>
          <p:nvPr/>
        </p:nvSpPr>
        <p:spPr>
          <a:xfrm>
            <a:off x="5148241" y="3677346"/>
            <a:ext cx="2021618" cy="554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Kick-Off, Interviews, Prozessreview &amp; Validierung</a:t>
            </a:r>
          </a:p>
        </p:txBody>
      </p:sp>
      <p:sp>
        <p:nvSpPr>
          <p:cNvPr id="52" name="TextBox 115">
            <a:extLst>
              <a:ext uri="{FF2B5EF4-FFF2-40B4-BE49-F238E27FC236}">
                <a16:creationId xmlns:a16="http://schemas.microsoft.com/office/drawing/2014/main" id="{3583ACC0-D38F-5347-91A6-10057EEFA054}"/>
              </a:ext>
            </a:extLst>
          </p:cNvPr>
          <p:cNvSpPr txBox="1"/>
          <p:nvPr/>
        </p:nvSpPr>
        <p:spPr>
          <a:xfrm>
            <a:off x="7014738" y="915212"/>
            <a:ext cx="627095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2021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05842" y="6406966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Vorbereitung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58192" y="6408859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Planung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508081" y="6406966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Durchführung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7236478" y="6392686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Berichtserstellung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9344730" y="6387412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Follow Up</a:t>
            </a:r>
          </a:p>
        </p:txBody>
      </p:sp>
    </p:spTree>
    <p:extLst>
      <p:ext uri="{BB962C8B-B14F-4D97-AF65-F5344CB8AC3E}">
        <p14:creationId xmlns:p14="http://schemas.microsoft.com/office/powerpoint/2010/main" val="15002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feil nach rechts 1"/>
          <p:cNvSpPr/>
          <p:nvPr/>
        </p:nvSpPr>
        <p:spPr>
          <a:xfrm>
            <a:off x="749300" y="5946384"/>
            <a:ext cx="10861639" cy="55790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AD64FE-AC39-C349-B419-771C32380387}"/>
              </a:ext>
            </a:extLst>
          </p:cNvPr>
          <p:cNvSpPr>
            <a:spLocks noChangeAspect="1"/>
          </p:cNvSpPr>
          <p:nvPr/>
        </p:nvSpPr>
        <p:spPr>
          <a:xfrm>
            <a:off x="4500977" y="2274415"/>
            <a:ext cx="1357703" cy="1357703"/>
          </a:xfrm>
          <a:prstGeom prst="ellipse">
            <a:avLst/>
          </a:prstGeom>
          <a:solidFill>
            <a:schemeClr val="accent3">
              <a:alpha val="91000"/>
            </a:schemeClr>
          </a:solidFill>
          <a:ln w="952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259A99-5DA1-6E4D-959A-9810B380F9DD}"/>
              </a:ext>
            </a:extLst>
          </p:cNvPr>
          <p:cNvSpPr>
            <a:spLocks noChangeAspect="1"/>
          </p:cNvSpPr>
          <p:nvPr/>
        </p:nvSpPr>
        <p:spPr>
          <a:xfrm>
            <a:off x="2822896" y="3248589"/>
            <a:ext cx="1357703" cy="1357700"/>
          </a:xfrm>
          <a:prstGeom prst="ellipse">
            <a:avLst/>
          </a:prstGeom>
          <a:solidFill>
            <a:schemeClr val="accent2">
              <a:alpha val="91000"/>
            </a:schemeClr>
          </a:solidFill>
          <a:ln w="952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6D2C49E-ABA4-4A41-AC76-97B4C0D567DB}"/>
              </a:ext>
            </a:extLst>
          </p:cNvPr>
          <p:cNvSpPr>
            <a:spLocks noChangeAspect="1"/>
          </p:cNvSpPr>
          <p:nvPr/>
        </p:nvSpPr>
        <p:spPr>
          <a:xfrm>
            <a:off x="7857135" y="326076"/>
            <a:ext cx="1357703" cy="1357700"/>
          </a:xfrm>
          <a:prstGeom prst="ellipse">
            <a:avLst/>
          </a:prstGeom>
          <a:solidFill>
            <a:schemeClr val="accent5">
              <a:alpha val="91000"/>
            </a:schemeClr>
          </a:solidFill>
          <a:ln w="952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19C55E5-E7A5-6043-94A4-C965261A39AB}"/>
              </a:ext>
            </a:extLst>
          </p:cNvPr>
          <p:cNvSpPr>
            <a:spLocks noChangeAspect="1"/>
          </p:cNvSpPr>
          <p:nvPr/>
        </p:nvSpPr>
        <p:spPr>
          <a:xfrm>
            <a:off x="1144816" y="4222759"/>
            <a:ext cx="1357703" cy="1357703"/>
          </a:xfrm>
          <a:prstGeom prst="ellipse">
            <a:avLst/>
          </a:prstGeom>
          <a:solidFill>
            <a:schemeClr val="accent1">
              <a:alpha val="91000"/>
            </a:schemeClr>
          </a:solidFill>
          <a:ln w="952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A76121-581E-8842-B6C9-6893117F5BD0}"/>
              </a:ext>
            </a:extLst>
          </p:cNvPr>
          <p:cNvSpPr/>
          <p:nvPr/>
        </p:nvSpPr>
        <p:spPr>
          <a:xfrm>
            <a:off x="1045630" y="4191289"/>
            <a:ext cx="513254" cy="5132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7F9AF66-8B02-CA4B-B9CC-FA2D549A2381}"/>
              </a:ext>
            </a:extLst>
          </p:cNvPr>
          <p:cNvSpPr/>
          <p:nvPr/>
        </p:nvSpPr>
        <p:spPr>
          <a:xfrm>
            <a:off x="2805108" y="3163780"/>
            <a:ext cx="513254" cy="5132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A090128-5481-D84A-9B79-A5F41793CF7B}"/>
              </a:ext>
            </a:extLst>
          </p:cNvPr>
          <p:cNvSpPr/>
          <p:nvPr/>
        </p:nvSpPr>
        <p:spPr>
          <a:xfrm>
            <a:off x="4490660" y="2157792"/>
            <a:ext cx="513254" cy="5132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4635500-63E8-D046-BAC9-075048195679}"/>
              </a:ext>
            </a:extLst>
          </p:cNvPr>
          <p:cNvSpPr/>
          <p:nvPr/>
        </p:nvSpPr>
        <p:spPr>
          <a:xfrm>
            <a:off x="7826285" y="251721"/>
            <a:ext cx="513254" cy="5132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08641F-E692-A744-A0E6-50272C31BB93}"/>
              </a:ext>
            </a:extLst>
          </p:cNvPr>
          <p:cNvCxnSpPr/>
          <p:nvPr/>
        </p:nvCxnSpPr>
        <p:spPr>
          <a:xfrm flipV="1">
            <a:off x="2406477" y="4291686"/>
            <a:ext cx="495322" cy="256881"/>
          </a:xfrm>
          <a:prstGeom prst="straightConnector1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ash"/>
            <a:round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3D43E8F-F4CE-1C40-A189-7B3851B9D4ED}"/>
              </a:ext>
            </a:extLst>
          </p:cNvPr>
          <p:cNvCxnSpPr/>
          <p:nvPr/>
        </p:nvCxnSpPr>
        <p:spPr>
          <a:xfrm flipV="1">
            <a:off x="4105416" y="3312226"/>
            <a:ext cx="495322" cy="256881"/>
          </a:xfrm>
          <a:prstGeom prst="straightConnector1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ash"/>
            <a:round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8B65FFF-063C-5642-84AD-D52EB53B0710}"/>
              </a:ext>
            </a:extLst>
          </p:cNvPr>
          <p:cNvCxnSpPr/>
          <p:nvPr/>
        </p:nvCxnSpPr>
        <p:spPr>
          <a:xfrm flipV="1">
            <a:off x="5778718" y="2327931"/>
            <a:ext cx="495322" cy="256881"/>
          </a:xfrm>
          <a:prstGeom prst="straightConnector1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ash"/>
            <a:round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8A88C8-B507-3E4F-B93B-E3E133FD0FBC}"/>
              </a:ext>
            </a:extLst>
          </p:cNvPr>
          <p:cNvCxnSpPr/>
          <p:nvPr/>
        </p:nvCxnSpPr>
        <p:spPr>
          <a:xfrm flipV="1">
            <a:off x="7477658" y="1348471"/>
            <a:ext cx="495322" cy="256881"/>
          </a:xfrm>
          <a:prstGeom prst="straightConnector1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ash"/>
            <a:round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1200BAF4-F22D-6A4A-A107-AA3387F2EBCC}"/>
              </a:ext>
            </a:extLst>
          </p:cNvPr>
          <p:cNvSpPr>
            <a:spLocks noChangeAspect="1"/>
          </p:cNvSpPr>
          <p:nvPr/>
        </p:nvSpPr>
        <p:spPr>
          <a:xfrm>
            <a:off x="6179056" y="1300247"/>
            <a:ext cx="1357703" cy="1357700"/>
          </a:xfrm>
          <a:prstGeom prst="ellipse">
            <a:avLst/>
          </a:prstGeom>
          <a:solidFill>
            <a:schemeClr val="accent4">
              <a:alpha val="91000"/>
            </a:schemeClr>
          </a:solidFill>
          <a:ln w="9525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latin typeface="Noto Sans ExtraLight" panose="020B0302040504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E6D5415-6A48-064A-AC61-84A75876E754}"/>
              </a:ext>
            </a:extLst>
          </p:cNvPr>
          <p:cNvSpPr/>
          <p:nvPr/>
        </p:nvSpPr>
        <p:spPr>
          <a:xfrm>
            <a:off x="6108312" y="1179676"/>
            <a:ext cx="513254" cy="5132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2133" dirty="0">
              <a:latin typeface="Noto Sans ExtraLight" panose="020B030204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D167E18-1980-DF45-95D4-0AA35631A5FF}"/>
              </a:ext>
            </a:extLst>
          </p:cNvPr>
          <p:cNvSpPr txBox="1"/>
          <p:nvPr/>
        </p:nvSpPr>
        <p:spPr>
          <a:xfrm>
            <a:off x="1154620" y="4286333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E55F98-CE44-074E-ADAA-AAE2B7D91A18}"/>
              </a:ext>
            </a:extLst>
          </p:cNvPr>
          <p:cNvSpPr txBox="1"/>
          <p:nvPr/>
        </p:nvSpPr>
        <p:spPr>
          <a:xfrm>
            <a:off x="2916512" y="3249269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7B744C-3D56-D442-A5E3-010F48A2F51B}"/>
              </a:ext>
            </a:extLst>
          </p:cNvPr>
          <p:cNvSpPr txBox="1"/>
          <p:nvPr/>
        </p:nvSpPr>
        <p:spPr>
          <a:xfrm>
            <a:off x="4600346" y="2245659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3A1C63-00A9-5145-B5B7-770C70AA88A4}"/>
              </a:ext>
            </a:extLst>
          </p:cNvPr>
          <p:cNvSpPr txBox="1"/>
          <p:nvPr/>
        </p:nvSpPr>
        <p:spPr>
          <a:xfrm>
            <a:off x="6217273" y="1275503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CBD8C3-BE82-C845-B66D-88204CE3915E}"/>
              </a:ext>
            </a:extLst>
          </p:cNvPr>
          <p:cNvSpPr txBox="1"/>
          <p:nvPr/>
        </p:nvSpPr>
        <p:spPr>
          <a:xfrm>
            <a:off x="7934561" y="327649"/>
            <a:ext cx="29527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ACC000A-2CA2-364E-82A8-7E55C16D096F}"/>
              </a:ext>
            </a:extLst>
          </p:cNvPr>
          <p:cNvSpPr txBox="1"/>
          <p:nvPr/>
        </p:nvSpPr>
        <p:spPr>
          <a:xfrm>
            <a:off x="9417869" y="534580"/>
            <a:ext cx="82330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T-1 Year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D735941-07D0-6946-9957-9016498E0742}"/>
              </a:ext>
            </a:extLst>
          </p:cNvPr>
          <p:cNvSpPr txBox="1">
            <a:spLocks/>
          </p:cNvSpPr>
          <p:nvPr/>
        </p:nvSpPr>
        <p:spPr>
          <a:xfrm>
            <a:off x="9417869" y="857552"/>
            <a:ext cx="1796232" cy="3235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Review der Maßnahmen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6A5368-5C00-114D-B281-0FEF185A5E9E}"/>
              </a:ext>
            </a:extLst>
          </p:cNvPr>
          <p:cNvSpPr txBox="1"/>
          <p:nvPr/>
        </p:nvSpPr>
        <p:spPr>
          <a:xfrm>
            <a:off x="2487438" y="5082276"/>
            <a:ext cx="377026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T0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7061DE4E-0C46-CC46-8A0A-5C1FAC9FCAEB}"/>
              </a:ext>
            </a:extLst>
          </p:cNvPr>
          <p:cNvSpPr txBox="1">
            <a:spLocks/>
          </p:cNvSpPr>
          <p:nvPr/>
        </p:nvSpPr>
        <p:spPr>
          <a:xfrm>
            <a:off x="2554216" y="5424657"/>
            <a:ext cx="2193071" cy="554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Abstimmung, Prüfungsumfang &amp; Prüfungsankündigung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3964F6-48B0-7046-BA7B-64A29A138975}"/>
              </a:ext>
            </a:extLst>
          </p:cNvPr>
          <p:cNvSpPr txBox="1"/>
          <p:nvPr/>
        </p:nvSpPr>
        <p:spPr>
          <a:xfrm>
            <a:off x="1694693" y="3156811"/>
            <a:ext cx="1008161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T-8 </a:t>
            </a:r>
            <a:r>
              <a:rPr lang="de-DE" sz="1500" b="1" dirty="0" err="1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Weeks</a:t>
            </a:r>
            <a:endParaRPr lang="de-DE" sz="1500" b="1" dirty="0">
              <a:solidFill>
                <a:schemeClr val="tx2"/>
              </a:solidFill>
              <a:latin typeface="Noto Sans" panose="020B050204050402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90877E25-3327-264A-8E9F-377BAA7C6588}"/>
              </a:ext>
            </a:extLst>
          </p:cNvPr>
          <p:cNvSpPr txBox="1">
            <a:spLocks/>
          </p:cNvSpPr>
          <p:nvPr/>
        </p:nvSpPr>
        <p:spPr>
          <a:xfrm>
            <a:off x="1714142" y="2583178"/>
            <a:ext cx="2193071" cy="554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Logistik, Datenanforderungen, ETL, Tests &amp; Stichproben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83ACC0-D38F-5347-91A6-10057EEFA054}"/>
              </a:ext>
            </a:extLst>
          </p:cNvPr>
          <p:cNvSpPr txBox="1"/>
          <p:nvPr/>
        </p:nvSpPr>
        <p:spPr>
          <a:xfrm>
            <a:off x="7607503" y="2017216"/>
            <a:ext cx="110594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T-12 </a:t>
            </a:r>
            <a:r>
              <a:rPr lang="de-DE" sz="1500" b="1" dirty="0" err="1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Weeks</a:t>
            </a:r>
            <a:endParaRPr lang="de-DE" sz="1500" b="1" dirty="0">
              <a:solidFill>
                <a:schemeClr val="tx2"/>
              </a:solidFill>
              <a:latin typeface="Noto Sans" panose="020B050204050402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9BE4E4A4-B996-2C43-8B7E-728A4692B94A}"/>
              </a:ext>
            </a:extLst>
          </p:cNvPr>
          <p:cNvSpPr txBox="1">
            <a:spLocks/>
          </p:cNvSpPr>
          <p:nvPr/>
        </p:nvSpPr>
        <p:spPr>
          <a:xfrm>
            <a:off x="7548979" y="2340381"/>
            <a:ext cx="3042822" cy="554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Beschreibung von Prozessen, Feststellungen  &amp; Maßnahmen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C66B91-5AAB-934C-B0F5-8CD02E14A466}"/>
              </a:ext>
            </a:extLst>
          </p:cNvPr>
          <p:cNvSpPr txBox="1"/>
          <p:nvPr/>
        </p:nvSpPr>
        <p:spPr>
          <a:xfrm>
            <a:off x="1677884" y="60826"/>
            <a:ext cx="2896306" cy="507831"/>
          </a:xfrm>
          <a:prstGeom prst="rect">
            <a:avLst/>
          </a:prstGeom>
          <a:noFill/>
        </p:spPr>
        <p:txBody>
          <a:bodyPr wrap="none" lIns="45720" tIns="0" rIns="0" bIns="0" rtlCol="0">
            <a:spAutoFit/>
          </a:bodyPr>
          <a:lstStyle/>
          <a:p>
            <a:pPr algn="ctr"/>
            <a:r>
              <a:rPr lang="en-US" sz="3300" b="1" spc="15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Audit Timeline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0E9A15-063C-3A41-A8CD-E94502F7C0BD}"/>
              </a:ext>
            </a:extLst>
          </p:cNvPr>
          <p:cNvCxnSpPr/>
          <p:nvPr/>
        </p:nvCxnSpPr>
        <p:spPr>
          <a:xfrm>
            <a:off x="1154620" y="647768"/>
            <a:ext cx="3973503" cy="0"/>
          </a:xfrm>
          <a:prstGeom prst="line">
            <a:avLst/>
          </a:prstGeom>
          <a:ln w="4572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661">
            <a:extLst>
              <a:ext uri="{FF2B5EF4-FFF2-40B4-BE49-F238E27FC236}">
                <a16:creationId xmlns:a16="http://schemas.microsoft.com/office/drawing/2014/main" id="{200B1B93-13E6-4B47-B3BA-829894F1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905" y="4588682"/>
            <a:ext cx="625856" cy="625856"/>
          </a:xfrm>
          <a:custGeom>
            <a:avLst/>
            <a:gdLst>
              <a:gd name="T0" fmla="*/ 117607 w 294915"/>
              <a:gd name="T1" fmla="*/ 260420 h 294915"/>
              <a:gd name="T2" fmla="*/ 117607 w 294915"/>
              <a:gd name="T3" fmla="*/ 231031 h 294915"/>
              <a:gd name="T4" fmla="*/ 187651 w 294915"/>
              <a:gd name="T5" fmla="*/ 250151 h 294915"/>
              <a:gd name="T6" fmla="*/ 117607 w 294915"/>
              <a:gd name="T7" fmla="*/ 268916 h 294915"/>
              <a:gd name="T8" fmla="*/ 41426 w 294915"/>
              <a:gd name="T9" fmla="*/ 250151 h 294915"/>
              <a:gd name="T10" fmla="*/ 117607 w 294915"/>
              <a:gd name="T11" fmla="*/ 231031 h 294915"/>
              <a:gd name="T12" fmla="*/ 280456 w 294915"/>
              <a:gd name="T13" fmla="*/ 218292 h 294915"/>
              <a:gd name="T14" fmla="*/ 183319 w 294915"/>
              <a:gd name="T15" fmla="*/ 208724 h 294915"/>
              <a:gd name="T16" fmla="*/ 45760 w 294915"/>
              <a:gd name="T17" fmla="*/ 217917 h 294915"/>
              <a:gd name="T18" fmla="*/ 171168 w 294915"/>
              <a:gd name="T19" fmla="*/ 166874 h 294915"/>
              <a:gd name="T20" fmla="*/ 181259 w 294915"/>
              <a:gd name="T21" fmla="*/ 177472 h 294915"/>
              <a:gd name="T22" fmla="*/ 189909 w 294915"/>
              <a:gd name="T23" fmla="*/ 173087 h 294915"/>
              <a:gd name="T24" fmla="*/ 248653 w 294915"/>
              <a:gd name="T25" fmla="*/ 182223 h 294915"/>
              <a:gd name="T26" fmla="*/ 152067 w 294915"/>
              <a:gd name="T27" fmla="*/ 182223 h 294915"/>
              <a:gd name="T28" fmla="*/ 45752 w 294915"/>
              <a:gd name="T29" fmla="*/ 173087 h 294915"/>
              <a:gd name="T30" fmla="*/ 87557 w 294915"/>
              <a:gd name="T31" fmla="*/ 131822 h 294915"/>
              <a:gd name="T32" fmla="*/ 98007 w 294915"/>
              <a:gd name="T33" fmla="*/ 142419 h 294915"/>
              <a:gd name="T34" fmla="*/ 106297 w 294915"/>
              <a:gd name="T35" fmla="*/ 138033 h 294915"/>
              <a:gd name="T36" fmla="*/ 248653 w 294915"/>
              <a:gd name="T37" fmla="*/ 146805 h 294915"/>
              <a:gd name="T38" fmla="*/ 68817 w 294915"/>
              <a:gd name="T39" fmla="*/ 146805 h 294915"/>
              <a:gd name="T40" fmla="*/ 45752 w 294915"/>
              <a:gd name="T41" fmla="*/ 138033 h 294915"/>
              <a:gd name="T42" fmla="*/ 208165 w 294915"/>
              <a:gd name="T43" fmla="*/ 96483 h 294915"/>
              <a:gd name="T44" fmla="*/ 218679 w 294915"/>
              <a:gd name="T45" fmla="*/ 106752 h 294915"/>
              <a:gd name="T46" fmla="*/ 227017 w 294915"/>
              <a:gd name="T47" fmla="*/ 102149 h 294915"/>
              <a:gd name="T48" fmla="*/ 250219 w 294915"/>
              <a:gd name="T49" fmla="*/ 111000 h 294915"/>
              <a:gd name="T50" fmla="*/ 189315 w 294915"/>
              <a:gd name="T51" fmla="*/ 111000 h 294915"/>
              <a:gd name="T52" fmla="*/ 130224 w 294915"/>
              <a:gd name="T53" fmla="*/ 102149 h 294915"/>
              <a:gd name="T54" fmla="*/ 9035 w 294915"/>
              <a:gd name="T55" fmla="*/ 68669 h 294915"/>
              <a:gd name="T56" fmla="*/ 209258 w 294915"/>
              <a:gd name="T57" fmla="*/ 286961 h 294915"/>
              <a:gd name="T58" fmla="*/ 286961 w 294915"/>
              <a:gd name="T59" fmla="*/ 209258 h 294915"/>
              <a:gd name="T60" fmla="*/ 22407 w 294915"/>
              <a:gd name="T61" fmla="*/ 20962 h 294915"/>
              <a:gd name="T62" fmla="*/ 286961 w 294915"/>
              <a:gd name="T63" fmla="*/ 59634 h 294915"/>
              <a:gd name="T64" fmla="*/ 256964 w 294915"/>
              <a:gd name="T65" fmla="*/ 20962 h 294915"/>
              <a:gd name="T66" fmla="*/ 247567 w 294915"/>
              <a:gd name="T67" fmla="*/ 28552 h 294915"/>
              <a:gd name="T68" fmla="*/ 214678 w 294915"/>
              <a:gd name="T69" fmla="*/ 28552 h 294915"/>
              <a:gd name="T70" fmla="*/ 205643 w 294915"/>
              <a:gd name="T71" fmla="*/ 20962 h 294915"/>
              <a:gd name="T72" fmla="*/ 167695 w 294915"/>
              <a:gd name="T73" fmla="*/ 32888 h 294915"/>
              <a:gd name="T74" fmla="*/ 130470 w 294915"/>
              <a:gd name="T75" fmla="*/ 20962 h 294915"/>
              <a:gd name="T76" fmla="*/ 121435 w 294915"/>
              <a:gd name="T77" fmla="*/ 28552 h 294915"/>
              <a:gd name="T78" fmla="*/ 88184 w 294915"/>
              <a:gd name="T79" fmla="*/ 28552 h 294915"/>
              <a:gd name="T80" fmla="*/ 79148 w 294915"/>
              <a:gd name="T81" fmla="*/ 20962 h 294915"/>
              <a:gd name="T82" fmla="*/ 41564 w 294915"/>
              <a:gd name="T83" fmla="*/ 32888 h 294915"/>
              <a:gd name="T84" fmla="*/ 22407 w 294915"/>
              <a:gd name="T85" fmla="*/ 20962 h 294915"/>
              <a:gd name="T86" fmla="*/ 45900 w 294915"/>
              <a:gd name="T87" fmla="*/ 11928 h 294915"/>
              <a:gd name="T88" fmla="*/ 83487 w 294915"/>
              <a:gd name="T89" fmla="*/ 0 h 294915"/>
              <a:gd name="T90" fmla="*/ 121435 w 294915"/>
              <a:gd name="T91" fmla="*/ 11928 h 294915"/>
              <a:gd name="T92" fmla="*/ 130470 w 294915"/>
              <a:gd name="T93" fmla="*/ 4699 h 294915"/>
              <a:gd name="T94" fmla="*/ 163358 w 294915"/>
              <a:gd name="T95" fmla="*/ 4699 h 294915"/>
              <a:gd name="T96" fmla="*/ 172394 w 294915"/>
              <a:gd name="T97" fmla="*/ 11928 h 294915"/>
              <a:gd name="T98" fmla="*/ 209980 w 294915"/>
              <a:gd name="T99" fmla="*/ 0 h 294915"/>
              <a:gd name="T100" fmla="*/ 247567 w 294915"/>
              <a:gd name="T101" fmla="*/ 11928 h 294915"/>
              <a:gd name="T102" fmla="*/ 256964 w 294915"/>
              <a:gd name="T103" fmla="*/ 4699 h 294915"/>
              <a:gd name="T104" fmla="*/ 295996 w 294915"/>
              <a:gd name="T105" fmla="*/ 34335 h 294915"/>
              <a:gd name="T106" fmla="*/ 294551 w 294915"/>
              <a:gd name="T107" fmla="*/ 216847 h 294915"/>
              <a:gd name="T108" fmla="*/ 22407 w 294915"/>
              <a:gd name="T109" fmla="*/ 295996 h 294915"/>
              <a:gd name="T110" fmla="*/ 0 w 294915"/>
              <a:gd name="T111" fmla="*/ 34335 h 294915"/>
              <a:gd name="T112" fmla="*/ 36864 w 294915"/>
              <a:gd name="T113" fmla="*/ 4699 h 29491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4915" h="294915">
                <a:moveTo>
                  <a:pt x="117178" y="239007"/>
                </a:moveTo>
                <a:cubicBezTo>
                  <a:pt x="111422" y="239007"/>
                  <a:pt x="106746" y="243593"/>
                  <a:pt x="106746" y="249237"/>
                </a:cubicBezTo>
                <a:cubicBezTo>
                  <a:pt x="106746" y="254882"/>
                  <a:pt x="111422" y="259468"/>
                  <a:pt x="117178" y="259468"/>
                </a:cubicBezTo>
                <a:cubicBezTo>
                  <a:pt x="122934" y="259468"/>
                  <a:pt x="127610" y="254882"/>
                  <a:pt x="127610" y="249237"/>
                </a:cubicBezTo>
                <a:cubicBezTo>
                  <a:pt x="127610" y="243593"/>
                  <a:pt x="122934" y="239007"/>
                  <a:pt x="117178" y="239007"/>
                </a:cubicBezTo>
                <a:close/>
                <a:moveTo>
                  <a:pt x="117178" y="230187"/>
                </a:moveTo>
                <a:cubicBezTo>
                  <a:pt x="126171" y="230187"/>
                  <a:pt x="133725" y="236537"/>
                  <a:pt x="135884" y="245004"/>
                </a:cubicBezTo>
                <a:lnTo>
                  <a:pt x="182649" y="245004"/>
                </a:lnTo>
                <a:cubicBezTo>
                  <a:pt x="185167" y="245004"/>
                  <a:pt x="186965" y="246768"/>
                  <a:pt x="186965" y="249237"/>
                </a:cubicBezTo>
                <a:cubicBezTo>
                  <a:pt x="186965" y="251707"/>
                  <a:pt x="185167" y="253470"/>
                  <a:pt x="182649" y="253470"/>
                </a:cubicBezTo>
                <a:lnTo>
                  <a:pt x="135884" y="253470"/>
                </a:lnTo>
                <a:cubicBezTo>
                  <a:pt x="133725" y="261937"/>
                  <a:pt x="126171" y="267934"/>
                  <a:pt x="117178" y="267934"/>
                </a:cubicBezTo>
                <a:cubicBezTo>
                  <a:pt x="107825" y="267934"/>
                  <a:pt x="100271" y="261937"/>
                  <a:pt x="98472" y="253470"/>
                </a:cubicBezTo>
                <a:lnTo>
                  <a:pt x="45592" y="253470"/>
                </a:lnTo>
                <a:cubicBezTo>
                  <a:pt x="43433" y="253470"/>
                  <a:pt x="41275" y="251707"/>
                  <a:pt x="41275" y="249237"/>
                </a:cubicBezTo>
                <a:cubicBezTo>
                  <a:pt x="41275" y="246768"/>
                  <a:pt x="43433" y="245004"/>
                  <a:pt x="45592" y="245004"/>
                </a:cubicBezTo>
                <a:lnTo>
                  <a:pt x="98472" y="245004"/>
                </a:lnTo>
                <a:cubicBezTo>
                  <a:pt x="100271" y="236537"/>
                  <a:pt x="107825" y="230187"/>
                  <a:pt x="117178" y="230187"/>
                </a:cubicBezTo>
                <a:close/>
                <a:moveTo>
                  <a:pt x="217495" y="217495"/>
                </a:moveTo>
                <a:lnTo>
                  <a:pt x="217495" y="279431"/>
                </a:lnTo>
                <a:lnTo>
                  <a:pt x="279431" y="217495"/>
                </a:lnTo>
                <a:lnTo>
                  <a:pt x="217495" y="217495"/>
                </a:lnTo>
                <a:close/>
                <a:moveTo>
                  <a:pt x="45592" y="207962"/>
                </a:moveTo>
                <a:lnTo>
                  <a:pt x="182649" y="207962"/>
                </a:lnTo>
                <a:cubicBezTo>
                  <a:pt x="185167" y="207962"/>
                  <a:pt x="186965" y="209794"/>
                  <a:pt x="186965" y="212725"/>
                </a:cubicBezTo>
                <a:cubicBezTo>
                  <a:pt x="186965" y="215289"/>
                  <a:pt x="185167" y="217121"/>
                  <a:pt x="182649" y="217121"/>
                </a:cubicBezTo>
                <a:lnTo>
                  <a:pt x="45592" y="217121"/>
                </a:lnTo>
                <a:cubicBezTo>
                  <a:pt x="43433" y="217121"/>
                  <a:pt x="41275" y="215289"/>
                  <a:pt x="41275" y="212725"/>
                </a:cubicBezTo>
                <a:cubicBezTo>
                  <a:pt x="41275" y="209794"/>
                  <a:pt x="43433" y="207962"/>
                  <a:pt x="45592" y="207962"/>
                </a:cubicBezTo>
                <a:close/>
                <a:moveTo>
                  <a:pt x="170543" y="166265"/>
                </a:moveTo>
                <a:cubicBezTo>
                  <a:pt x="164798" y="166265"/>
                  <a:pt x="160130" y="171362"/>
                  <a:pt x="160130" y="176824"/>
                </a:cubicBezTo>
                <a:cubicBezTo>
                  <a:pt x="160130" y="182650"/>
                  <a:pt x="164798" y="187383"/>
                  <a:pt x="170543" y="187383"/>
                </a:cubicBezTo>
                <a:cubicBezTo>
                  <a:pt x="176289" y="187383"/>
                  <a:pt x="180597" y="182650"/>
                  <a:pt x="180597" y="176824"/>
                </a:cubicBezTo>
                <a:cubicBezTo>
                  <a:pt x="180597" y="171362"/>
                  <a:pt x="176289" y="166265"/>
                  <a:pt x="170543" y="166265"/>
                </a:cubicBezTo>
                <a:close/>
                <a:moveTo>
                  <a:pt x="170543" y="157162"/>
                </a:moveTo>
                <a:cubicBezTo>
                  <a:pt x="179520" y="157162"/>
                  <a:pt x="187061" y="163716"/>
                  <a:pt x="189215" y="172454"/>
                </a:cubicBezTo>
                <a:lnTo>
                  <a:pt x="247745" y="172454"/>
                </a:lnTo>
                <a:cubicBezTo>
                  <a:pt x="250259" y="172454"/>
                  <a:pt x="252054" y="174275"/>
                  <a:pt x="252054" y="176824"/>
                </a:cubicBezTo>
                <a:cubicBezTo>
                  <a:pt x="252054" y="179373"/>
                  <a:pt x="250259" y="181557"/>
                  <a:pt x="247745" y="181557"/>
                </a:cubicBezTo>
                <a:lnTo>
                  <a:pt x="189215" y="181557"/>
                </a:lnTo>
                <a:cubicBezTo>
                  <a:pt x="187061" y="189932"/>
                  <a:pt x="179520" y="196486"/>
                  <a:pt x="170543" y="196486"/>
                </a:cubicBezTo>
                <a:cubicBezTo>
                  <a:pt x="161207" y="196486"/>
                  <a:pt x="153667" y="189932"/>
                  <a:pt x="151512" y="181557"/>
                </a:cubicBezTo>
                <a:lnTo>
                  <a:pt x="45584" y="181557"/>
                </a:lnTo>
                <a:cubicBezTo>
                  <a:pt x="43430" y="181557"/>
                  <a:pt x="41275" y="179373"/>
                  <a:pt x="41275" y="176824"/>
                </a:cubicBezTo>
                <a:cubicBezTo>
                  <a:pt x="41275" y="174275"/>
                  <a:pt x="43430" y="172454"/>
                  <a:pt x="45584" y="172454"/>
                </a:cubicBezTo>
                <a:lnTo>
                  <a:pt x="151512" y="172454"/>
                </a:lnTo>
                <a:cubicBezTo>
                  <a:pt x="153667" y="163716"/>
                  <a:pt x="161207" y="157162"/>
                  <a:pt x="170543" y="157162"/>
                </a:cubicBezTo>
                <a:close/>
                <a:moveTo>
                  <a:pt x="87237" y="131340"/>
                </a:moveTo>
                <a:cubicBezTo>
                  <a:pt x="81492" y="131340"/>
                  <a:pt x="76824" y="136073"/>
                  <a:pt x="76824" y="141899"/>
                </a:cubicBezTo>
                <a:cubicBezTo>
                  <a:pt x="76824" y="147725"/>
                  <a:pt x="81492" y="152458"/>
                  <a:pt x="87237" y="152458"/>
                </a:cubicBezTo>
                <a:cubicBezTo>
                  <a:pt x="92982" y="152458"/>
                  <a:pt x="97650" y="147725"/>
                  <a:pt x="97650" y="141899"/>
                </a:cubicBezTo>
                <a:cubicBezTo>
                  <a:pt x="97650" y="136073"/>
                  <a:pt x="92982" y="131340"/>
                  <a:pt x="87237" y="131340"/>
                </a:cubicBezTo>
                <a:close/>
                <a:moveTo>
                  <a:pt x="87237" y="122237"/>
                </a:moveTo>
                <a:cubicBezTo>
                  <a:pt x="96573" y="122237"/>
                  <a:pt x="104114" y="128791"/>
                  <a:pt x="105909" y="137529"/>
                </a:cubicBezTo>
                <a:lnTo>
                  <a:pt x="247745" y="137529"/>
                </a:lnTo>
                <a:cubicBezTo>
                  <a:pt x="250259" y="137529"/>
                  <a:pt x="252054" y="139350"/>
                  <a:pt x="252054" y="141899"/>
                </a:cubicBezTo>
                <a:cubicBezTo>
                  <a:pt x="252054" y="144083"/>
                  <a:pt x="250259" y="146268"/>
                  <a:pt x="247745" y="146268"/>
                </a:cubicBezTo>
                <a:lnTo>
                  <a:pt x="105909" y="146268"/>
                </a:lnTo>
                <a:cubicBezTo>
                  <a:pt x="104114" y="155007"/>
                  <a:pt x="96573" y="161561"/>
                  <a:pt x="87237" y="161561"/>
                </a:cubicBezTo>
                <a:cubicBezTo>
                  <a:pt x="77901" y="161561"/>
                  <a:pt x="70360" y="155007"/>
                  <a:pt x="68565" y="146268"/>
                </a:cubicBezTo>
                <a:lnTo>
                  <a:pt x="45584" y="146268"/>
                </a:lnTo>
                <a:cubicBezTo>
                  <a:pt x="43430" y="146268"/>
                  <a:pt x="41275" y="144083"/>
                  <a:pt x="41275" y="141899"/>
                </a:cubicBezTo>
                <a:cubicBezTo>
                  <a:pt x="41275" y="139350"/>
                  <a:pt x="43430" y="137529"/>
                  <a:pt x="45584" y="137529"/>
                </a:cubicBezTo>
                <a:lnTo>
                  <a:pt x="68565" y="137529"/>
                </a:lnTo>
                <a:cubicBezTo>
                  <a:pt x="70360" y="128791"/>
                  <a:pt x="77901" y="122237"/>
                  <a:pt x="87237" y="122237"/>
                </a:cubicBezTo>
                <a:close/>
                <a:moveTo>
                  <a:pt x="207405" y="96131"/>
                </a:moveTo>
                <a:cubicBezTo>
                  <a:pt x="201626" y="96131"/>
                  <a:pt x="196931" y="100717"/>
                  <a:pt x="196931" y="106362"/>
                </a:cubicBezTo>
                <a:cubicBezTo>
                  <a:pt x="196931" y="112006"/>
                  <a:pt x="201626" y="116592"/>
                  <a:pt x="207405" y="116592"/>
                </a:cubicBezTo>
                <a:cubicBezTo>
                  <a:pt x="213185" y="116592"/>
                  <a:pt x="217880" y="112006"/>
                  <a:pt x="217880" y="106362"/>
                </a:cubicBezTo>
                <a:cubicBezTo>
                  <a:pt x="217880" y="100717"/>
                  <a:pt x="213185" y="96131"/>
                  <a:pt x="207405" y="96131"/>
                </a:cubicBezTo>
                <a:close/>
                <a:moveTo>
                  <a:pt x="207405" y="87312"/>
                </a:moveTo>
                <a:cubicBezTo>
                  <a:pt x="216435" y="87312"/>
                  <a:pt x="224021" y="93309"/>
                  <a:pt x="226188" y="101776"/>
                </a:cubicBezTo>
                <a:lnTo>
                  <a:pt x="249305" y="101776"/>
                </a:lnTo>
                <a:cubicBezTo>
                  <a:pt x="251833" y="101776"/>
                  <a:pt x="253639" y="103892"/>
                  <a:pt x="253639" y="106362"/>
                </a:cubicBezTo>
                <a:cubicBezTo>
                  <a:pt x="253639" y="108479"/>
                  <a:pt x="251833" y="110595"/>
                  <a:pt x="249305" y="110595"/>
                </a:cubicBezTo>
                <a:lnTo>
                  <a:pt x="226188" y="110595"/>
                </a:lnTo>
                <a:cubicBezTo>
                  <a:pt x="224021" y="119062"/>
                  <a:pt x="216435" y="125059"/>
                  <a:pt x="207405" y="125059"/>
                </a:cubicBezTo>
                <a:cubicBezTo>
                  <a:pt x="198375" y="125059"/>
                  <a:pt x="190790" y="119062"/>
                  <a:pt x="188623" y="110595"/>
                </a:cubicBezTo>
                <a:lnTo>
                  <a:pt x="129748" y="110595"/>
                </a:lnTo>
                <a:cubicBezTo>
                  <a:pt x="127219" y="110595"/>
                  <a:pt x="125413" y="108479"/>
                  <a:pt x="125413" y="106362"/>
                </a:cubicBezTo>
                <a:cubicBezTo>
                  <a:pt x="125413" y="103892"/>
                  <a:pt x="127219" y="101776"/>
                  <a:pt x="129748" y="101776"/>
                </a:cubicBezTo>
                <a:lnTo>
                  <a:pt x="188623" y="101776"/>
                </a:lnTo>
                <a:cubicBezTo>
                  <a:pt x="190790" y="93309"/>
                  <a:pt x="198375" y="87312"/>
                  <a:pt x="207405" y="87312"/>
                </a:cubicBezTo>
                <a:close/>
                <a:moveTo>
                  <a:pt x="9002" y="68417"/>
                </a:moveTo>
                <a:lnTo>
                  <a:pt x="9002" y="272589"/>
                </a:lnTo>
                <a:cubicBezTo>
                  <a:pt x="9002" y="280151"/>
                  <a:pt x="15124" y="285913"/>
                  <a:pt x="22326" y="285913"/>
                </a:cubicBezTo>
                <a:lnTo>
                  <a:pt x="208493" y="285913"/>
                </a:lnTo>
                <a:lnTo>
                  <a:pt x="208493" y="213174"/>
                </a:lnTo>
                <a:cubicBezTo>
                  <a:pt x="208493" y="210294"/>
                  <a:pt x="210654" y="208493"/>
                  <a:pt x="212814" y="208493"/>
                </a:cubicBezTo>
                <a:lnTo>
                  <a:pt x="285913" y="208493"/>
                </a:lnTo>
                <a:lnTo>
                  <a:pt x="285913" y="68417"/>
                </a:lnTo>
                <a:lnTo>
                  <a:pt x="9002" y="68417"/>
                </a:lnTo>
                <a:close/>
                <a:moveTo>
                  <a:pt x="22326" y="20885"/>
                </a:moveTo>
                <a:cubicBezTo>
                  <a:pt x="15124" y="20885"/>
                  <a:pt x="9002" y="27007"/>
                  <a:pt x="9002" y="34209"/>
                </a:cubicBezTo>
                <a:lnTo>
                  <a:pt x="9002" y="59415"/>
                </a:lnTo>
                <a:lnTo>
                  <a:pt x="285913" y="59415"/>
                </a:lnTo>
                <a:lnTo>
                  <a:pt x="285913" y="34209"/>
                </a:lnTo>
                <a:cubicBezTo>
                  <a:pt x="285913" y="27007"/>
                  <a:pt x="279791" y="20885"/>
                  <a:pt x="272589" y="20885"/>
                </a:cubicBezTo>
                <a:lnTo>
                  <a:pt x="256025" y="20885"/>
                </a:lnTo>
                <a:lnTo>
                  <a:pt x="256025" y="28447"/>
                </a:lnTo>
                <a:cubicBezTo>
                  <a:pt x="256025" y="30608"/>
                  <a:pt x="253865" y="32768"/>
                  <a:pt x="251344" y="32768"/>
                </a:cubicBezTo>
                <a:cubicBezTo>
                  <a:pt x="248823" y="32768"/>
                  <a:pt x="246663" y="30608"/>
                  <a:pt x="246663" y="28447"/>
                </a:cubicBezTo>
                <a:lnTo>
                  <a:pt x="246663" y="20885"/>
                </a:lnTo>
                <a:lnTo>
                  <a:pt x="213894" y="20885"/>
                </a:lnTo>
                <a:lnTo>
                  <a:pt x="213894" y="28447"/>
                </a:lnTo>
                <a:cubicBezTo>
                  <a:pt x="213894" y="30608"/>
                  <a:pt x="212094" y="32768"/>
                  <a:pt x="209213" y="32768"/>
                </a:cubicBezTo>
                <a:cubicBezTo>
                  <a:pt x="206693" y="32768"/>
                  <a:pt x="204892" y="30608"/>
                  <a:pt x="204892" y="28447"/>
                </a:cubicBezTo>
                <a:lnTo>
                  <a:pt x="204892" y="20885"/>
                </a:lnTo>
                <a:lnTo>
                  <a:pt x="171764" y="20885"/>
                </a:lnTo>
                <a:lnTo>
                  <a:pt x="171764" y="28447"/>
                </a:lnTo>
                <a:cubicBezTo>
                  <a:pt x="171764" y="30608"/>
                  <a:pt x="169963" y="32768"/>
                  <a:pt x="167083" y="32768"/>
                </a:cubicBezTo>
                <a:cubicBezTo>
                  <a:pt x="164922" y="32768"/>
                  <a:pt x="162761" y="30608"/>
                  <a:pt x="162761" y="28447"/>
                </a:cubicBezTo>
                <a:lnTo>
                  <a:pt x="162761" y="20885"/>
                </a:lnTo>
                <a:lnTo>
                  <a:pt x="129993" y="20885"/>
                </a:lnTo>
                <a:lnTo>
                  <a:pt x="129993" y="28447"/>
                </a:lnTo>
                <a:cubicBezTo>
                  <a:pt x="129993" y="30608"/>
                  <a:pt x="127833" y="32768"/>
                  <a:pt x="125312" y="32768"/>
                </a:cubicBezTo>
                <a:cubicBezTo>
                  <a:pt x="122791" y="32768"/>
                  <a:pt x="120991" y="30608"/>
                  <a:pt x="120991" y="28447"/>
                </a:cubicBezTo>
                <a:lnTo>
                  <a:pt x="120991" y="20885"/>
                </a:lnTo>
                <a:lnTo>
                  <a:pt x="87862" y="20885"/>
                </a:lnTo>
                <a:lnTo>
                  <a:pt x="87862" y="28447"/>
                </a:lnTo>
                <a:cubicBezTo>
                  <a:pt x="87862" y="30608"/>
                  <a:pt x="85702" y="32768"/>
                  <a:pt x="83181" y="32768"/>
                </a:cubicBezTo>
                <a:cubicBezTo>
                  <a:pt x="80661" y="32768"/>
                  <a:pt x="78860" y="30608"/>
                  <a:pt x="78860" y="28447"/>
                </a:cubicBezTo>
                <a:lnTo>
                  <a:pt x="78860" y="20885"/>
                </a:lnTo>
                <a:lnTo>
                  <a:pt x="45732" y="20885"/>
                </a:lnTo>
                <a:lnTo>
                  <a:pt x="45732" y="28447"/>
                </a:lnTo>
                <a:cubicBezTo>
                  <a:pt x="45732" y="30608"/>
                  <a:pt x="43931" y="32768"/>
                  <a:pt x="41411" y="32768"/>
                </a:cubicBezTo>
                <a:cubicBezTo>
                  <a:pt x="38890" y="32768"/>
                  <a:pt x="36729" y="30608"/>
                  <a:pt x="36729" y="28447"/>
                </a:cubicBezTo>
                <a:lnTo>
                  <a:pt x="36729" y="20885"/>
                </a:lnTo>
                <a:lnTo>
                  <a:pt x="22326" y="20885"/>
                </a:lnTo>
                <a:close/>
                <a:moveTo>
                  <a:pt x="41411" y="0"/>
                </a:moveTo>
                <a:cubicBezTo>
                  <a:pt x="43931" y="0"/>
                  <a:pt x="45732" y="1800"/>
                  <a:pt x="45732" y="4681"/>
                </a:cubicBezTo>
                <a:lnTo>
                  <a:pt x="45732" y="11883"/>
                </a:lnTo>
                <a:lnTo>
                  <a:pt x="78860" y="11883"/>
                </a:lnTo>
                <a:lnTo>
                  <a:pt x="78860" y="4681"/>
                </a:lnTo>
                <a:cubicBezTo>
                  <a:pt x="78860" y="1800"/>
                  <a:pt x="80661" y="0"/>
                  <a:pt x="83181" y="0"/>
                </a:cubicBezTo>
                <a:cubicBezTo>
                  <a:pt x="85702" y="0"/>
                  <a:pt x="87862" y="1800"/>
                  <a:pt x="87862" y="4681"/>
                </a:cubicBezTo>
                <a:lnTo>
                  <a:pt x="87862" y="11883"/>
                </a:lnTo>
                <a:lnTo>
                  <a:pt x="120991" y="11883"/>
                </a:lnTo>
                <a:lnTo>
                  <a:pt x="120991" y="4681"/>
                </a:lnTo>
                <a:cubicBezTo>
                  <a:pt x="120991" y="1800"/>
                  <a:pt x="122791" y="0"/>
                  <a:pt x="125312" y="0"/>
                </a:cubicBezTo>
                <a:cubicBezTo>
                  <a:pt x="127833" y="0"/>
                  <a:pt x="129993" y="1800"/>
                  <a:pt x="129993" y="4681"/>
                </a:cubicBezTo>
                <a:lnTo>
                  <a:pt x="129993" y="11883"/>
                </a:lnTo>
                <a:lnTo>
                  <a:pt x="162761" y="11883"/>
                </a:lnTo>
                <a:lnTo>
                  <a:pt x="162761" y="4681"/>
                </a:lnTo>
                <a:cubicBezTo>
                  <a:pt x="162761" y="1800"/>
                  <a:pt x="164922" y="0"/>
                  <a:pt x="167083" y="0"/>
                </a:cubicBezTo>
                <a:cubicBezTo>
                  <a:pt x="169963" y="0"/>
                  <a:pt x="171764" y="1800"/>
                  <a:pt x="171764" y="4681"/>
                </a:cubicBezTo>
                <a:lnTo>
                  <a:pt x="171764" y="11883"/>
                </a:lnTo>
                <a:lnTo>
                  <a:pt x="204892" y="11883"/>
                </a:lnTo>
                <a:lnTo>
                  <a:pt x="204892" y="4681"/>
                </a:lnTo>
                <a:cubicBezTo>
                  <a:pt x="204892" y="1800"/>
                  <a:pt x="206693" y="0"/>
                  <a:pt x="209213" y="0"/>
                </a:cubicBezTo>
                <a:cubicBezTo>
                  <a:pt x="212094" y="0"/>
                  <a:pt x="213894" y="1800"/>
                  <a:pt x="213894" y="4681"/>
                </a:cubicBezTo>
                <a:lnTo>
                  <a:pt x="213894" y="11883"/>
                </a:lnTo>
                <a:lnTo>
                  <a:pt x="246663" y="11883"/>
                </a:lnTo>
                <a:lnTo>
                  <a:pt x="246663" y="4681"/>
                </a:lnTo>
                <a:cubicBezTo>
                  <a:pt x="246663" y="1800"/>
                  <a:pt x="248823" y="0"/>
                  <a:pt x="251344" y="0"/>
                </a:cubicBezTo>
                <a:cubicBezTo>
                  <a:pt x="253865" y="0"/>
                  <a:pt x="256025" y="1800"/>
                  <a:pt x="256025" y="4681"/>
                </a:cubicBezTo>
                <a:lnTo>
                  <a:pt x="256025" y="11883"/>
                </a:lnTo>
                <a:lnTo>
                  <a:pt x="272589" y="11883"/>
                </a:lnTo>
                <a:cubicBezTo>
                  <a:pt x="284832" y="11883"/>
                  <a:pt x="294915" y="21966"/>
                  <a:pt x="294915" y="34209"/>
                </a:cubicBezTo>
                <a:lnTo>
                  <a:pt x="294915" y="63736"/>
                </a:lnTo>
                <a:lnTo>
                  <a:pt x="294915" y="213174"/>
                </a:lnTo>
                <a:cubicBezTo>
                  <a:pt x="294915" y="213894"/>
                  <a:pt x="294195" y="215335"/>
                  <a:pt x="293475" y="216055"/>
                </a:cubicBezTo>
                <a:lnTo>
                  <a:pt x="216055" y="293475"/>
                </a:lnTo>
                <a:cubicBezTo>
                  <a:pt x="215335" y="294555"/>
                  <a:pt x="214255" y="294915"/>
                  <a:pt x="212814" y="294915"/>
                </a:cubicBezTo>
                <a:lnTo>
                  <a:pt x="22326" y="294915"/>
                </a:lnTo>
                <a:cubicBezTo>
                  <a:pt x="10082" y="294915"/>
                  <a:pt x="0" y="284832"/>
                  <a:pt x="0" y="272589"/>
                </a:cubicBezTo>
                <a:lnTo>
                  <a:pt x="0" y="64096"/>
                </a:lnTo>
                <a:lnTo>
                  <a:pt x="0" y="34209"/>
                </a:lnTo>
                <a:cubicBezTo>
                  <a:pt x="0" y="21966"/>
                  <a:pt x="10082" y="11883"/>
                  <a:pt x="22326" y="11883"/>
                </a:cubicBezTo>
                <a:lnTo>
                  <a:pt x="36729" y="11883"/>
                </a:lnTo>
                <a:lnTo>
                  <a:pt x="36729" y="4681"/>
                </a:lnTo>
                <a:cubicBezTo>
                  <a:pt x="36729" y="1800"/>
                  <a:pt x="38890" y="0"/>
                  <a:pt x="41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677">
            <a:extLst>
              <a:ext uri="{FF2B5EF4-FFF2-40B4-BE49-F238E27FC236}">
                <a16:creationId xmlns:a16="http://schemas.microsoft.com/office/drawing/2014/main" id="{C8C784F1-D486-4F43-AAB4-C9FB13AC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819" y="3614511"/>
            <a:ext cx="625856" cy="625856"/>
          </a:xfrm>
          <a:custGeom>
            <a:avLst/>
            <a:gdLst>
              <a:gd name="T0" fmla="*/ 201668 w 294915"/>
              <a:gd name="T1" fmla="*/ 286961 h 294915"/>
              <a:gd name="T2" fmla="*/ 9035 w 294915"/>
              <a:gd name="T3" fmla="*/ 230219 h 294915"/>
              <a:gd name="T4" fmla="*/ 273589 w 294915"/>
              <a:gd name="T5" fmla="*/ 256964 h 294915"/>
              <a:gd name="T6" fmla="*/ 9035 w 294915"/>
              <a:gd name="T7" fmla="*/ 230219 h 294915"/>
              <a:gd name="T8" fmla="*/ 202029 w 294915"/>
              <a:gd name="T9" fmla="*/ 221184 h 294915"/>
              <a:gd name="T10" fmla="*/ 211065 w 294915"/>
              <a:gd name="T11" fmla="*/ 207812 h 294915"/>
              <a:gd name="T12" fmla="*/ 232749 w 294915"/>
              <a:gd name="T13" fmla="*/ 194439 h 294915"/>
              <a:gd name="T14" fmla="*/ 211544 w 294915"/>
              <a:gd name="T15" fmla="*/ 166931 h 294915"/>
              <a:gd name="T16" fmla="*/ 207132 w 294915"/>
              <a:gd name="T17" fmla="*/ 162519 h 294915"/>
              <a:gd name="T18" fmla="*/ 118543 w 294915"/>
              <a:gd name="T19" fmla="*/ 185106 h 294915"/>
              <a:gd name="T20" fmla="*/ 118543 w 294915"/>
              <a:gd name="T21" fmla="*/ 149772 h 294915"/>
              <a:gd name="T22" fmla="*/ 158968 w 294915"/>
              <a:gd name="T23" fmla="*/ 189389 h 294915"/>
              <a:gd name="T24" fmla="*/ 118543 w 294915"/>
              <a:gd name="T25" fmla="*/ 194029 h 294915"/>
              <a:gd name="T26" fmla="*/ 207132 w 294915"/>
              <a:gd name="T27" fmla="*/ 138619 h 294915"/>
              <a:gd name="T28" fmla="*/ 202351 w 294915"/>
              <a:gd name="T29" fmla="*/ 143030 h 294915"/>
              <a:gd name="T30" fmla="*/ 45568 w 294915"/>
              <a:gd name="T31" fmla="*/ 135878 h 294915"/>
              <a:gd name="T32" fmla="*/ 71980 w 294915"/>
              <a:gd name="T33" fmla="*/ 135878 h 294915"/>
              <a:gd name="T34" fmla="*/ 211544 w 294915"/>
              <a:gd name="T35" fmla="*/ 119131 h 294915"/>
              <a:gd name="T36" fmla="*/ 207132 w 294915"/>
              <a:gd name="T37" fmla="*/ 114720 h 294915"/>
              <a:gd name="T38" fmla="*/ 80902 w 294915"/>
              <a:gd name="T39" fmla="*/ 189329 h 294915"/>
              <a:gd name="T40" fmla="*/ 71980 w 294915"/>
              <a:gd name="T41" fmla="*/ 164049 h 294915"/>
              <a:gd name="T42" fmla="*/ 41285 w 294915"/>
              <a:gd name="T43" fmla="*/ 194024 h 294915"/>
              <a:gd name="T44" fmla="*/ 58774 w 294915"/>
              <a:gd name="T45" fmla="*/ 113126 h 294915"/>
              <a:gd name="T46" fmla="*/ 114929 w 294915"/>
              <a:gd name="T47" fmla="*/ 62886 h 294915"/>
              <a:gd name="T48" fmla="*/ 180345 w 294915"/>
              <a:gd name="T49" fmla="*/ 185404 h 294915"/>
              <a:gd name="T50" fmla="*/ 237447 w 294915"/>
              <a:gd name="T51" fmla="*/ 119627 h 294915"/>
              <a:gd name="T52" fmla="*/ 249374 w 294915"/>
              <a:gd name="T53" fmla="*/ 196247 h 294915"/>
              <a:gd name="T54" fmla="*/ 237447 w 294915"/>
              <a:gd name="T55" fmla="*/ 100111 h 294915"/>
              <a:gd name="T56" fmla="*/ 125771 w 294915"/>
              <a:gd name="T57" fmla="*/ 52042 h 294915"/>
              <a:gd name="T58" fmla="*/ 191132 w 294915"/>
              <a:gd name="T59" fmla="*/ 55588 h 294915"/>
              <a:gd name="T60" fmla="*/ 207929 w 294915"/>
              <a:gd name="T61" fmla="*/ 38829 h 294915"/>
              <a:gd name="T62" fmla="*/ 207929 w 294915"/>
              <a:gd name="T63" fmla="*/ 80903 h 294915"/>
              <a:gd name="T64" fmla="*/ 22407 w 294915"/>
              <a:gd name="T65" fmla="*/ 9035 h 294915"/>
              <a:gd name="T66" fmla="*/ 171309 w 294915"/>
              <a:gd name="T67" fmla="*/ 221184 h 294915"/>
              <a:gd name="T68" fmla="*/ 108785 w 294915"/>
              <a:gd name="T69" fmla="*/ 69390 h 294915"/>
              <a:gd name="T70" fmla="*/ 131916 w 294915"/>
              <a:gd name="T71" fmla="*/ 45537 h 294915"/>
              <a:gd name="T72" fmla="*/ 237447 w 294915"/>
              <a:gd name="T73" fmla="*/ 91436 h 294915"/>
              <a:gd name="T74" fmla="*/ 249374 w 294915"/>
              <a:gd name="T75" fmla="*/ 205282 h 294915"/>
              <a:gd name="T76" fmla="*/ 286961 w 294915"/>
              <a:gd name="T77" fmla="*/ 221184 h 294915"/>
              <a:gd name="T78" fmla="*/ 22407 w 294915"/>
              <a:gd name="T79" fmla="*/ 9035 h 294915"/>
              <a:gd name="T80" fmla="*/ 295996 w 294915"/>
              <a:gd name="T81" fmla="*/ 22407 h 294915"/>
              <a:gd name="T82" fmla="*/ 210703 w 294915"/>
              <a:gd name="T83" fmla="*/ 265999 h 294915"/>
              <a:gd name="T84" fmla="*/ 242146 w 294915"/>
              <a:gd name="T85" fmla="*/ 291298 h 294915"/>
              <a:gd name="T86" fmla="*/ 89630 w 294915"/>
              <a:gd name="T87" fmla="*/ 295996 h 294915"/>
              <a:gd name="T88" fmla="*/ 58188 w 294915"/>
              <a:gd name="T89" fmla="*/ 286961 h 294915"/>
              <a:gd name="T90" fmla="*/ 22407 w 294915"/>
              <a:gd name="T91" fmla="*/ 265999 h 294915"/>
              <a:gd name="T92" fmla="*/ 22407 w 294915"/>
              <a:gd name="T93" fmla="*/ 0 h 29491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4915" h="294915">
                <a:moveTo>
                  <a:pt x="93624" y="265027"/>
                </a:moveTo>
                <a:lnTo>
                  <a:pt x="93624" y="285913"/>
                </a:lnTo>
                <a:lnTo>
                  <a:pt x="200931" y="285913"/>
                </a:lnTo>
                <a:lnTo>
                  <a:pt x="200931" y="265027"/>
                </a:lnTo>
                <a:lnTo>
                  <a:pt x="93624" y="265027"/>
                </a:lnTo>
                <a:close/>
                <a:moveTo>
                  <a:pt x="9002" y="229378"/>
                </a:moveTo>
                <a:lnTo>
                  <a:pt x="9002" y="242702"/>
                </a:lnTo>
                <a:cubicBezTo>
                  <a:pt x="9002" y="250264"/>
                  <a:pt x="14764" y="256025"/>
                  <a:pt x="22326" y="256025"/>
                </a:cubicBezTo>
                <a:lnTo>
                  <a:pt x="272589" y="256025"/>
                </a:lnTo>
                <a:cubicBezTo>
                  <a:pt x="279791" y="256025"/>
                  <a:pt x="285913" y="250264"/>
                  <a:pt x="285913" y="242702"/>
                </a:cubicBezTo>
                <a:lnTo>
                  <a:pt x="285913" y="229378"/>
                </a:lnTo>
                <a:lnTo>
                  <a:pt x="9002" y="229378"/>
                </a:lnTo>
                <a:close/>
                <a:moveTo>
                  <a:pt x="179686" y="193729"/>
                </a:moveTo>
                <a:lnTo>
                  <a:pt x="179686" y="220376"/>
                </a:lnTo>
                <a:lnTo>
                  <a:pt x="201291" y="220376"/>
                </a:lnTo>
                <a:lnTo>
                  <a:pt x="201291" y="207053"/>
                </a:lnTo>
                <a:cubicBezTo>
                  <a:pt x="201291" y="204532"/>
                  <a:pt x="203452" y="202732"/>
                  <a:pt x="205972" y="202732"/>
                </a:cubicBezTo>
                <a:cubicBezTo>
                  <a:pt x="208493" y="202732"/>
                  <a:pt x="210294" y="204532"/>
                  <a:pt x="210294" y="207053"/>
                </a:cubicBezTo>
                <a:lnTo>
                  <a:pt x="210294" y="220376"/>
                </a:lnTo>
                <a:lnTo>
                  <a:pt x="231899" y="220376"/>
                </a:lnTo>
                <a:lnTo>
                  <a:pt x="231899" y="193729"/>
                </a:lnTo>
                <a:lnTo>
                  <a:pt x="179686" y="193729"/>
                </a:lnTo>
                <a:close/>
                <a:moveTo>
                  <a:pt x="206375" y="161925"/>
                </a:moveTo>
                <a:cubicBezTo>
                  <a:pt x="208939" y="161925"/>
                  <a:pt x="210771" y="163757"/>
                  <a:pt x="210771" y="166321"/>
                </a:cubicBezTo>
                <a:cubicBezTo>
                  <a:pt x="210771" y="168886"/>
                  <a:pt x="208939" y="171084"/>
                  <a:pt x="206375" y="171084"/>
                </a:cubicBezTo>
                <a:cubicBezTo>
                  <a:pt x="203810" y="171084"/>
                  <a:pt x="201612" y="168886"/>
                  <a:pt x="201612" y="166321"/>
                </a:cubicBezTo>
                <a:cubicBezTo>
                  <a:pt x="201612" y="163757"/>
                  <a:pt x="203810" y="161925"/>
                  <a:pt x="206375" y="161925"/>
                </a:cubicBezTo>
                <a:close/>
                <a:moveTo>
                  <a:pt x="118110" y="157760"/>
                </a:moveTo>
                <a:cubicBezTo>
                  <a:pt x="110490" y="157760"/>
                  <a:pt x="104684" y="163805"/>
                  <a:pt x="104684" y="171272"/>
                </a:cubicBezTo>
                <a:cubicBezTo>
                  <a:pt x="104684" y="178740"/>
                  <a:pt x="110490" y="184430"/>
                  <a:pt x="118110" y="184430"/>
                </a:cubicBezTo>
                <a:cubicBezTo>
                  <a:pt x="125367" y="184430"/>
                  <a:pt x="131536" y="178740"/>
                  <a:pt x="131536" y="171272"/>
                </a:cubicBezTo>
                <a:cubicBezTo>
                  <a:pt x="131536" y="163805"/>
                  <a:pt x="125367" y="157760"/>
                  <a:pt x="118110" y="157760"/>
                </a:cubicBezTo>
                <a:close/>
                <a:moveTo>
                  <a:pt x="118110" y="149225"/>
                </a:moveTo>
                <a:cubicBezTo>
                  <a:pt x="130447" y="149225"/>
                  <a:pt x="140607" y="158826"/>
                  <a:pt x="140607" y="171272"/>
                </a:cubicBezTo>
                <a:cubicBezTo>
                  <a:pt x="140607" y="178740"/>
                  <a:pt x="146413" y="184430"/>
                  <a:pt x="154033" y="184430"/>
                </a:cubicBezTo>
                <a:cubicBezTo>
                  <a:pt x="156573" y="184430"/>
                  <a:pt x="158387" y="186208"/>
                  <a:pt x="158387" y="188697"/>
                </a:cubicBezTo>
                <a:cubicBezTo>
                  <a:pt x="158387" y="191186"/>
                  <a:pt x="156573" y="193320"/>
                  <a:pt x="154033" y="193320"/>
                </a:cubicBezTo>
                <a:cubicBezTo>
                  <a:pt x="146413" y="193320"/>
                  <a:pt x="140244" y="189764"/>
                  <a:pt x="136253" y="184074"/>
                </a:cubicBezTo>
                <a:cubicBezTo>
                  <a:pt x="131899" y="189764"/>
                  <a:pt x="125367" y="193320"/>
                  <a:pt x="118110" y="193320"/>
                </a:cubicBezTo>
                <a:cubicBezTo>
                  <a:pt x="105410" y="193320"/>
                  <a:pt x="95250" y="183363"/>
                  <a:pt x="95250" y="171272"/>
                </a:cubicBezTo>
                <a:cubicBezTo>
                  <a:pt x="95250" y="158826"/>
                  <a:pt x="105410" y="149225"/>
                  <a:pt x="118110" y="149225"/>
                </a:cubicBezTo>
                <a:close/>
                <a:moveTo>
                  <a:pt x="206375" y="138112"/>
                </a:moveTo>
                <a:cubicBezTo>
                  <a:pt x="208939" y="138112"/>
                  <a:pt x="210771" y="139944"/>
                  <a:pt x="210771" y="142508"/>
                </a:cubicBezTo>
                <a:cubicBezTo>
                  <a:pt x="210771" y="145072"/>
                  <a:pt x="208939" y="147271"/>
                  <a:pt x="206375" y="147271"/>
                </a:cubicBezTo>
                <a:cubicBezTo>
                  <a:pt x="203810" y="147271"/>
                  <a:pt x="201612" y="145072"/>
                  <a:pt x="201612" y="142508"/>
                </a:cubicBezTo>
                <a:cubicBezTo>
                  <a:pt x="201612" y="139944"/>
                  <a:pt x="203810" y="138112"/>
                  <a:pt x="206375" y="138112"/>
                </a:cubicBezTo>
                <a:close/>
                <a:moveTo>
                  <a:pt x="58559" y="121708"/>
                </a:moveTo>
                <a:cubicBezTo>
                  <a:pt x="51091" y="121708"/>
                  <a:pt x="45402" y="127825"/>
                  <a:pt x="45402" y="135382"/>
                </a:cubicBezTo>
                <a:lnTo>
                  <a:pt x="45402" y="154453"/>
                </a:lnTo>
                <a:lnTo>
                  <a:pt x="71716" y="154453"/>
                </a:lnTo>
                <a:lnTo>
                  <a:pt x="71716" y="135382"/>
                </a:lnTo>
                <a:cubicBezTo>
                  <a:pt x="71716" y="127825"/>
                  <a:pt x="65671" y="121708"/>
                  <a:pt x="58559" y="121708"/>
                </a:cubicBezTo>
                <a:close/>
                <a:moveTo>
                  <a:pt x="206375" y="114300"/>
                </a:moveTo>
                <a:cubicBezTo>
                  <a:pt x="208939" y="114300"/>
                  <a:pt x="210771" y="116132"/>
                  <a:pt x="210771" y="118696"/>
                </a:cubicBezTo>
                <a:cubicBezTo>
                  <a:pt x="210771" y="121260"/>
                  <a:pt x="208939" y="123459"/>
                  <a:pt x="206375" y="123459"/>
                </a:cubicBezTo>
                <a:cubicBezTo>
                  <a:pt x="203810" y="123459"/>
                  <a:pt x="201612" y="121260"/>
                  <a:pt x="201612" y="118696"/>
                </a:cubicBezTo>
                <a:cubicBezTo>
                  <a:pt x="201612" y="116132"/>
                  <a:pt x="203810" y="114300"/>
                  <a:pt x="206375" y="114300"/>
                </a:cubicBezTo>
                <a:close/>
                <a:moveTo>
                  <a:pt x="58559" y="112712"/>
                </a:moveTo>
                <a:cubicBezTo>
                  <a:pt x="71005" y="112712"/>
                  <a:pt x="80606" y="122787"/>
                  <a:pt x="80606" y="135382"/>
                </a:cubicBezTo>
                <a:lnTo>
                  <a:pt x="80606" y="188637"/>
                </a:lnTo>
                <a:cubicBezTo>
                  <a:pt x="80606" y="191156"/>
                  <a:pt x="78828" y="193315"/>
                  <a:pt x="76339" y="193315"/>
                </a:cubicBezTo>
                <a:cubicBezTo>
                  <a:pt x="73850" y="193315"/>
                  <a:pt x="71716" y="191156"/>
                  <a:pt x="71716" y="188637"/>
                </a:cubicBezTo>
                <a:lnTo>
                  <a:pt x="71716" y="163449"/>
                </a:lnTo>
                <a:lnTo>
                  <a:pt x="45402" y="163449"/>
                </a:lnTo>
                <a:lnTo>
                  <a:pt x="45402" y="188637"/>
                </a:lnTo>
                <a:cubicBezTo>
                  <a:pt x="45402" y="191156"/>
                  <a:pt x="43624" y="193315"/>
                  <a:pt x="41135" y="193315"/>
                </a:cubicBezTo>
                <a:cubicBezTo>
                  <a:pt x="38645" y="193315"/>
                  <a:pt x="36512" y="191156"/>
                  <a:pt x="36512" y="188637"/>
                </a:cubicBezTo>
                <a:lnTo>
                  <a:pt x="36512" y="135382"/>
                </a:lnTo>
                <a:cubicBezTo>
                  <a:pt x="36512" y="122787"/>
                  <a:pt x="46469" y="112712"/>
                  <a:pt x="58559" y="112712"/>
                </a:cubicBezTo>
                <a:close/>
                <a:moveTo>
                  <a:pt x="114509" y="51853"/>
                </a:moveTo>
                <a:cubicBezTo>
                  <a:pt x="113069" y="53293"/>
                  <a:pt x="112349" y="55454"/>
                  <a:pt x="112349" y="57254"/>
                </a:cubicBezTo>
                <a:cubicBezTo>
                  <a:pt x="112349" y="59415"/>
                  <a:pt x="113069" y="61215"/>
                  <a:pt x="114509" y="62656"/>
                </a:cubicBezTo>
                <a:lnTo>
                  <a:pt x="172484" y="120631"/>
                </a:lnTo>
                <a:cubicBezTo>
                  <a:pt x="177165" y="125312"/>
                  <a:pt x="179686" y="131793"/>
                  <a:pt x="179686" y="138275"/>
                </a:cubicBezTo>
                <a:lnTo>
                  <a:pt x="179686" y="184727"/>
                </a:lnTo>
                <a:lnTo>
                  <a:pt x="231899" y="184727"/>
                </a:lnTo>
                <a:lnTo>
                  <a:pt x="231899" y="123871"/>
                </a:lnTo>
                <a:cubicBezTo>
                  <a:pt x="231899" y="121351"/>
                  <a:pt x="234060" y="119190"/>
                  <a:pt x="236580" y="119190"/>
                </a:cubicBezTo>
                <a:cubicBezTo>
                  <a:pt x="239101" y="119190"/>
                  <a:pt x="240901" y="121351"/>
                  <a:pt x="240901" y="123871"/>
                </a:cubicBezTo>
                <a:lnTo>
                  <a:pt x="240901" y="187968"/>
                </a:lnTo>
                <a:cubicBezTo>
                  <a:pt x="240901" y="192289"/>
                  <a:pt x="244142" y="195530"/>
                  <a:pt x="248463" y="195530"/>
                </a:cubicBezTo>
                <a:cubicBezTo>
                  <a:pt x="252784" y="195530"/>
                  <a:pt x="256025" y="192289"/>
                  <a:pt x="256025" y="187968"/>
                </a:cubicBezTo>
                <a:lnTo>
                  <a:pt x="256025" y="119550"/>
                </a:lnTo>
                <a:cubicBezTo>
                  <a:pt x="256025" y="108747"/>
                  <a:pt x="247023" y="99745"/>
                  <a:pt x="236580" y="99745"/>
                </a:cubicBezTo>
                <a:lnTo>
                  <a:pt x="185447" y="99745"/>
                </a:lnTo>
                <a:cubicBezTo>
                  <a:pt x="177885" y="99745"/>
                  <a:pt x="170323" y="96504"/>
                  <a:pt x="164922" y="91463"/>
                </a:cubicBezTo>
                <a:lnTo>
                  <a:pt x="125312" y="51853"/>
                </a:lnTo>
                <a:cubicBezTo>
                  <a:pt x="122431" y="48972"/>
                  <a:pt x="117390" y="48972"/>
                  <a:pt x="114509" y="51853"/>
                </a:cubicBezTo>
                <a:close/>
                <a:moveTo>
                  <a:pt x="207169" y="38688"/>
                </a:moveTo>
                <a:cubicBezTo>
                  <a:pt x="197710" y="38688"/>
                  <a:pt x="190434" y="46148"/>
                  <a:pt x="190434" y="55384"/>
                </a:cubicBezTo>
                <a:cubicBezTo>
                  <a:pt x="190434" y="64265"/>
                  <a:pt x="197710" y="71726"/>
                  <a:pt x="207169" y="71726"/>
                </a:cubicBezTo>
                <a:cubicBezTo>
                  <a:pt x="216264" y="71726"/>
                  <a:pt x="223903" y="64265"/>
                  <a:pt x="223903" y="55384"/>
                </a:cubicBezTo>
                <a:cubicBezTo>
                  <a:pt x="223903" y="46148"/>
                  <a:pt x="216264" y="38688"/>
                  <a:pt x="207169" y="38688"/>
                </a:cubicBezTo>
                <a:close/>
                <a:moveTo>
                  <a:pt x="207169" y="30162"/>
                </a:moveTo>
                <a:cubicBezTo>
                  <a:pt x="221357" y="30162"/>
                  <a:pt x="232998" y="41530"/>
                  <a:pt x="232998" y="55384"/>
                </a:cubicBezTo>
                <a:cubicBezTo>
                  <a:pt x="232998" y="69239"/>
                  <a:pt x="221357" y="80607"/>
                  <a:pt x="207169" y="80607"/>
                </a:cubicBezTo>
                <a:cubicBezTo>
                  <a:pt x="192980" y="80607"/>
                  <a:pt x="180975" y="69239"/>
                  <a:pt x="180975" y="55384"/>
                </a:cubicBezTo>
                <a:cubicBezTo>
                  <a:pt x="180975" y="41530"/>
                  <a:pt x="192980" y="30162"/>
                  <a:pt x="207169" y="30162"/>
                </a:cubicBezTo>
                <a:close/>
                <a:moveTo>
                  <a:pt x="22326" y="9002"/>
                </a:moveTo>
                <a:cubicBezTo>
                  <a:pt x="14764" y="9002"/>
                  <a:pt x="9002" y="14764"/>
                  <a:pt x="9002" y="22326"/>
                </a:cubicBezTo>
                <a:lnTo>
                  <a:pt x="9002" y="220376"/>
                </a:lnTo>
                <a:lnTo>
                  <a:pt x="170683" y="220376"/>
                </a:lnTo>
                <a:lnTo>
                  <a:pt x="170683" y="138275"/>
                </a:lnTo>
                <a:cubicBezTo>
                  <a:pt x="170683" y="133954"/>
                  <a:pt x="168883" y="129993"/>
                  <a:pt x="166002" y="126752"/>
                </a:cubicBezTo>
                <a:lnTo>
                  <a:pt x="108388" y="69137"/>
                </a:lnTo>
                <a:cubicBezTo>
                  <a:pt x="105147" y="65897"/>
                  <a:pt x="103346" y="61576"/>
                  <a:pt x="103346" y="57254"/>
                </a:cubicBezTo>
                <a:cubicBezTo>
                  <a:pt x="103346" y="52933"/>
                  <a:pt x="105147" y="48612"/>
                  <a:pt x="108388" y="45371"/>
                </a:cubicBezTo>
                <a:cubicBezTo>
                  <a:pt x="114509" y="39250"/>
                  <a:pt x="125312" y="39250"/>
                  <a:pt x="131434" y="45371"/>
                </a:cubicBezTo>
                <a:lnTo>
                  <a:pt x="171044" y="84981"/>
                </a:lnTo>
                <a:cubicBezTo>
                  <a:pt x="175005" y="88942"/>
                  <a:pt x="180046" y="91103"/>
                  <a:pt x="185447" y="91103"/>
                </a:cubicBezTo>
                <a:lnTo>
                  <a:pt x="236580" y="91103"/>
                </a:lnTo>
                <a:cubicBezTo>
                  <a:pt x="252424" y="91103"/>
                  <a:pt x="265027" y="103706"/>
                  <a:pt x="265027" y="119550"/>
                </a:cubicBezTo>
                <a:lnTo>
                  <a:pt x="265027" y="187968"/>
                </a:lnTo>
                <a:cubicBezTo>
                  <a:pt x="265027" y="197330"/>
                  <a:pt x="257466" y="204532"/>
                  <a:pt x="248463" y="204532"/>
                </a:cubicBezTo>
                <a:cubicBezTo>
                  <a:pt x="245943" y="204532"/>
                  <a:pt x="243062" y="203812"/>
                  <a:pt x="240901" y="202732"/>
                </a:cubicBezTo>
                <a:lnTo>
                  <a:pt x="240901" y="220376"/>
                </a:lnTo>
                <a:lnTo>
                  <a:pt x="285913" y="220376"/>
                </a:lnTo>
                <a:lnTo>
                  <a:pt x="285913" y="22326"/>
                </a:lnTo>
                <a:cubicBezTo>
                  <a:pt x="285913" y="14764"/>
                  <a:pt x="279791" y="9002"/>
                  <a:pt x="272589" y="9002"/>
                </a:cubicBezTo>
                <a:lnTo>
                  <a:pt x="22326" y="9002"/>
                </a:lnTo>
                <a:close/>
                <a:moveTo>
                  <a:pt x="22326" y="0"/>
                </a:moveTo>
                <a:lnTo>
                  <a:pt x="272589" y="0"/>
                </a:lnTo>
                <a:cubicBezTo>
                  <a:pt x="284832" y="0"/>
                  <a:pt x="294915" y="10082"/>
                  <a:pt x="294915" y="22326"/>
                </a:cubicBezTo>
                <a:lnTo>
                  <a:pt x="294915" y="242702"/>
                </a:lnTo>
                <a:cubicBezTo>
                  <a:pt x="294915" y="254945"/>
                  <a:pt x="284832" y="265027"/>
                  <a:pt x="272589" y="265027"/>
                </a:cubicBezTo>
                <a:lnTo>
                  <a:pt x="209933" y="265027"/>
                </a:lnTo>
                <a:lnTo>
                  <a:pt x="209933" y="285913"/>
                </a:lnTo>
                <a:lnTo>
                  <a:pt x="236580" y="285913"/>
                </a:lnTo>
                <a:cubicBezTo>
                  <a:pt x="239101" y="285913"/>
                  <a:pt x="241261" y="288073"/>
                  <a:pt x="241261" y="290234"/>
                </a:cubicBezTo>
                <a:cubicBezTo>
                  <a:pt x="241261" y="293115"/>
                  <a:pt x="239101" y="294915"/>
                  <a:pt x="236580" y="294915"/>
                </a:cubicBezTo>
                <a:lnTo>
                  <a:pt x="205612" y="294915"/>
                </a:lnTo>
                <a:lnTo>
                  <a:pt x="89303" y="294915"/>
                </a:lnTo>
                <a:lnTo>
                  <a:pt x="57975" y="294915"/>
                </a:lnTo>
                <a:cubicBezTo>
                  <a:pt x="55814" y="294915"/>
                  <a:pt x="53654" y="293115"/>
                  <a:pt x="53654" y="290234"/>
                </a:cubicBezTo>
                <a:cubicBezTo>
                  <a:pt x="53654" y="288073"/>
                  <a:pt x="55814" y="285913"/>
                  <a:pt x="57975" y="285913"/>
                </a:cubicBezTo>
                <a:lnTo>
                  <a:pt x="84981" y="285913"/>
                </a:lnTo>
                <a:lnTo>
                  <a:pt x="84981" y="265027"/>
                </a:lnTo>
                <a:lnTo>
                  <a:pt x="22326" y="265027"/>
                </a:lnTo>
                <a:cubicBezTo>
                  <a:pt x="10082" y="265027"/>
                  <a:pt x="0" y="254945"/>
                  <a:pt x="0" y="242702"/>
                </a:cubicBezTo>
                <a:lnTo>
                  <a:pt x="0" y="22326"/>
                </a:lnTo>
                <a:cubicBezTo>
                  <a:pt x="0" y="10082"/>
                  <a:pt x="10082" y="0"/>
                  <a:pt x="223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45" name="Freeform 681">
            <a:extLst>
              <a:ext uri="{FF2B5EF4-FFF2-40B4-BE49-F238E27FC236}">
                <a16:creationId xmlns:a16="http://schemas.microsoft.com/office/drawing/2014/main" id="{AD722CE9-0DB2-0C4A-BA01-C0B829E4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900" y="2640338"/>
            <a:ext cx="625856" cy="625856"/>
          </a:xfrm>
          <a:custGeom>
            <a:avLst/>
            <a:gdLst>
              <a:gd name="T0" fmla="*/ 100456 w 294915"/>
              <a:gd name="T1" fmla="*/ 252968 h 294916"/>
              <a:gd name="T2" fmla="*/ 43006 w 294915"/>
              <a:gd name="T3" fmla="*/ 203943 h 294916"/>
              <a:gd name="T4" fmla="*/ 43006 w 294915"/>
              <a:gd name="T5" fmla="*/ 213136 h 294916"/>
              <a:gd name="T6" fmla="*/ 96874 w 294915"/>
              <a:gd name="T7" fmla="*/ 162517 h 294916"/>
              <a:gd name="T8" fmla="*/ 38241 w 294915"/>
              <a:gd name="T9" fmla="*/ 167106 h 294916"/>
              <a:gd name="T10" fmla="*/ 207746 w 294915"/>
              <a:gd name="T11" fmla="*/ 178509 h 294916"/>
              <a:gd name="T12" fmla="*/ 227479 w 294915"/>
              <a:gd name="T13" fmla="*/ 167911 h 294916"/>
              <a:gd name="T14" fmla="*/ 42919 w 294915"/>
              <a:gd name="T15" fmla="*/ 122684 h 294916"/>
              <a:gd name="T16" fmla="*/ 42919 w 294915"/>
              <a:gd name="T17" fmla="*/ 131876 h 294916"/>
              <a:gd name="T18" fmla="*/ 199786 w 294915"/>
              <a:gd name="T19" fmla="*/ 130958 h 294916"/>
              <a:gd name="T20" fmla="*/ 174814 w 294915"/>
              <a:gd name="T21" fmla="*/ 126598 h 294916"/>
              <a:gd name="T22" fmla="*/ 175176 w 294915"/>
              <a:gd name="T23" fmla="*/ 156396 h 294916"/>
              <a:gd name="T24" fmla="*/ 155634 w 294915"/>
              <a:gd name="T25" fmla="*/ 172748 h 294916"/>
              <a:gd name="T26" fmla="*/ 176623 w 294915"/>
              <a:gd name="T27" fmla="*/ 187283 h 294916"/>
              <a:gd name="T28" fmla="*/ 192547 w 294915"/>
              <a:gd name="T29" fmla="*/ 197822 h 294916"/>
              <a:gd name="T30" fmla="*/ 213176 w 294915"/>
              <a:gd name="T31" fmla="*/ 219624 h 294916"/>
              <a:gd name="T32" fmla="*/ 227652 w 294915"/>
              <a:gd name="T33" fmla="*/ 198548 h 294916"/>
              <a:gd name="T34" fmla="*/ 238509 w 294915"/>
              <a:gd name="T35" fmla="*/ 182559 h 294916"/>
              <a:gd name="T36" fmla="*/ 260223 w 294915"/>
              <a:gd name="T37" fmla="*/ 167296 h 294916"/>
              <a:gd name="T38" fmla="*/ 238509 w 294915"/>
              <a:gd name="T39" fmla="*/ 151671 h 294916"/>
              <a:gd name="T40" fmla="*/ 227652 w 294915"/>
              <a:gd name="T41" fmla="*/ 136045 h 294916"/>
              <a:gd name="T42" fmla="*/ 213176 w 294915"/>
              <a:gd name="T43" fmla="*/ 114970 h 294916"/>
              <a:gd name="T44" fmla="*/ 221499 w 294915"/>
              <a:gd name="T45" fmla="*/ 110246 h 294916"/>
              <a:gd name="T46" fmla="*/ 243576 w 294915"/>
              <a:gd name="T47" fmla="*/ 117149 h 294916"/>
              <a:gd name="T48" fmla="*/ 247919 w 294915"/>
              <a:gd name="T49" fmla="*/ 150945 h 294916"/>
              <a:gd name="T50" fmla="*/ 268547 w 294915"/>
              <a:gd name="T51" fmla="*/ 177108 h 294916"/>
              <a:gd name="T52" fmla="*/ 257690 w 294915"/>
              <a:gd name="T53" fmla="*/ 197822 h 294916"/>
              <a:gd name="T54" fmla="*/ 224757 w 294915"/>
              <a:gd name="T55" fmla="*/ 207269 h 294916"/>
              <a:gd name="T56" fmla="*/ 207747 w 294915"/>
              <a:gd name="T57" fmla="*/ 229073 h 294916"/>
              <a:gd name="T58" fmla="*/ 191100 w 294915"/>
              <a:gd name="T59" fmla="*/ 207269 h 294916"/>
              <a:gd name="T60" fmla="*/ 157804 w 294915"/>
              <a:gd name="T61" fmla="*/ 197822 h 294916"/>
              <a:gd name="T62" fmla="*/ 147309 w 294915"/>
              <a:gd name="T63" fmla="*/ 177108 h 294916"/>
              <a:gd name="T64" fmla="*/ 167576 w 294915"/>
              <a:gd name="T65" fmla="*/ 150945 h 294916"/>
              <a:gd name="T66" fmla="*/ 171919 w 294915"/>
              <a:gd name="T67" fmla="*/ 117149 h 294916"/>
              <a:gd name="T68" fmla="*/ 193995 w 294915"/>
              <a:gd name="T69" fmla="*/ 110246 h 294916"/>
              <a:gd name="T70" fmla="*/ 136665 w 294915"/>
              <a:gd name="T71" fmla="*/ 87264 h 294916"/>
              <a:gd name="T72" fmla="*/ 100282 w 294915"/>
              <a:gd name="T73" fmla="*/ 82852 h 294916"/>
              <a:gd name="T74" fmla="*/ 76199 w 294915"/>
              <a:gd name="T75" fmla="*/ 92045 h 294916"/>
              <a:gd name="T76" fmla="*/ 208629 w 294915"/>
              <a:gd name="T77" fmla="*/ 78072 h 294916"/>
              <a:gd name="T78" fmla="*/ 276420 w 294915"/>
              <a:gd name="T79" fmla="*/ 222391 h 294916"/>
              <a:gd name="T80" fmla="*/ 248868 w 294915"/>
              <a:gd name="T81" fmla="*/ 291303 h 294916"/>
              <a:gd name="T82" fmla="*/ 287294 w 294915"/>
              <a:gd name="T83" fmla="*/ 165385 h 294916"/>
              <a:gd name="T84" fmla="*/ 110749 w 294915"/>
              <a:gd name="T85" fmla="*/ 198578 h 294916"/>
              <a:gd name="T86" fmla="*/ 130326 w 294915"/>
              <a:gd name="T87" fmla="*/ 218422 h 294916"/>
              <a:gd name="T88" fmla="*/ 170926 w 294915"/>
              <a:gd name="T89" fmla="*/ 291303 h 294916"/>
              <a:gd name="T90" fmla="*/ 155701 w 294915"/>
              <a:gd name="T91" fmla="*/ 264243 h 294916"/>
              <a:gd name="T92" fmla="*/ 99511 w 294915"/>
              <a:gd name="T93" fmla="*/ 205433 h 294916"/>
              <a:gd name="T94" fmla="*/ 69753 w 294915"/>
              <a:gd name="T95" fmla="*/ 9035 h 294916"/>
              <a:gd name="T96" fmla="*/ 69753 w 294915"/>
              <a:gd name="T97" fmla="*/ 9035 h 294916"/>
              <a:gd name="T98" fmla="*/ 291660 w 294915"/>
              <a:gd name="T99" fmla="*/ 47706 h 294916"/>
              <a:gd name="T100" fmla="*/ 248651 w 294915"/>
              <a:gd name="T101" fmla="*/ 71197 h 294916"/>
              <a:gd name="T102" fmla="*/ 43370 w 294915"/>
              <a:gd name="T103" fmla="*/ 9035 h 294916"/>
              <a:gd name="T104" fmla="*/ 147456 w 294915"/>
              <a:gd name="T105" fmla="*/ 291295 h 294916"/>
              <a:gd name="T106" fmla="*/ 0 w 294915"/>
              <a:gd name="T107" fmla="*/ 291295 h 29491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4915" h="294916">
                <a:moveTo>
                  <a:pt x="42785" y="242887"/>
                </a:moveTo>
                <a:lnTo>
                  <a:pt x="100090" y="242887"/>
                </a:lnTo>
                <a:cubicBezTo>
                  <a:pt x="102252" y="242887"/>
                  <a:pt x="104415" y="244719"/>
                  <a:pt x="104415" y="247283"/>
                </a:cubicBezTo>
                <a:cubicBezTo>
                  <a:pt x="104415" y="249848"/>
                  <a:pt x="102252" y="252046"/>
                  <a:pt x="100090" y="252046"/>
                </a:cubicBezTo>
                <a:lnTo>
                  <a:pt x="42785" y="252046"/>
                </a:lnTo>
                <a:cubicBezTo>
                  <a:pt x="40263" y="252046"/>
                  <a:pt x="38100" y="249848"/>
                  <a:pt x="38100" y="247283"/>
                </a:cubicBezTo>
                <a:cubicBezTo>
                  <a:pt x="38100" y="244719"/>
                  <a:pt x="40263" y="242887"/>
                  <a:pt x="42785" y="242887"/>
                </a:cubicBezTo>
                <a:close/>
                <a:moveTo>
                  <a:pt x="42850" y="203200"/>
                </a:moveTo>
                <a:lnTo>
                  <a:pt x="79387" y="203200"/>
                </a:lnTo>
                <a:cubicBezTo>
                  <a:pt x="81945" y="203200"/>
                  <a:pt x="83772" y="205398"/>
                  <a:pt x="83772" y="207596"/>
                </a:cubicBezTo>
                <a:cubicBezTo>
                  <a:pt x="83772" y="210527"/>
                  <a:pt x="81945" y="212359"/>
                  <a:pt x="79387" y="212359"/>
                </a:cubicBezTo>
                <a:lnTo>
                  <a:pt x="42850" y="212359"/>
                </a:lnTo>
                <a:cubicBezTo>
                  <a:pt x="40292" y="212359"/>
                  <a:pt x="38100" y="210527"/>
                  <a:pt x="38100" y="207596"/>
                </a:cubicBezTo>
                <a:cubicBezTo>
                  <a:pt x="38100" y="205398"/>
                  <a:pt x="40292" y="203200"/>
                  <a:pt x="42850" y="203200"/>
                </a:cubicBezTo>
                <a:close/>
                <a:moveTo>
                  <a:pt x="42817" y="161925"/>
                </a:moveTo>
                <a:lnTo>
                  <a:pt x="96520" y="161925"/>
                </a:lnTo>
                <a:cubicBezTo>
                  <a:pt x="99060" y="161925"/>
                  <a:pt x="101237" y="163830"/>
                  <a:pt x="101237" y="166497"/>
                </a:cubicBezTo>
                <a:cubicBezTo>
                  <a:pt x="101237" y="168783"/>
                  <a:pt x="99060" y="171069"/>
                  <a:pt x="96520" y="171069"/>
                </a:cubicBezTo>
                <a:lnTo>
                  <a:pt x="42817" y="171069"/>
                </a:lnTo>
                <a:cubicBezTo>
                  <a:pt x="40277" y="171069"/>
                  <a:pt x="38100" y="168783"/>
                  <a:pt x="38100" y="166497"/>
                </a:cubicBezTo>
                <a:cubicBezTo>
                  <a:pt x="38100" y="163830"/>
                  <a:pt x="40277" y="161925"/>
                  <a:pt x="42817" y="161925"/>
                </a:cubicBezTo>
                <a:close/>
                <a:moveTo>
                  <a:pt x="206987" y="156740"/>
                </a:moveTo>
                <a:cubicBezTo>
                  <a:pt x="201161" y="156740"/>
                  <a:pt x="196428" y="161473"/>
                  <a:pt x="196428" y="167299"/>
                </a:cubicBezTo>
                <a:cubicBezTo>
                  <a:pt x="196428" y="173125"/>
                  <a:pt x="201161" y="177858"/>
                  <a:pt x="206987" y="177858"/>
                </a:cubicBezTo>
                <a:cubicBezTo>
                  <a:pt x="212812" y="177858"/>
                  <a:pt x="217546" y="173125"/>
                  <a:pt x="217546" y="167299"/>
                </a:cubicBezTo>
                <a:cubicBezTo>
                  <a:pt x="217546" y="161473"/>
                  <a:pt x="212812" y="156740"/>
                  <a:pt x="206987" y="156740"/>
                </a:cubicBezTo>
                <a:close/>
                <a:moveTo>
                  <a:pt x="206987" y="147637"/>
                </a:moveTo>
                <a:cubicBezTo>
                  <a:pt x="217546" y="147637"/>
                  <a:pt x="226648" y="156376"/>
                  <a:pt x="226648" y="167299"/>
                </a:cubicBezTo>
                <a:cubicBezTo>
                  <a:pt x="226648" y="177858"/>
                  <a:pt x="217546" y="186961"/>
                  <a:pt x="206987" y="186961"/>
                </a:cubicBezTo>
                <a:cubicBezTo>
                  <a:pt x="196064" y="186961"/>
                  <a:pt x="187325" y="177858"/>
                  <a:pt x="187325" y="167299"/>
                </a:cubicBezTo>
                <a:cubicBezTo>
                  <a:pt x="187325" y="156376"/>
                  <a:pt x="196064" y="147637"/>
                  <a:pt x="206987" y="147637"/>
                </a:cubicBezTo>
                <a:close/>
                <a:moveTo>
                  <a:pt x="42763" y="122237"/>
                </a:moveTo>
                <a:lnTo>
                  <a:pt x="108049" y="122237"/>
                </a:lnTo>
                <a:cubicBezTo>
                  <a:pt x="110201" y="122237"/>
                  <a:pt x="112353" y="124069"/>
                  <a:pt x="112353" y="126633"/>
                </a:cubicBezTo>
                <a:cubicBezTo>
                  <a:pt x="112353" y="129197"/>
                  <a:pt x="110201" y="131396"/>
                  <a:pt x="108049" y="131396"/>
                </a:cubicBezTo>
                <a:lnTo>
                  <a:pt x="42763" y="131396"/>
                </a:lnTo>
                <a:cubicBezTo>
                  <a:pt x="40252" y="131396"/>
                  <a:pt x="38100" y="129197"/>
                  <a:pt x="38100" y="126633"/>
                </a:cubicBezTo>
                <a:cubicBezTo>
                  <a:pt x="38100" y="124069"/>
                  <a:pt x="40252" y="122237"/>
                  <a:pt x="42763" y="122237"/>
                </a:cubicBezTo>
                <a:close/>
                <a:moveTo>
                  <a:pt x="201940" y="114551"/>
                </a:moveTo>
                <a:lnTo>
                  <a:pt x="199056" y="130481"/>
                </a:lnTo>
                <a:cubicBezTo>
                  <a:pt x="198695" y="132292"/>
                  <a:pt x="197613" y="133740"/>
                  <a:pt x="196171" y="134102"/>
                </a:cubicBezTo>
                <a:cubicBezTo>
                  <a:pt x="194729" y="134464"/>
                  <a:pt x="193286" y="135188"/>
                  <a:pt x="191844" y="135912"/>
                </a:cubicBezTo>
                <a:cubicBezTo>
                  <a:pt x="190402" y="136636"/>
                  <a:pt x="188238" y="136274"/>
                  <a:pt x="187156" y="135550"/>
                </a:cubicBezTo>
                <a:lnTo>
                  <a:pt x="174175" y="126136"/>
                </a:lnTo>
                <a:cubicBezTo>
                  <a:pt x="171291" y="128309"/>
                  <a:pt x="168767" y="130481"/>
                  <a:pt x="166603" y="133378"/>
                </a:cubicBezTo>
                <a:lnTo>
                  <a:pt x="175978" y="146774"/>
                </a:lnTo>
                <a:cubicBezTo>
                  <a:pt x="177060" y="148222"/>
                  <a:pt x="177060" y="149670"/>
                  <a:pt x="176339" y="151119"/>
                </a:cubicBezTo>
                <a:cubicBezTo>
                  <a:pt x="175618" y="152929"/>
                  <a:pt x="175257" y="154377"/>
                  <a:pt x="174536" y="155826"/>
                </a:cubicBezTo>
                <a:cubicBezTo>
                  <a:pt x="174175" y="157274"/>
                  <a:pt x="172733" y="158360"/>
                  <a:pt x="170930" y="158722"/>
                </a:cubicBezTo>
                <a:lnTo>
                  <a:pt x="155065" y="161256"/>
                </a:lnTo>
                <a:cubicBezTo>
                  <a:pt x="155065" y="163067"/>
                  <a:pt x="154704" y="164877"/>
                  <a:pt x="154704" y="166687"/>
                </a:cubicBezTo>
                <a:cubicBezTo>
                  <a:pt x="154704" y="168498"/>
                  <a:pt x="155065" y="170308"/>
                  <a:pt x="155065" y="172118"/>
                </a:cubicBezTo>
                <a:lnTo>
                  <a:pt x="170930" y="174291"/>
                </a:lnTo>
                <a:cubicBezTo>
                  <a:pt x="172733" y="174653"/>
                  <a:pt x="174175" y="176101"/>
                  <a:pt x="174536" y="177549"/>
                </a:cubicBezTo>
                <a:cubicBezTo>
                  <a:pt x="175257" y="178997"/>
                  <a:pt x="175618" y="180446"/>
                  <a:pt x="176339" y="181894"/>
                </a:cubicBezTo>
                <a:cubicBezTo>
                  <a:pt x="177060" y="183342"/>
                  <a:pt x="177060" y="185153"/>
                  <a:pt x="175978" y="186601"/>
                </a:cubicBezTo>
                <a:lnTo>
                  <a:pt x="166603" y="199635"/>
                </a:lnTo>
                <a:cubicBezTo>
                  <a:pt x="168767" y="202531"/>
                  <a:pt x="171291" y="205066"/>
                  <a:pt x="174175" y="207238"/>
                </a:cubicBezTo>
                <a:lnTo>
                  <a:pt x="187156" y="197825"/>
                </a:lnTo>
                <a:cubicBezTo>
                  <a:pt x="188238" y="196738"/>
                  <a:pt x="190402" y="196738"/>
                  <a:pt x="191844" y="197101"/>
                </a:cubicBezTo>
                <a:cubicBezTo>
                  <a:pt x="193286" y="198187"/>
                  <a:pt x="194729" y="198549"/>
                  <a:pt x="196171" y="199273"/>
                </a:cubicBezTo>
                <a:cubicBezTo>
                  <a:pt x="197613" y="199635"/>
                  <a:pt x="198695" y="201083"/>
                  <a:pt x="199056" y="202894"/>
                </a:cubicBezTo>
                <a:lnTo>
                  <a:pt x="201940" y="218824"/>
                </a:lnTo>
                <a:cubicBezTo>
                  <a:pt x="205185" y="219186"/>
                  <a:pt x="208791" y="219186"/>
                  <a:pt x="212397" y="218824"/>
                </a:cubicBezTo>
                <a:lnTo>
                  <a:pt x="214921" y="202894"/>
                </a:lnTo>
                <a:cubicBezTo>
                  <a:pt x="215282" y="201083"/>
                  <a:pt x="216363" y="199635"/>
                  <a:pt x="217806" y="199273"/>
                </a:cubicBezTo>
                <a:cubicBezTo>
                  <a:pt x="219248" y="198549"/>
                  <a:pt x="220690" y="198187"/>
                  <a:pt x="222493" y="197101"/>
                </a:cubicBezTo>
                <a:cubicBezTo>
                  <a:pt x="223936" y="196738"/>
                  <a:pt x="225378" y="196738"/>
                  <a:pt x="226820" y="197825"/>
                </a:cubicBezTo>
                <a:lnTo>
                  <a:pt x="239801" y="207238"/>
                </a:lnTo>
                <a:cubicBezTo>
                  <a:pt x="242686" y="205066"/>
                  <a:pt x="245210" y="202531"/>
                  <a:pt x="247373" y="199635"/>
                </a:cubicBezTo>
                <a:lnTo>
                  <a:pt x="237998" y="186601"/>
                </a:lnTo>
                <a:cubicBezTo>
                  <a:pt x="236917" y="185153"/>
                  <a:pt x="236556" y="183342"/>
                  <a:pt x="237638" y="181894"/>
                </a:cubicBezTo>
                <a:cubicBezTo>
                  <a:pt x="238359" y="180446"/>
                  <a:pt x="238719" y="178997"/>
                  <a:pt x="239441" y="177549"/>
                </a:cubicBezTo>
                <a:cubicBezTo>
                  <a:pt x="239801" y="176101"/>
                  <a:pt x="241244" y="174653"/>
                  <a:pt x="242686" y="174291"/>
                </a:cubicBezTo>
                <a:lnTo>
                  <a:pt x="258912" y="172118"/>
                </a:lnTo>
                <a:cubicBezTo>
                  <a:pt x="259273" y="170308"/>
                  <a:pt x="259273" y="168498"/>
                  <a:pt x="259273" y="166687"/>
                </a:cubicBezTo>
                <a:cubicBezTo>
                  <a:pt x="259273" y="164877"/>
                  <a:pt x="259273" y="163067"/>
                  <a:pt x="258912" y="161256"/>
                </a:cubicBezTo>
                <a:lnTo>
                  <a:pt x="242686" y="158722"/>
                </a:lnTo>
                <a:cubicBezTo>
                  <a:pt x="241244" y="158360"/>
                  <a:pt x="239801" y="157274"/>
                  <a:pt x="239441" y="155826"/>
                </a:cubicBezTo>
                <a:cubicBezTo>
                  <a:pt x="238719" y="154377"/>
                  <a:pt x="238359" y="152929"/>
                  <a:pt x="237638" y="151119"/>
                </a:cubicBezTo>
                <a:cubicBezTo>
                  <a:pt x="236556" y="149670"/>
                  <a:pt x="236917" y="148222"/>
                  <a:pt x="237998" y="146774"/>
                </a:cubicBezTo>
                <a:lnTo>
                  <a:pt x="247373" y="133378"/>
                </a:lnTo>
                <a:cubicBezTo>
                  <a:pt x="245210" y="130481"/>
                  <a:pt x="242686" y="128309"/>
                  <a:pt x="239801" y="126136"/>
                </a:cubicBezTo>
                <a:lnTo>
                  <a:pt x="226820" y="135550"/>
                </a:lnTo>
                <a:cubicBezTo>
                  <a:pt x="225378" y="136636"/>
                  <a:pt x="223575" y="136636"/>
                  <a:pt x="222133" y="135912"/>
                </a:cubicBezTo>
                <a:cubicBezTo>
                  <a:pt x="220690" y="135188"/>
                  <a:pt x="219248" y="134464"/>
                  <a:pt x="217806" y="134102"/>
                </a:cubicBezTo>
                <a:cubicBezTo>
                  <a:pt x="216363" y="133378"/>
                  <a:pt x="215282" y="132292"/>
                  <a:pt x="214921" y="130481"/>
                </a:cubicBezTo>
                <a:lnTo>
                  <a:pt x="212397" y="114551"/>
                </a:lnTo>
                <a:cubicBezTo>
                  <a:pt x="208791" y="114188"/>
                  <a:pt x="205185" y="114188"/>
                  <a:pt x="201940" y="114551"/>
                </a:cubicBezTo>
                <a:close/>
                <a:moveTo>
                  <a:pt x="197253" y="105861"/>
                </a:moveTo>
                <a:cubicBezTo>
                  <a:pt x="203743" y="104775"/>
                  <a:pt x="210594" y="104775"/>
                  <a:pt x="217085" y="105861"/>
                </a:cubicBezTo>
                <a:cubicBezTo>
                  <a:pt x="218888" y="106223"/>
                  <a:pt x="220330" y="108033"/>
                  <a:pt x="220690" y="109844"/>
                </a:cubicBezTo>
                <a:lnTo>
                  <a:pt x="223214" y="126499"/>
                </a:lnTo>
                <a:cubicBezTo>
                  <a:pt x="223214" y="126499"/>
                  <a:pt x="223575" y="126499"/>
                  <a:pt x="223936" y="126499"/>
                </a:cubicBezTo>
                <a:lnTo>
                  <a:pt x="237277" y="116723"/>
                </a:lnTo>
                <a:cubicBezTo>
                  <a:pt x="239080" y="115637"/>
                  <a:pt x="241244" y="115637"/>
                  <a:pt x="242686" y="116723"/>
                </a:cubicBezTo>
                <a:cubicBezTo>
                  <a:pt x="248095" y="120706"/>
                  <a:pt x="252782" y="125412"/>
                  <a:pt x="256749" y="130843"/>
                </a:cubicBezTo>
                <a:cubicBezTo>
                  <a:pt x="257830" y="132292"/>
                  <a:pt x="257830" y="134464"/>
                  <a:pt x="256749" y="135912"/>
                </a:cubicBezTo>
                <a:lnTo>
                  <a:pt x="246652" y="149670"/>
                </a:lnTo>
                <a:cubicBezTo>
                  <a:pt x="247013" y="150033"/>
                  <a:pt x="247013" y="150033"/>
                  <a:pt x="247013" y="150395"/>
                </a:cubicBezTo>
                <a:lnTo>
                  <a:pt x="263600" y="152929"/>
                </a:lnTo>
                <a:cubicBezTo>
                  <a:pt x="265402" y="153291"/>
                  <a:pt x="267205" y="154739"/>
                  <a:pt x="267566" y="156550"/>
                </a:cubicBezTo>
                <a:cubicBezTo>
                  <a:pt x="267927" y="159808"/>
                  <a:pt x="267927" y="163067"/>
                  <a:pt x="267927" y="166687"/>
                </a:cubicBezTo>
                <a:cubicBezTo>
                  <a:pt x="267927" y="169946"/>
                  <a:pt x="267927" y="173204"/>
                  <a:pt x="267566" y="176463"/>
                </a:cubicBezTo>
                <a:cubicBezTo>
                  <a:pt x="267205" y="178635"/>
                  <a:pt x="265402" y="180084"/>
                  <a:pt x="263600" y="180084"/>
                </a:cubicBezTo>
                <a:lnTo>
                  <a:pt x="247013" y="182980"/>
                </a:lnTo>
                <a:cubicBezTo>
                  <a:pt x="247013" y="182980"/>
                  <a:pt x="247013" y="183342"/>
                  <a:pt x="246652" y="183342"/>
                </a:cubicBezTo>
                <a:lnTo>
                  <a:pt x="256749" y="197101"/>
                </a:lnTo>
                <a:cubicBezTo>
                  <a:pt x="257830" y="198549"/>
                  <a:pt x="257830" y="200721"/>
                  <a:pt x="256749" y="202169"/>
                </a:cubicBezTo>
                <a:cubicBezTo>
                  <a:pt x="252782" y="207962"/>
                  <a:pt x="248095" y="212669"/>
                  <a:pt x="242686" y="216290"/>
                </a:cubicBezTo>
                <a:cubicBezTo>
                  <a:pt x="241244" y="217738"/>
                  <a:pt x="239080" y="217738"/>
                  <a:pt x="237277" y="216290"/>
                </a:cubicBezTo>
                <a:lnTo>
                  <a:pt x="223936" y="206514"/>
                </a:lnTo>
                <a:cubicBezTo>
                  <a:pt x="223575" y="206514"/>
                  <a:pt x="223214" y="206514"/>
                  <a:pt x="223214" y="206514"/>
                </a:cubicBezTo>
                <a:lnTo>
                  <a:pt x="220690" y="223531"/>
                </a:lnTo>
                <a:cubicBezTo>
                  <a:pt x="220330" y="225341"/>
                  <a:pt x="218888" y="226790"/>
                  <a:pt x="217085" y="227152"/>
                </a:cubicBezTo>
                <a:cubicBezTo>
                  <a:pt x="213479" y="227514"/>
                  <a:pt x="210234" y="228238"/>
                  <a:pt x="206988" y="228238"/>
                </a:cubicBezTo>
                <a:cubicBezTo>
                  <a:pt x="203743" y="228238"/>
                  <a:pt x="200137" y="227514"/>
                  <a:pt x="197253" y="227152"/>
                </a:cubicBezTo>
                <a:cubicBezTo>
                  <a:pt x="195089" y="226790"/>
                  <a:pt x="193647" y="225341"/>
                  <a:pt x="193286" y="223531"/>
                </a:cubicBezTo>
                <a:lnTo>
                  <a:pt x="190762" y="206876"/>
                </a:lnTo>
                <a:cubicBezTo>
                  <a:pt x="190402" y="206514"/>
                  <a:pt x="190402" y="206514"/>
                  <a:pt x="190402" y="206514"/>
                </a:cubicBezTo>
                <a:lnTo>
                  <a:pt x="176700" y="216652"/>
                </a:lnTo>
                <a:cubicBezTo>
                  <a:pt x="175257" y="217738"/>
                  <a:pt x="173094" y="217738"/>
                  <a:pt x="171291" y="216652"/>
                </a:cubicBezTo>
                <a:cubicBezTo>
                  <a:pt x="165882" y="212669"/>
                  <a:pt x="161195" y="207962"/>
                  <a:pt x="157228" y="202169"/>
                </a:cubicBezTo>
                <a:cubicBezTo>
                  <a:pt x="156146" y="200721"/>
                  <a:pt x="156146" y="198549"/>
                  <a:pt x="157228" y="197101"/>
                </a:cubicBezTo>
                <a:lnTo>
                  <a:pt x="167324" y="183342"/>
                </a:lnTo>
                <a:cubicBezTo>
                  <a:pt x="167324" y="183342"/>
                  <a:pt x="167324" y="183342"/>
                  <a:pt x="166964" y="182980"/>
                </a:cubicBezTo>
                <a:lnTo>
                  <a:pt x="150377" y="180084"/>
                </a:lnTo>
                <a:cubicBezTo>
                  <a:pt x="148214" y="180084"/>
                  <a:pt x="146771" y="178635"/>
                  <a:pt x="146771" y="176463"/>
                </a:cubicBezTo>
                <a:cubicBezTo>
                  <a:pt x="146050" y="173204"/>
                  <a:pt x="146050" y="169946"/>
                  <a:pt x="146050" y="166687"/>
                </a:cubicBezTo>
                <a:cubicBezTo>
                  <a:pt x="146050" y="163067"/>
                  <a:pt x="146050" y="160170"/>
                  <a:pt x="146771" y="156550"/>
                </a:cubicBezTo>
                <a:cubicBezTo>
                  <a:pt x="146771" y="154739"/>
                  <a:pt x="148214" y="153291"/>
                  <a:pt x="150377" y="152929"/>
                </a:cubicBezTo>
                <a:lnTo>
                  <a:pt x="166964" y="150395"/>
                </a:lnTo>
                <a:cubicBezTo>
                  <a:pt x="167324" y="150033"/>
                  <a:pt x="167324" y="150033"/>
                  <a:pt x="167324" y="149670"/>
                </a:cubicBezTo>
                <a:lnTo>
                  <a:pt x="157228" y="136274"/>
                </a:lnTo>
                <a:cubicBezTo>
                  <a:pt x="156146" y="134464"/>
                  <a:pt x="156146" y="132292"/>
                  <a:pt x="157228" y="130843"/>
                </a:cubicBezTo>
                <a:cubicBezTo>
                  <a:pt x="161195" y="125412"/>
                  <a:pt x="165882" y="120706"/>
                  <a:pt x="171291" y="116723"/>
                </a:cubicBezTo>
                <a:cubicBezTo>
                  <a:pt x="173094" y="115637"/>
                  <a:pt x="175257" y="115637"/>
                  <a:pt x="176700" y="116723"/>
                </a:cubicBezTo>
                <a:lnTo>
                  <a:pt x="190402" y="126499"/>
                </a:lnTo>
                <a:cubicBezTo>
                  <a:pt x="190402" y="126499"/>
                  <a:pt x="190402" y="126499"/>
                  <a:pt x="190762" y="126499"/>
                </a:cubicBezTo>
                <a:lnTo>
                  <a:pt x="193286" y="109844"/>
                </a:lnTo>
                <a:cubicBezTo>
                  <a:pt x="193647" y="108033"/>
                  <a:pt x="195089" y="106585"/>
                  <a:pt x="197253" y="105861"/>
                </a:cubicBezTo>
                <a:close/>
                <a:moveTo>
                  <a:pt x="99916" y="82550"/>
                </a:moveTo>
                <a:lnTo>
                  <a:pt x="131859" y="82550"/>
                </a:lnTo>
                <a:cubicBezTo>
                  <a:pt x="134372" y="82550"/>
                  <a:pt x="136166" y="84748"/>
                  <a:pt x="136166" y="86946"/>
                </a:cubicBezTo>
                <a:cubicBezTo>
                  <a:pt x="136166" y="89510"/>
                  <a:pt x="134372" y="91709"/>
                  <a:pt x="131859" y="91709"/>
                </a:cubicBezTo>
                <a:lnTo>
                  <a:pt x="99916" y="91709"/>
                </a:lnTo>
                <a:cubicBezTo>
                  <a:pt x="97404" y="91709"/>
                  <a:pt x="95250" y="89510"/>
                  <a:pt x="95250" y="86946"/>
                </a:cubicBezTo>
                <a:cubicBezTo>
                  <a:pt x="95250" y="84748"/>
                  <a:pt x="97404" y="82550"/>
                  <a:pt x="99916" y="82550"/>
                </a:cubicBezTo>
                <a:close/>
                <a:moveTo>
                  <a:pt x="42783" y="82550"/>
                </a:moveTo>
                <a:lnTo>
                  <a:pt x="75920" y="82550"/>
                </a:lnTo>
                <a:cubicBezTo>
                  <a:pt x="78441" y="82550"/>
                  <a:pt x="80602" y="84748"/>
                  <a:pt x="80602" y="86946"/>
                </a:cubicBezTo>
                <a:cubicBezTo>
                  <a:pt x="80602" y="89510"/>
                  <a:pt x="78441" y="91709"/>
                  <a:pt x="75920" y="91709"/>
                </a:cubicBezTo>
                <a:lnTo>
                  <a:pt x="42783" y="91709"/>
                </a:lnTo>
                <a:cubicBezTo>
                  <a:pt x="40261" y="91709"/>
                  <a:pt x="38100" y="89510"/>
                  <a:pt x="38100" y="86946"/>
                </a:cubicBezTo>
                <a:cubicBezTo>
                  <a:pt x="38100" y="84748"/>
                  <a:pt x="40261" y="82550"/>
                  <a:pt x="42783" y="82550"/>
                </a:cubicBezTo>
                <a:close/>
                <a:moveTo>
                  <a:pt x="207867" y="77787"/>
                </a:moveTo>
                <a:cubicBezTo>
                  <a:pt x="255905" y="77787"/>
                  <a:pt x="294914" y="116971"/>
                  <a:pt x="294914" y="164782"/>
                </a:cubicBezTo>
                <a:cubicBezTo>
                  <a:pt x="294914" y="179880"/>
                  <a:pt x="290941" y="194619"/>
                  <a:pt x="283356" y="207920"/>
                </a:cubicBezTo>
                <a:cubicBezTo>
                  <a:pt x="283356" y="208280"/>
                  <a:pt x="283356" y="208280"/>
                  <a:pt x="283356" y="208280"/>
                </a:cubicBezTo>
                <a:cubicBezTo>
                  <a:pt x="280827" y="212593"/>
                  <a:pt x="277938" y="217267"/>
                  <a:pt x="275410" y="221581"/>
                </a:cubicBezTo>
                <a:cubicBezTo>
                  <a:pt x="270353" y="229130"/>
                  <a:pt x="265657" y="236679"/>
                  <a:pt x="263129" y="242431"/>
                </a:cubicBezTo>
                <a:cubicBezTo>
                  <a:pt x="257350" y="255372"/>
                  <a:pt x="256989" y="290242"/>
                  <a:pt x="256989" y="290242"/>
                </a:cubicBezTo>
                <a:cubicBezTo>
                  <a:pt x="256989" y="293118"/>
                  <a:pt x="254460" y="294916"/>
                  <a:pt x="252293" y="294916"/>
                </a:cubicBezTo>
                <a:cubicBezTo>
                  <a:pt x="249765" y="294916"/>
                  <a:pt x="247959" y="293118"/>
                  <a:pt x="247959" y="290242"/>
                </a:cubicBezTo>
                <a:cubicBezTo>
                  <a:pt x="247959" y="289164"/>
                  <a:pt x="248320" y="253575"/>
                  <a:pt x="254822" y="238836"/>
                </a:cubicBezTo>
                <a:cubicBezTo>
                  <a:pt x="257711" y="232365"/>
                  <a:pt x="262407" y="224816"/>
                  <a:pt x="267824" y="216907"/>
                </a:cubicBezTo>
                <a:cubicBezTo>
                  <a:pt x="270353" y="212234"/>
                  <a:pt x="273242" y="207920"/>
                  <a:pt x="275771" y="203247"/>
                </a:cubicBezTo>
                <a:cubicBezTo>
                  <a:pt x="282633" y="191743"/>
                  <a:pt x="286245" y="178442"/>
                  <a:pt x="286245" y="164782"/>
                </a:cubicBezTo>
                <a:cubicBezTo>
                  <a:pt x="286245" y="121644"/>
                  <a:pt x="251210" y="86774"/>
                  <a:pt x="207867" y="86774"/>
                </a:cubicBezTo>
                <a:cubicBezTo>
                  <a:pt x="164523" y="86774"/>
                  <a:pt x="129488" y="121644"/>
                  <a:pt x="129488" y="164782"/>
                </a:cubicBezTo>
                <a:cubicBezTo>
                  <a:pt x="129488" y="165142"/>
                  <a:pt x="129127" y="165142"/>
                  <a:pt x="129127" y="165501"/>
                </a:cubicBezTo>
                <a:cubicBezTo>
                  <a:pt x="129127" y="166220"/>
                  <a:pt x="126237" y="178802"/>
                  <a:pt x="110344" y="197855"/>
                </a:cubicBezTo>
                <a:cubicBezTo>
                  <a:pt x="108539" y="199652"/>
                  <a:pt x="107816" y="201809"/>
                  <a:pt x="108177" y="202887"/>
                </a:cubicBezTo>
                <a:cubicBezTo>
                  <a:pt x="108177" y="203606"/>
                  <a:pt x="108900" y="204685"/>
                  <a:pt x="110344" y="205044"/>
                </a:cubicBezTo>
                <a:cubicBezTo>
                  <a:pt x="117930" y="209718"/>
                  <a:pt x="126959" y="213312"/>
                  <a:pt x="126959" y="213312"/>
                </a:cubicBezTo>
                <a:cubicBezTo>
                  <a:pt x="129127" y="213672"/>
                  <a:pt x="130210" y="215829"/>
                  <a:pt x="129849" y="217626"/>
                </a:cubicBezTo>
                <a:cubicBezTo>
                  <a:pt x="129849" y="217986"/>
                  <a:pt x="127321" y="236679"/>
                  <a:pt x="129488" y="247464"/>
                </a:cubicBezTo>
                <a:cubicBezTo>
                  <a:pt x="130210" y="251778"/>
                  <a:pt x="141046" y="254294"/>
                  <a:pt x="155132" y="254294"/>
                </a:cubicBezTo>
                <a:cubicBezTo>
                  <a:pt x="164162" y="254294"/>
                  <a:pt x="170302" y="260405"/>
                  <a:pt x="170302" y="269033"/>
                </a:cubicBezTo>
                <a:lnTo>
                  <a:pt x="170302" y="290242"/>
                </a:lnTo>
                <a:cubicBezTo>
                  <a:pt x="170302" y="293118"/>
                  <a:pt x="168497" y="294916"/>
                  <a:pt x="165968" y="294916"/>
                </a:cubicBezTo>
                <a:cubicBezTo>
                  <a:pt x="163440" y="294916"/>
                  <a:pt x="161273" y="293118"/>
                  <a:pt x="161273" y="290242"/>
                </a:cubicBezTo>
                <a:lnTo>
                  <a:pt x="161273" y="269033"/>
                </a:lnTo>
                <a:cubicBezTo>
                  <a:pt x="161273" y="265438"/>
                  <a:pt x="159105" y="263281"/>
                  <a:pt x="155132" y="263281"/>
                </a:cubicBezTo>
                <a:cubicBezTo>
                  <a:pt x="143213" y="263281"/>
                  <a:pt x="122986" y="261484"/>
                  <a:pt x="120819" y="249261"/>
                </a:cubicBezTo>
                <a:cubicBezTo>
                  <a:pt x="119013" y="239555"/>
                  <a:pt x="120097" y="226613"/>
                  <a:pt x="120819" y="220143"/>
                </a:cubicBezTo>
                <a:cubicBezTo>
                  <a:pt x="117207" y="218705"/>
                  <a:pt x="111067" y="215829"/>
                  <a:pt x="105649" y="212953"/>
                </a:cubicBezTo>
                <a:cubicBezTo>
                  <a:pt x="100953" y="210077"/>
                  <a:pt x="99509" y="206842"/>
                  <a:pt x="99148" y="204685"/>
                </a:cubicBezTo>
                <a:cubicBezTo>
                  <a:pt x="98425" y="199293"/>
                  <a:pt x="101676" y="194260"/>
                  <a:pt x="103482" y="192103"/>
                </a:cubicBezTo>
                <a:cubicBezTo>
                  <a:pt x="116485" y="177005"/>
                  <a:pt x="120097" y="166220"/>
                  <a:pt x="120458" y="164063"/>
                </a:cubicBezTo>
                <a:cubicBezTo>
                  <a:pt x="120819" y="116611"/>
                  <a:pt x="159828" y="77787"/>
                  <a:pt x="207867" y="77787"/>
                </a:cubicBezTo>
                <a:close/>
                <a:moveTo>
                  <a:pt x="69498" y="9002"/>
                </a:moveTo>
                <a:cubicBezTo>
                  <a:pt x="78500" y="15844"/>
                  <a:pt x="84622" y="26647"/>
                  <a:pt x="86062" y="38530"/>
                </a:cubicBezTo>
                <a:lnTo>
                  <a:pt x="285913" y="38530"/>
                </a:lnTo>
                <a:cubicBezTo>
                  <a:pt x="283392" y="21966"/>
                  <a:pt x="269349" y="9002"/>
                  <a:pt x="252064" y="9002"/>
                </a:cubicBezTo>
                <a:lnTo>
                  <a:pt x="69498" y="9002"/>
                </a:lnTo>
                <a:close/>
                <a:moveTo>
                  <a:pt x="43211" y="0"/>
                </a:moveTo>
                <a:lnTo>
                  <a:pt x="252064" y="0"/>
                </a:lnTo>
                <a:cubicBezTo>
                  <a:pt x="275830" y="0"/>
                  <a:pt x="294915" y="19445"/>
                  <a:pt x="294915" y="42851"/>
                </a:cubicBezTo>
                <a:cubicBezTo>
                  <a:pt x="294915" y="45371"/>
                  <a:pt x="293115" y="47532"/>
                  <a:pt x="290594" y="47532"/>
                </a:cubicBezTo>
                <a:lnTo>
                  <a:pt x="256385" y="47532"/>
                </a:lnTo>
                <a:lnTo>
                  <a:pt x="256385" y="70938"/>
                </a:lnTo>
                <a:cubicBezTo>
                  <a:pt x="256385" y="73098"/>
                  <a:pt x="254585" y="75259"/>
                  <a:pt x="252064" y="75259"/>
                </a:cubicBezTo>
                <a:cubicBezTo>
                  <a:pt x="249544" y="75259"/>
                  <a:pt x="247743" y="73098"/>
                  <a:pt x="247743" y="70938"/>
                </a:cubicBezTo>
                <a:lnTo>
                  <a:pt x="247743" y="47532"/>
                </a:lnTo>
                <a:lnTo>
                  <a:pt x="81741" y="47532"/>
                </a:lnTo>
                <a:cubicBezTo>
                  <a:pt x="79220" y="47532"/>
                  <a:pt x="77420" y="45371"/>
                  <a:pt x="77420" y="42851"/>
                </a:cubicBezTo>
                <a:cubicBezTo>
                  <a:pt x="77420" y="24126"/>
                  <a:pt x="61936" y="9002"/>
                  <a:pt x="43211" y="9002"/>
                </a:cubicBezTo>
                <a:cubicBezTo>
                  <a:pt x="24486" y="9002"/>
                  <a:pt x="9002" y="24126"/>
                  <a:pt x="9002" y="42851"/>
                </a:cubicBezTo>
                <a:lnTo>
                  <a:pt x="9002" y="285913"/>
                </a:lnTo>
                <a:lnTo>
                  <a:pt x="142596" y="285913"/>
                </a:lnTo>
                <a:cubicBezTo>
                  <a:pt x="144757" y="285913"/>
                  <a:pt x="146917" y="288073"/>
                  <a:pt x="146917" y="290234"/>
                </a:cubicBezTo>
                <a:cubicBezTo>
                  <a:pt x="146917" y="293115"/>
                  <a:pt x="144757" y="294915"/>
                  <a:pt x="142596" y="294915"/>
                </a:cubicBezTo>
                <a:lnTo>
                  <a:pt x="142236" y="294915"/>
                </a:lnTo>
                <a:lnTo>
                  <a:pt x="4681" y="294555"/>
                </a:lnTo>
                <a:cubicBezTo>
                  <a:pt x="2160" y="294555"/>
                  <a:pt x="0" y="292755"/>
                  <a:pt x="0" y="290234"/>
                </a:cubicBezTo>
                <a:lnTo>
                  <a:pt x="0" y="42851"/>
                </a:lnTo>
                <a:cubicBezTo>
                  <a:pt x="0" y="19445"/>
                  <a:pt x="19445" y="0"/>
                  <a:pt x="43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46" name="Freeform 696">
            <a:extLst>
              <a:ext uri="{FF2B5EF4-FFF2-40B4-BE49-F238E27FC236}">
                <a16:creationId xmlns:a16="http://schemas.microsoft.com/office/drawing/2014/main" id="{C45052E4-90C1-8C40-A7F4-504C6EBE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002" y="1667387"/>
            <a:ext cx="625856" cy="625856"/>
          </a:xfrm>
          <a:custGeom>
            <a:avLst/>
            <a:gdLst>
              <a:gd name="T0" fmla="*/ 231522 w 295236"/>
              <a:gd name="T1" fmla="*/ 231785 h 295070"/>
              <a:gd name="T2" fmla="*/ 266497 w 295236"/>
              <a:gd name="T3" fmla="*/ 286299 h 295070"/>
              <a:gd name="T4" fmla="*/ 284529 w 295236"/>
              <a:gd name="T5" fmla="*/ 211568 h 295070"/>
              <a:gd name="T6" fmla="*/ 87842 w 295236"/>
              <a:gd name="T7" fmla="*/ 81502 h 295070"/>
              <a:gd name="T8" fmla="*/ 104734 w 295236"/>
              <a:gd name="T9" fmla="*/ 84027 h 295070"/>
              <a:gd name="T10" fmla="*/ 110844 w 295236"/>
              <a:gd name="T11" fmla="*/ 90166 h 295070"/>
              <a:gd name="T12" fmla="*/ 122703 w 295236"/>
              <a:gd name="T13" fmla="*/ 116516 h 295070"/>
              <a:gd name="T14" fmla="*/ 136362 w 295236"/>
              <a:gd name="T15" fmla="*/ 108936 h 295070"/>
              <a:gd name="T16" fmla="*/ 128814 w 295236"/>
              <a:gd name="T17" fmla="*/ 123012 h 295070"/>
              <a:gd name="T18" fmla="*/ 155050 w 295236"/>
              <a:gd name="T19" fmla="*/ 134203 h 295070"/>
              <a:gd name="T20" fmla="*/ 161520 w 295236"/>
              <a:gd name="T21" fmla="*/ 140702 h 295070"/>
              <a:gd name="T22" fmla="*/ 172664 w 295236"/>
              <a:gd name="T23" fmla="*/ 167052 h 295070"/>
              <a:gd name="T24" fmla="*/ 186322 w 295236"/>
              <a:gd name="T25" fmla="*/ 159473 h 295070"/>
              <a:gd name="T26" fmla="*/ 179134 w 295236"/>
              <a:gd name="T27" fmla="*/ 173188 h 295070"/>
              <a:gd name="T28" fmla="*/ 205370 w 295236"/>
              <a:gd name="T29" fmla="*/ 185101 h 295070"/>
              <a:gd name="T30" fmla="*/ 211481 w 295236"/>
              <a:gd name="T31" fmla="*/ 191238 h 295070"/>
              <a:gd name="T32" fmla="*/ 213996 w 295236"/>
              <a:gd name="T33" fmla="*/ 208203 h 295070"/>
              <a:gd name="T34" fmla="*/ 210762 w 295236"/>
              <a:gd name="T35" fmla="*/ 216145 h 295070"/>
              <a:gd name="T36" fmla="*/ 197822 w 295236"/>
              <a:gd name="T37" fmla="*/ 204954 h 295070"/>
              <a:gd name="T38" fmla="*/ 187400 w 295236"/>
              <a:gd name="T39" fmla="*/ 213617 h 295070"/>
              <a:gd name="T40" fmla="*/ 184523 w 295236"/>
              <a:gd name="T41" fmla="*/ 206038 h 295070"/>
              <a:gd name="T42" fmla="*/ 172664 w 295236"/>
              <a:gd name="T43" fmla="*/ 179687 h 295070"/>
              <a:gd name="T44" fmla="*/ 162239 w 295236"/>
              <a:gd name="T45" fmla="*/ 188351 h 295070"/>
              <a:gd name="T46" fmla="*/ 159005 w 295236"/>
              <a:gd name="T47" fmla="*/ 180769 h 295070"/>
              <a:gd name="T48" fmla="*/ 147865 w 295236"/>
              <a:gd name="T49" fmla="*/ 154418 h 295070"/>
              <a:gd name="T50" fmla="*/ 137080 w 295236"/>
              <a:gd name="T51" fmla="*/ 163081 h 295070"/>
              <a:gd name="T52" fmla="*/ 133847 w 295236"/>
              <a:gd name="T53" fmla="*/ 155501 h 295070"/>
              <a:gd name="T54" fmla="*/ 122703 w 295236"/>
              <a:gd name="T55" fmla="*/ 129151 h 295070"/>
              <a:gd name="T56" fmla="*/ 111922 w 295236"/>
              <a:gd name="T57" fmla="*/ 137814 h 295070"/>
              <a:gd name="T58" fmla="*/ 108686 w 295236"/>
              <a:gd name="T59" fmla="*/ 130232 h 295070"/>
              <a:gd name="T60" fmla="*/ 97186 w 295236"/>
              <a:gd name="T61" fmla="*/ 103881 h 295070"/>
              <a:gd name="T62" fmla="*/ 86761 w 295236"/>
              <a:gd name="T63" fmla="*/ 112545 h 295070"/>
              <a:gd name="T64" fmla="*/ 83887 w 295236"/>
              <a:gd name="T65" fmla="*/ 104965 h 295070"/>
              <a:gd name="T66" fmla="*/ 81372 w 295236"/>
              <a:gd name="T67" fmla="*/ 87998 h 295070"/>
              <a:gd name="T68" fmla="*/ 93053 w 295236"/>
              <a:gd name="T69" fmla="*/ 11921 h 295070"/>
              <a:gd name="T70" fmla="*/ 11562 w 295236"/>
              <a:gd name="T71" fmla="*/ 93153 h 295070"/>
              <a:gd name="T72" fmla="*/ 202314 w 295236"/>
              <a:gd name="T73" fmla="*/ 283772 h 295070"/>
              <a:gd name="T74" fmla="*/ 283805 w 295236"/>
              <a:gd name="T75" fmla="*/ 202542 h 295070"/>
              <a:gd name="T76" fmla="*/ 93053 w 295236"/>
              <a:gd name="T77" fmla="*/ 11921 h 295070"/>
              <a:gd name="T78" fmla="*/ 28869 w 295236"/>
              <a:gd name="T79" fmla="*/ 9396 h 295070"/>
              <a:gd name="T80" fmla="*/ 10838 w 295236"/>
              <a:gd name="T81" fmla="*/ 84125 h 295070"/>
              <a:gd name="T82" fmla="*/ 84039 w 295236"/>
              <a:gd name="T83" fmla="*/ 10840 h 295070"/>
              <a:gd name="T84" fmla="*/ 28509 w 295236"/>
              <a:gd name="T85" fmla="*/ 368 h 295070"/>
              <a:gd name="T86" fmla="*/ 294985 w 295236"/>
              <a:gd name="T87" fmla="*/ 267163 h 295070"/>
              <a:gd name="T88" fmla="*/ 249911 w 295236"/>
              <a:gd name="T89" fmla="*/ 295685 h 295070"/>
              <a:gd name="T90" fmla="*/ 382 w 295236"/>
              <a:gd name="T91" fmla="*/ 28529 h 29507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5236" h="295070">
                <a:moveTo>
                  <a:pt x="284415" y="211127"/>
                </a:moveTo>
                <a:cubicBezTo>
                  <a:pt x="264590" y="210046"/>
                  <a:pt x="245486" y="217251"/>
                  <a:pt x="231429" y="231302"/>
                </a:cubicBezTo>
                <a:cubicBezTo>
                  <a:pt x="217371" y="245353"/>
                  <a:pt x="210163" y="264447"/>
                  <a:pt x="211244" y="284262"/>
                </a:cubicBezTo>
                <a:cubicBezTo>
                  <a:pt x="233592" y="286423"/>
                  <a:pt x="253416" y="286423"/>
                  <a:pt x="266392" y="285703"/>
                </a:cubicBezTo>
                <a:cubicBezTo>
                  <a:pt x="276845" y="285343"/>
                  <a:pt x="285496" y="276696"/>
                  <a:pt x="285856" y="266248"/>
                </a:cubicBezTo>
                <a:cubicBezTo>
                  <a:pt x="286577" y="253278"/>
                  <a:pt x="286577" y="233824"/>
                  <a:pt x="284415" y="211127"/>
                </a:cubicBezTo>
                <a:close/>
                <a:moveTo>
                  <a:pt x="81339" y="81331"/>
                </a:moveTo>
                <a:cubicBezTo>
                  <a:pt x="83135" y="79530"/>
                  <a:pt x="86009" y="79530"/>
                  <a:pt x="87806" y="81331"/>
                </a:cubicBezTo>
                <a:lnTo>
                  <a:pt x="97147" y="91057"/>
                </a:lnTo>
                <a:lnTo>
                  <a:pt x="104692" y="83853"/>
                </a:lnTo>
                <a:cubicBezTo>
                  <a:pt x="106129" y="81691"/>
                  <a:pt x="109362" y="81691"/>
                  <a:pt x="110799" y="83853"/>
                </a:cubicBezTo>
                <a:cubicBezTo>
                  <a:pt x="112596" y="85294"/>
                  <a:pt x="112596" y="88176"/>
                  <a:pt x="110799" y="89977"/>
                </a:cubicBezTo>
                <a:lnTo>
                  <a:pt x="103614" y="97181"/>
                </a:lnTo>
                <a:lnTo>
                  <a:pt x="122655" y="116273"/>
                </a:lnTo>
                <a:lnTo>
                  <a:pt x="129841" y="108708"/>
                </a:lnTo>
                <a:cubicBezTo>
                  <a:pt x="131637" y="107267"/>
                  <a:pt x="134152" y="107267"/>
                  <a:pt x="136308" y="108708"/>
                </a:cubicBezTo>
                <a:cubicBezTo>
                  <a:pt x="137745" y="110509"/>
                  <a:pt x="137745" y="113391"/>
                  <a:pt x="136308" y="115192"/>
                </a:cubicBezTo>
                <a:lnTo>
                  <a:pt x="128763" y="122757"/>
                </a:lnTo>
                <a:lnTo>
                  <a:pt x="147805" y="141489"/>
                </a:lnTo>
                <a:lnTo>
                  <a:pt x="154990" y="133924"/>
                </a:lnTo>
                <a:cubicBezTo>
                  <a:pt x="156787" y="132483"/>
                  <a:pt x="159302" y="132483"/>
                  <a:pt x="161457" y="133924"/>
                </a:cubicBezTo>
                <a:cubicBezTo>
                  <a:pt x="162894" y="135725"/>
                  <a:pt x="162894" y="138607"/>
                  <a:pt x="161457" y="140408"/>
                </a:cubicBezTo>
                <a:lnTo>
                  <a:pt x="153912" y="147613"/>
                </a:lnTo>
                <a:lnTo>
                  <a:pt x="172595" y="166704"/>
                </a:lnTo>
                <a:lnTo>
                  <a:pt x="180140" y="159140"/>
                </a:lnTo>
                <a:cubicBezTo>
                  <a:pt x="181936" y="157699"/>
                  <a:pt x="184451" y="157699"/>
                  <a:pt x="186247" y="159140"/>
                </a:cubicBezTo>
                <a:cubicBezTo>
                  <a:pt x="188044" y="160941"/>
                  <a:pt x="188044" y="163823"/>
                  <a:pt x="186247" y="165624"/>
                </a:cubicBezTo>
                <a:lnTo>
                  <a:pt x="179062" y="172828"/>
                </a:lnTo>
                <a:lnTo>
                  <a:pt x="197744" y="191920"/>
                </a:lnTo>
                <a:lnTo>
                  <a:pt x="205289" y="184716"/>
                </a:lnTo>
                <a:cubicBezTo>
                  <a:pt x="207085" y="182554"/>
                  <a:pt x="209960" y="182554"/>
                  <a:pt x="211397" y="184716"/>
                </a:cubicBezTo>
                <a:cubicBezTo>
                  <a:pt x="213193" y="186157"/>
                  <a:pt x="213193" y="189038"/>
                  <a:pt x="211397" y="190839"/>
                </a:cubicBezTo>
                <a:lnTo>
                  <a:pt x="204211" y="198044"/>
                </a:lnTo>
                <a:lnTo>
                  <a:pt x="213912" y="207770"/>
                </a:lnTo>
                <a:cubicBezTo>
                  <a:pt x="215708" y="209571"/>
                  <a:pt x="215708" y="212453"/>
                  <a:pt x="213912" y="214254"/>
                </a:cubicBezTo>
                <a:cubicBezTo>
                  <a:pt x="212834" y="214974"/>
                  <a:pt x="211756" y="215695"/>
                  <a:pt x="210678" y="215695"/>
                </a:cubicBezTo>
                <a:cubicBezTo>
                  <a:pt x="209600" y="215695"/>
                  <a:pt x="208522" y="214974"/>
                  <a:pt x="207445" y="214254"/>
                </a:cubicBezTo>
                <a:lnTo>
                  <a:pt x="197744" y="204528"/>
                </a:lnTo>
                <a:lnTo>
                  <a:pt x="190559" y="212093"/>
                </a:lnTo>
                <a:cubicBezTo>
                  <a:pt x="189481" y="212813"/>
                  <a:pt x="188403" y="213173"/>
                  <a:pt x="187325" y="213173"/>
                </a:cubicBezTo>
                <a:cubicBezTo>
                  <a:pt x="186247" y="213173"/>
                  <a:pt x="185169" y="212813"/>
                  <a:pt x="184451" y="212093"/>
                </a:cubicBezTo>
                <a:cubicBezTo>
                  <a:pt x="182295" y="210292"/>
                  <a:pt x="182295" y="207050"/>
                  <a:pt x="184451" y="205609"/>
                </a:cubicBezTo>
                <a:lnTo>
                  <a:pt x="191636" y="198044"/>
                </a:lnTo>
                <a:lnTo>
                  <a:pt x="172595" y="179312"/>
                </a:lnTo>
                <a:lnTo>
                  <a:pt x="165409" y="186877"/>
                </a:lnTo>
                <a:cubicBezTo>
                  <a:pt x="164331" y="187597"/>
                  <a:pt x="163254" y="187958"/>
                  <a:pt x="162176" y="187958"/>
                </a:cubicBezTo>
                <a:cubicBezTo>
                  <a:pt x="161098" y="187958"/>
                  <a:pt x="160020" y="187597"/>
                  <a:pt x="158942" y="186877"/>
                </a:cubicBezTo>
                <a:cubicBezTo>
                  <a:pt x="157146" y="184716"/>
                  <a:pt x="157146" y="182194"/>
                  <a:pt x="158942" y="180393"/>
                </a:cubicBezTo>
                <a:lnTo>
                  <a:pt x="166487" y="172828"/>
                </a:lnTo>
                <a:lnTo>
                  <a:pt x="147805" y="154097"/>
                </a:lnTo>
                <a:lnTo>
                  <a:pt x="140260" y="161661"/>
                </a:lnTo>
                <a:cubicBezTo>
                  <a:pt x="139541" y="162382"/>
                  <a:pt x="138104" y="162742"/>
                  <a:pt x="137026" y="162742"/>
                </a:cubicBezTo>
                <a:cubicBezTo>
                  <a:pt x="135949" y="162742"/>
                  <a:pt x="134871" y="162382"/>
                  <a:pt x="133793" y="161661"/>
                </a:cubicBezTo>
                <a:cubicBezTo>
                  <a:pt x="132356" y="159500"/>
                  <a:pt x="132356" y="156978"/>
                  <a:pt x="133793" y="155177"/>
                </a:cubicBezTo>
                <a:lnTo>
                  <a:pt x="141338" y="147613"/>
                </a:lnTo>
                <a:lnTo>
                  <a:pt x="122655" y="128881"/>
                </a:lnTo>
                <a:lnTo>
                  <a:pt x="115111" y="136446"/>
                </a:lnTo>
                <a:cubicBezTo>
                  <a:pt x="114392" y="137166"/>
                  <a:pt x="113314" y="137526"/>
                  <a:pt x="111877" y="137526"/>
                </a:cubicBezTo>
                <a:cubicBezTo>
                  <a:pt x="110799" y="137526"/>
                  <a:pt x="109721" y="137166"/>
                  <a:pt x="108644" y="136446"/>
                </a:cubicBezTo>
                <a:cubicBezTo>
                  <a:pt x="107207" y="134284"/>
                  <a:pt x="107207" y="131763"/>
                  <a:pt x="108644" y="129962"/>
                </a:cubicBezTo>
                <a:lnTo>
                  <a:pt x="116188" y="122757"/>
                </a:lnTo>
                <a:lnTo>
                  <a:pt x="97147" y="103665"/>
                </a:lnTo>
                <a:lnTo>
                  <a:pt x="89961" y="110870"/>
                </a:lnTo>
                <a:cubicBezTo>
                  <a:pt x="88883" y="111950"/>
                  <a:pt x="87806" y="112311"/>
                  <a:pt x="86728" y="112311"/>
                </a:cubicBezTo>
                <a:cubicBezTo>
                  <a:pt x="85650" y="112311"/>
                  <a:pt x="84572" y="111950"/>
                  <a:pt x="83854" y="110870"/>
                </a:cubicBezTo>
                <a:cubicBezTo>
                  <a:pt x="81698" y="109429"/>
                  <a:pt x="81698" y="106547"/>
                  <a:pt x="83854" y="104746"/>
                </a:cubicBezTo>
                <a:lnTo>
                  <a:pt x="90680" y="97181"/>
                </a:lnTo>
                <a:lnTo>
                  <a:pt x="81339" y="87815"/>
                </a:lnTo>
                <a:cubicBezTo>
                  <a:pt x="79542" y="86014"/>
                  <a:pt x="79542" y="83132"/>
                  <a:pt x="81339" y="81331"/>
                </a:cubicBezTo>
                <a:close/>
                <a:moveTo>
                  <a:pt x="93017" y="11897"/>
                </a:moveTo>
                <a:cubicBezTo>
                  <a:pt x="93738" y="33513"/>
                  <a:pt x="85808" y="54409"/>
                  <a:pt x="69948" y="69900"/>
                </a:cubicBezTo>
                <a:cubicBezTo>
                  <a:pt x="54449" y="85392"/>
                  <a:pt x="33183" y="93679"/>
                  <a:pt x="11556" y="92958"/>
                </a:cubicBezTo>
                <a:cubicBezTo>
                  <a:pt x="16963" y="137271"/>
                  <a:pt x="31741" y="189871"/>
                  <a:pt x="68506" y="226618"/>
                </a:cubicBezTo>
                <a:cubicBezTo>
                  <a:pt x="105273" y="263366"/>
                  <a:pt x="157898" y="277777"/>
                  <a:pt x="202233" y="283181"/>
                </a:cubicBezTo>
                <a:cubicBezTo>
                  <a:pt x="201512" y="261565"/>
                  <a:pt x="209802" y="240669"/>
                  <a:pt x="225301" y="225177"/>
                </a:cubicBezTo>
                <a:cubicBezTo>
                  <a:pt x="240801" y="209686"/>
                  <a:pt x="261706" y="201399"/>
                  <a:pt x="283694" y="202120"/>
                </a:cubicBezTo>
                <a:cubicBezTo>
                  <a:pt x="277927" y="157807"/>
                  <a:pt x="263509" y="105207"/>
                  <a:pt x="226743" y="68459"/>
                </a:cubicBezTo>
                <a:cubicBezTo>
                  <a:pt x="189978" y="31712"/>
                  <a:pt x="137352" y="17301"/>
                  <a:pt x="93017" y="11897"/>
                </a:cubicBezTo>
                <a:close/>
                <a:moveTo>
                  <a:pt x="45798" y="9015"/>
                </a:moveTo>
                <a:cubicBezTo>
                  <a:pt x="39310" y="9015"/>
                  <a:pt x="33904" y="9015"/>
                  <a:pt x="28857" y="9375"/>
                </a:cubicBezTo>
                <a:cubicBezTo>
                  <a:pt x="18044" y="9735"/>
                  <a:pt x="9754" y="18022"/>
                  <a:pt x="9393" y="28830"/>
                </a:cubicBezTo>
                <a:cubicBezTo>
                  <a:pt x="8672" y="41799"/>
                  <a:pt x="8672" y="61254"/>
                  <a:pt x="10835" y="83951"/>
                </a:cubicBezTo>
                <a:cubicBezTo>
                  <a:pt x="30299" y="85032"/>
                  <a:pt x="49763" y="77826"/>
                  <a:pt x="63460" y="63416"/>
                </a:cubicBezTo>
                <a:cubicBezTo>
                  <a:pt x="77878" y="49365"/>
                  <a:pt x="85087" y="30631"/>
                  <a:pt x="84006" y="10816"/>
                </a:cubicBezTo>
                <a:cubicBezTo>
                  <a:pt x="69588" y="9375"/>
                  <a:pt x="56972" y="9015"/>
                  <a:pt x="45798" y="9015"/>
                </a:cubicBezTo>
                <a:close/>
                <a:moveTo>
                  <a:pt x="28497" y="368"/>
                </a:moveTo>
                <a:cubicBezTo>
                  <a:pt x="69588" y="-1433"/>
                  <a:pt x="171955" y="1089"/>
                  <a:pt x="233231" y="61975"/>
                </a:cubicBezTo>
                <a:cubicBezTo>
                  <a:pt x="294147" y="123221"/>
                  <a:pt x="296670" y="225538"/>
                  <a:pt x="294868" y="266608"/>
                </a:cubicBezTo>
                <a:cubicBezTo>
                  <a:pt x="294147" y="282100"/>
                  <a:pt x="281891" y="293989"/>
                  <a:pt x="266753" y="294710"/>
                </a:cubicBezTo>
                <a:cubicBezTo>
                  <a:pt x="262067" y="295070"/>
                  <a:pt x="255939" y="295070"/>
                  <a:pt x="249812" y="295070"/>
                </a:cubicBezTo>
                <a:cubicBezTo>
                  <a:pt x="201872" y="295070"/>
                  <a:pt x="116086" y="286784"/>
                  <a:pt x="62018" y="233103"/>
                </a:cubicBezTo>
                <a:cubicBezTo>
                  <a:pt x="742" y="171857"/>
                  <a:pt x="-1420" y="69540"/>
                  <a:pt x="382" y="28469"/>
                </a:cubicBezTo>
                <a:cubicBezTo>
                  <a:pt x="1103" y="12978"/>
                  <a:pt x="12998" y="1089"/>
                  <a:pt x="28497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47" name="Freeform 129">
            <a:extLst>
              <a:ext uri="{FF2B5EF4-FFF2-40B4-BE49-F238E27FC236}">
                <a16:creationId xmlns:a16="http://schemas.microsoft.com/office/drawing/2014/main" id="{BAADEEEA-DE34-D04C-A42F-874DC03D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918" y="672730"/>
            <a:ext cx="551831" cy="625856"/>
          </a:xfrm>
          <a:custGeom>
            <a:avLst/>
            <a:gdLst>
              <a:gd name="T0" fmla="*/ 2147483646 w 722"/>
              <a:gd name="T1" fmla="*/ 2147483646 h 820"/>
              <a:gd name="T2" fmla="*/ 2147483646 w 722"/>
              <a:gd name="T3" fmla="*/ 2147483646 h 820"/>
              <a:gd name="T4" fmla="*/ 2147483646 w 722"/>
              <a:gd name="T5" fmla="*/ 2147483646 h 820"/>
              <a:gd name="T6" fmla="*/ 2147483646 w 722"/>
              <a:gd name="T7" fmla="*/ 2147483646 h 820"/>
              <a:gd name="T8" fmla="*/ 2147483646 w 722"/>
              <a:gd name="T9" fmla="*/ 2147483646 h 820"/>
              <a:gd name="T10" fmla="*/ 2147483646 w 722"/>
              <a:gd name="T11" fmla="*/ 2147483646 h 820"/>
              <a:gd name="T12" fmla="*/ 2147483646 w 722"/>
              <a:gd name="T13" fmla="*/ 2147483646 h 820"/>
              <a:gd name="T14" fmla="*/ 2147483646 w 722"/>
              <a:gd name="T15" fmla="*/ 2147483646 h 820"/>
              <a:gd name="T16" fmla="*/ 2147483646 w 722"/>
              <a:gd name="T17" fmla="*/ 2147483646 h 820"/>
              <a:gd name="T18" fmla="*/ 2147483646 w 722"/>
              <a:gd name="T19" fmla="*/ 2147483646 h 820"/>
              <a:gd name="T20" fmla="*/ 2147483646 w 722"/>
              <a:gd name="T21" fmla="*/ 2147483646 h 820"/>
              <a:gd name="T22" fmla="*/ 2147483646 w 722"/>
              <a:gd name="T23" fmla="*/ 2147483646 h 820"/>
              <a:gd name="T24" fmla="*/ 2147483646 w 722"/>
              <a:gd name="T25" fmla="*/ 2147483646 h 820"/>
              <a:gd name="T26" fmla="*/ 2147483646 w 722"/>
              <a:gd name="T27" fmla="*/ 2147483646 h 820"/>
              <a:gd name="T28" fmla="*/ 2147483646 w 722"/>
              <a:gd name="T29" fmla="*/ 2147483646 h 820"/>
              <a:gd name="T30" fmla="*/ 2147483646 w 722"/>
              <a:gd name="T31" fmla="*/ 2147483646 h 820"/>
              <a:gd name="T32" fmla="*/ 2147483646 w 722"/>
              <a:gd name="T33" fmla="*/ 2147483646 h 820"/>
              <a:gd name="T34" fmla="*/ 2147483646 w 722"/>
              <a:gd name="T35" fmla="*/ 2147483646 h 820"/>
              <a:gd name="T36" fmla="*/ 2147483646 w 722"/>
              <a:gd name="T37" fmla="*/ 2147483646 h 820"/>
              <a:gd name="T38" fmla="*/ 2147483646 w 722"/>
              <a:gd name="T39" fmla="*/ 2147483646 h 820"/>
              <a:gd name="T40" fmla="*/ 2147483646 w 722"/>
              <a:gd name="T41" fmla="*/ 2147483646 h 820"/>
              <a:gd name="T42" fmla="*/ 2147483646 w 722"/>
              <a:gd name="T43" fmla="*/ 2147483646 h 820"/>
              <a:gd name="T44" fmla="*/ 2147483646 w 722"/>
              <a:gd name="T45" fmla="*/ 2147483646 h 820"/>
              <a:gd name="T46" fmla="*/ 2147483646 w 722"/>
              <a:gd name="T47" fmla="*/ 2147483646 h 820"/>
              <a:gd name="T48" fmla="*/ 2147483646 w 722"/>
              <a:gd name="T49" fmla="*/ 2147483646 h 820"/>
              <a:gd name="T50" fmla="*/ 2147483646 w 722"/>
              <a:gd name="T51" fmla="*/ 2147483646 h 820"/>
              <a:gd name="T52" fmla="*/ 2147483646 w 722"/>
              <a:gd name="T53" fmla="*/ 2147483646 h 820"/>
              <a:gd name="T54" fmla="*/ 2147483646 w 722"/>
              <a:gd name="T55" fmla="*/ 2147483646 h 820"/>
              <a:gd name="T56" fmla="*/ 2147483646 w 722"/>
              <a:gd name="T57" fmla="*/ 2147483646 h 820"/>
              <a:gd name="T58" fmla="*/ 2147483646 w 722"/>
              <a:gd name="T59" fmla="*/ 2147483646 h 820"/>
              <a:gd name="T60" fmla="*/ 2147483646 w 722"/>
              <a:gd name="T61" fmla="*/ 2147483646 h 820"/>
              <a:gd name="T62" fmla="*/ 2147483646 w 722"/>
              <a:gd name="T63" fmla="*/ 2147483646 h 820"/>
              <a:gd name="T64" fmla="*/ 2147483646 w 722"/>
              <a:gd name="T65" fmla="*/ 2147483646 h 820"/>
              <a:gd name="T66" fmla="*/ 2147483646 w 722"/>
              <a:gd name="T67" fmla="*/ 2147483646 h 820"/>
              <a:gd name="T68" fmla="*/ 2147483646 w 722"/>
              <a:gd name="T69" fmla="*/ 2147483646 h 820"/>
              <a:gd name="T70" fmla="*/ 2147483646 w 722"/>
              <a:gd name="T71" fmla="*/ 2147483646 h 820"/>
              <a:gd name="T72" fmla="*/ 2147483646 w 722"/>
              <a:gd name="T73" fmla="*/ 2147483646 h 820"/>
              <a:gd name="T74" fmla="*/ 2147483646 w 722"/>
              <a:gd name="T75" fmla="*/ 2147483646 h 820"/>
              <a:gd name="T76" fmla="*/ 2147483646 w 722"/>
              <a:gd name="T77" fmla="*/ 2147483646 h 820"/>
              <a:gd name="T78" fmla="*/ 2147483646 w 722"/>
              <a:gd name="T79" fmla="*/ 2147483646 h 820"/>
              <a:gd name="T80" fmla="*/ 2147483646 w 722"/>
              <a:gd name="T81" fmla="*/ 2147483646 h 820"/>
              <a:gd name="T82" fmla="*/ 2147483646 w 722"/>
              <a:gd name="T83" fmla="*/ 2147483646 h 820"/>
              <a:gd name="T84" fmla="*/ 2147483646 w 722"/>
              <a:gd name="T85" fmla="*/ 2147483646 h 820"/>
              <a:gd name="T86" fmla="*/ 2147483646 w 722"/>
              <a:gd name="T87" fmla="*/ 2147483646 h 820"/>
              <a:gd name="T88" fmla="*/ 2147483646 w 722"/>
              <a:gd name="T89" fmla="*/ 2147483646 h 820"/>
              <a:gd name="T90" fmla="*/ 2147483646 w 722"/>
              <a:gd name="T91" fmla="*/ 2147483646 h 820"/>
              <a:gd name="T92" fmla="*/ 2147483646 w 722"/>
              <a:gd name="T93" fmla="*/ 2147483646 h 820"/>
              <a:gd name="T94" fmla="*/ 2147483646 w 722"/>
              <a:gd name="T95" fmla="*/ 2147483646 h 820"/>
              <a:gd name="T96" fmla="*/ 2147483646 w 722"/>
              <a:gd name="T97" fmla="*/ 2147483646 h 820"/>
              <a:gd name="T98" fmla="*/ 2147483646 w 722"/>
              <a:gd name="T99" fmla="*/ 2147483646 h 820"/>
              <a:gd name="T100" fmla="*/ 2147483646 w 722"/>
              <a:gd name="T101" fmla="*/ 2147483646 h 820"/>
              <a:gd name="T102" fmla="*/ 2147483646 w 722"/>
              <a:gd name="T103" fmla="*/ 0 h 820"/>
              <a:gd name="T104" fmla="*/ 2147483646 w 722"/>
              <a:gd name="T105" fmla="*/ 2147483646 h 820"/>
              <a:gd name="T106" fmla="*/ 2147483646 w 722"/>
              <a:gd name="T107" fmla="*/ 2147483646 h 820"/>
              <a:gd name="T108" fmla="*/ 2147483646 w 722"/>
              <a:gd name="T109" fmla="*/ 2147483646 h 820"/>
              <a:gd name="T110" fmla="*/ 2147483646 w 722"/>
              <a:gd name="T111" fmla="*/ 2147483646 h 820"/>
              <a:gd name="T112" fmla="*/ 2147483646 w 722"/>
              <a:gd name="T113" fmla="*/ 2147483646 h 820"/>
              <a:gd name="T114" fmla="*/ 0 w 722"/>
              <a:gd name="T115" fmla="*/ 2147483646 h 820"/>
              <a:gd name="T116" fmla="*/ 2147483646 w 722"/>
              <a:gd name="T117" fmla="*/ 2147483646 h 820"/>
              <a:gd name="T118" fmla="*/ 2147483646 w 722"/>
              <a:gd name="T119" fmla="*/ 2147483646 h 82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22" h="820">
                <a:moveTo>
                  <a:pt x="108" y="794"/>
                </a:moveTo>
                <a:lnTo>
                  <a:pt x="108" y="794"/>
                </a:lnTo>
                <a:cubicBezTo>
                  <a:pt x="114" y="752"/>
                  <a:pt x="151" y="720"/>
                  <a:pt x="194" y="720"/>
                </a:cubicBezTo>
                <a:lnTo>
                  <a:pt x="459" y="720"/>
                </a:lnTo>
                <a:cubicBezTo>
                  <a:pt x="503" y="720"/>
                  <a:pt x="539" y="752"/>
                  <a:pt x="545" y="794"/>
                </a:cubicBezTo>
                <a:lnTo>
                  <a:pt x="108" y="794"/>
                </a:lnTo>
                <a:close/>
                <a:moveTo>
                  <a:pt x="99" y="506"/>
                </a:moveTo>
                <a:lnTo>
                  <a:pt x="152" y="453"/>
                </a:lnTo>
                <a:cubicBezTo>
                  <a:pt x="200" y="497"/>
                  <a:pt x="261" y="521"/>
                  <a:pt x="327" y="521"/>
                </a:cubicBezTo>
                <a:cubicBezTo>
                  <a:pt x="396" y="521"/>
                  <a:pt x="462" y="494"/>
                  <a:pt x="511" y="445"/>
                </a:cubicBezTo>
                <a:cubicBezTo>
                  <a:pt x="609" y="346"/>
                  <a:pt x="612" y="187"/>
                  <a:pt x="519" y="85"/>
                </a:cubicBezTo>
                <a:lnTo>
                  <a:pt x="572" y="33"/>
                </a:lnTo>
                <a:cubicBezTo>
                  <a:pt x="695" y="164"/>
                  <a:pt x="691" y="370"/>
                  <a:pt x="564" y="498"/>
                </a:cubicBezTo>
                <a:cubicBezTo>
                  <a:pt x="500" y="561"/>
                  <a:pt x="416" y="596"/>
                  <a:pt x="327" y="596"/>
                </a:cubicBezTo>
                <a:cubicBezTo>
                  <a:pt x="241" y="596"/>
                  <a:pt x="161" y="564"/>
                  <a:pt x="99" y="506"/>
                </a:cubicBezTo>
                <a:close/>
                <a:moveTo>
                  <a:pt x="91" y="260"/>
                </a:moveTo>
                <a:lnTo>
                  <a:pt x="91" y="260"/>
                </a:lnTo>
                <a:cubicBezTo>
                  <a:pt x="91" y="257"/>
                  <a:pt x="91" y="255"/>
                  <a:pt x="91" y="251"/>
                </a:cubicBezTo>
                <a:cubicBezTo>
                  <a:pt x="111" y="257"/>
                  <a:pt x="134" y="264"/>
                  <a:pt x="157" y="274"/>
                </a:cubicBezTo>
                <a:cubicBezTo>
                  <a:pt x="142" y="323"/>
                  <a:pt x="138" y="370"/>
                  <a:pt x="138" y="401"/>
                </a:cubicBezTo>
                <a:cubicBezTo>
                  <a:pt x="108" y="361"/>
                  <a:pt x="91" y="312"/>
                  <a:pt x="91" y="260"/>
                </a:cubicBezTo>
                <a:close/>
                <a:moveTo>
                  <a:pt x="468" y="72"/>
                </a:moveTo>
                <a:lnTo>
                  <a:pt x="468" y="72"/>
                </a:lnTo>
                <a:cubicBezTo>
                  <a:pt x="437" y="72"/>
                  <a:pt x="389" y="76"/>
                  <a:pt x="340" y="91"/>
                </a:cubicBezTo>
                <a:cubicBezTo>
                  <a:pt x="330" y="68"/>
                  <a:pt x="323" y="45"/>
                  <a:pt x="317" y="25"/>
                </a:cubicBezTo>
                <a:cubicBezTo>
                  <a:pt x="321" y="25"/>
                  <a:pt x="324" y="25"/>
                  <a:pt x="327" y="25"/>
                </a:cubicBezTo>
                <a:cubicBezTo>
                  <a:pt x="378" y="25"/>
                  <a:pt x="427" y="41"/>
                  <a:pt x="468" y="72"/>
                </a:cubicBezTo>
                <a:close/>
                <a:moveTo>
                  <a:pt x="562" y="270"/>
                </a:moveTo>
                <a:lnTo>
                  <a:pt x="562" y="270"/>
                </a:lnTo>
                <a:cubicBezTo>
                  <a:pt x="542" y="265"/>
                  <a:pt x="519" y="257"/>
                  <a:pt x="497" y="247"/>
                </a:cubicBezTo>
                <a:cubicBezTo>
                  <a:pt x="511" y="199"/>
                  <a:pt x="515" y="151"/>
                  <a:pt x="515" y="120"/>
                </a:cubicBezTo>
                <a:cubicBezTo>
                  <a:pt x="548" y="164"/>
                  <a:pt x="564" y="217"/>
                  <a:pt x="562" y="270"/>
                </a:cubicBezTo>
                <a:close/>
                <a:moveTo>
                  <a:pt x="502" y="418"/>
                </a:moveTo>
                <a:lnTo>
                  <a:pt x="438" y="354"/>
                </a:lnTo>
                <a:cubicBezTo>
                  <a:pt x="461" y="329"/>
                  <a:pt x="477" y="300"/>
                  <a:pt x="488" y="271"/>
                </a:cubicBezTo>
                <a:cubicBezTo>
                  <a:pt x="514" y="281"/>
                  <a:pt x="538" y="289"/>
                  <a:pt x="559" y="294"/>
                </a:cubicBezTo>
                <a:cubicBezTo>
                  <a:pt x="553" y="339"/>
                  <a:pt x="534" y="382"/>
                  <a:pt x="502" y="418"/>
                </a:cubicBezTo>
                <a:close/>
                <a:moveTo>
                  <a:pt x="361" y="493"/>
                </a:moveTo>
                <a:lnTo>
                  <a:pt x="361" y="493"/>
                </a:lnTo>
                <a:cubicBezTo>
                  <a:pt x="356" y="472"/>
                  <a:pt x="348" y="447"/>
                  <a:pt x="337" y="422"/>
                </a:cubicBezTo>
                <a:cubicBezTo>
                  <a:pt x="366" y="411"/>
                  <a:pt x="395" y="394"/>
                  <a:pt x="420" y="372"/>
                </a:cubicBezTo>
                <a:lnTo>
                  <a:pt x="484" y="436"/>
                </a:lnTo>
                <a:cubicBezTo>
                  <a:pt x="450" y="467"/>
                  <a:pt x="407" y="487"/>
                  <a:pt x="361" y="493"/>
                </a:cubicBezTo>
                <a:close/>
                <a:moveTo>
                  <a:pt x="313" y="430"/>
                </a:moveTo>
                <a:lnTo>
                  <a:pt x="313" y="430"/>
                </a:lnTo>
                <a:cubicBezTo>
                  <a:pt x="323" y="453"/>
                  <a:pt x="330" y="476"/>
                  <a:pt x="336" y="496"/>
                </a:cubicBezTo>
                <a:cubicBezTo>
                  <a:pt x="333" y="496"/>
                  <a:pt x="330" y="497"/>
                  <a:pt x="327" y="497"/>
                </a:cubicBezTo>
                <a:cubicBezTo>
                  <a:pt x="275" y="497"/>
                  <a:pt x="226" y="480"/>
                  <a:pt x="186" y="449"/>
                </a:cubicBezTo>
                <a:cubicBezTo>
                  <a:pt x="217" y="449"/>
                  <a:pt x="265" y="445"/>
                  <a:pt x="313" y="430"/>
                </a:cubicBezTo>
                <a:close/>
                <a:moveTo>
                  <a:pt x="180" y="285"/>
                </a:moveTo>
                <a:lnTo>
                  <a:pt x="180" y="285"/>
                </a:lnTo>
                <a:cubicBezTo>
                  <a:pt x="202" y="296"/>
                  <a:pt x="223" y="310"/>
                  <a:pt x="242" y="328"/>
                </a:cubicBezTo>
                <a:lnTo>
                  <a:pt x="163" y="407"/>
                </a:lnTo>
                <a:cubicBezTo>
                  <a:pt x="163" y="378"/>
                  <a:pt x="166" y="333"/>
                  <a:pt x="180" y="285"/>
                </a:cubicBezTo>
                <a:close/>
                <a:moveTo>
                  <a:pt x="376" y="193"/>
                </a:moveTo>
                <a:lnTo>
                  <a:pt x="327" y="243"/>
                </a:lnTo>
                <a:lnTo>
                  <a:pt x="251" y="167"/>
                </a:lnTo>
                <a:cubicBezTo>
                  <a:pt x="273" y="147"/>
                  <a:pt x="300" y="132"/>
                  <a:pt x="327" y="122"/>
                </a:cubicBezTo>
                <a:cubicBezTo>
                  <a:pt x="340" y="146"/>
                  <a:pt x="356" y="171"/>
                  <a:pt x="376" y="193"/>
                </a:cubicBezTo>
                <a:lnTo>
                  <a:pt x="394" y="176"/>
                </a:lnTo>
                <a:cubicBezTo>
                  <a:pt x="376" y="157"/>
                  <a:pt x="362" y="135"/>
                  <a:pt x="351" y="114"/>
                </a:cubicBezTo>
                <a:cubicBezTo>
                  <a:pt x="398" y="100"/>
                  <a:pt x="445" y="97"/>
                  <a:pt x="473" y="96"/>
                </a:cubicBezTo>
                <a:lnTo>
                  <a:pt x="376" y="193"/>
                </a:lnTo>
                <a:close/>
                <a:moveTo>
                  <a:pt x="411" y="193"/>
                </a:moveTo>
                <a:lnTo>
                  <a:pt x="491" y="114"/>
                </a:lnTo>
                <a:cubicBezTo>
                  <a:pt x="490" y="143"/>
                  <a:pt x="487" y="189"/>
                  <a:pt x="473" y="236"/>
                </a:cubicBezTo>
                <a:cubicBezTo>
                  <a:pt x="452" y="225"/>
                  <a:pt x="431" y="211"/>
                  <a:pt x="411" y="193"/>
                </a:cubicBezTo>
                <a:close/>
                <a:moveTo>
                  <a:pt x="344" y="260"/>
                </a:moveTo>
                <a:lnTo>
                  <a:pt x="394" y="211"/>
                </a:lnTo>
                <a:cubicBezTo>
                  <a:pt x="416" y="232"/>
                  <a:pt x="441" y="247"/>
                  <a:pt x="465" y="260"/>
                </a:cubicBezTo>
                <a:cubicBezTo>
                  <a:pt x="455" y="287"/>
                  <a:pt x="440" y="314"/>
                  <a:pt x="420" y="337"/>
                </a:cubicBezTo>
                <a:lnTo>
                  <a:pt x="344" y="260"/>
                </a:lnTo>
                <a:close/>
                <a:moveTo>
                  <a:pt x="277" y="328"/>
                </a:moveTo>
                <a:lnTo>
                  <a:pt x="327" y="278"/>
                </a:lnTo>
                <a:lnTo>
                  <a:pt x="403" y="354"/>
                </a:lnTo>
                <a:cubicBezTo>
                  <a:pt x="380" y="374"/>
                  <a:pt x="353" y="389"/>
                  <a:pt x="326" y="399"/>
                </a:cubicBezTo>
                <a:cubicBezTo>
                  <a:pt x="314" y="374"/>
                  <a:pt x="297" y="350"/>
                  <a:pt x="277" y="328"/>
                </a:cubicBezTo>
                <a:close/>
                <a:moveTo>
                  <a:pt x="260" y="345"/>
                </a:moveTo>
                <a:lnTo>
                  <a:pt x="260" y="345"/>
                </a:lnTo>
                <a:cubicBezTo>
                  <a:pt x="277" y="364"/>
                  <a:pt x="291" y="386"/>
                  <a:pt x="302" y="407"/>
                </a:cubicBezTo>
                <a:cubicBezTo>
                  <a:pt x="255" y="421"/>
                  <a:pt x="209" y="424"/>
                  <a:pt x="181" y="424"/>
                </a:cubicBezTo>
                <a:lnTo>
                  <a:pt x="260" y="345"/>
                </a:lnTo>
                <a:close/>
                <a:moveTo>
                  <a:pt x="260" y="310"/>
                </a:moveTo>
                <a:lnTo>
                  <a:pt x="260" y="310"/>
                </a:lnTo>
                <a:cubicBezTo>
                  <a:pt x="238" y="290"/>
                  <a:pt x="213" y="274"/>
                  <a:pt x="188" y="261"/>
                </a:cubicBezTo>
                <a:cubicBezTo>
                  <a:pt x="198" y="234"/>
                  <a:pt x="213" y="207"/>
                  <a:pt x="233" y="185"/>
                </a:cubicBezTo>
                <a:lnTo>
                  <a:pt x="309" y="260"/>
                </a:lnTo>
                <a:lnTo>
                  <a:pt x="260" y="310"/>
                </a:lnTo>
                <a:close/>
                <a:moveTo>
                  <a:pt x="293" y="28"/>
                </a:moveTo>
                <a:lnTo>
                  <a:pt x="293" y="28"/>
                </a:lnTo>
                <a:cubicBezTo>
                  <a:pt x="298" y="49"/>
                  <a:pt x="306" y="74"/>
                  <a:pt x="316" y="99"/>
                </a:cubicBezTo>
                <a:cubicBezTo>
                  <a:pt x="287" y="111"/>
                  <a:pt x="258" y="127"/>
                  <a:pt x="233" y="149"/>
                </a:cubicBezTo>
                <a:lnTo>
                  <a:pt x="170" y="85"/>
                </a:lnTo>
                <a:cubicBezTo>
                  <a:pt x="204" y="54"/>
                  <a:pt x="247" y="34"/>
                  <a:pt x="293" y="28"/>
                </a:cubicBezTo>
                <a:close/>
                <a:moveTo>
                  <a:pt x="152" y="103"/>
                </a:moveTo>
                <a:lnTo>
                  <a:pt x="215" y="167"/>
                </a:lnTo>
                <a:cubicBezTo>
                  <a:pt x="193" y="192"/>
                  <a:pt x="176" y="221"/>
                  <a:pt x="165" y="250"/>
                </a:cubicBezTo>
                <a:cubicBezTo>
                  <a:pt x="140" y="239"/>
                  <a:pt x="115" y="232"/>
                  <a:pt x="94" y="227"/>
                </a:cubicBezTo>
                <a:cubicBezTo>
                  <a:pt x="100" y="180"/>
                  <a:pt x="120" y="138"/>
                  <a:pt x="152" y="103"/>
                </a:cubicBezTo>
                <a:close/>
                <a:moveTo>
                  <a:pt x="641" y="794"/>
                </a:moveTo>
                <a:lnTo>
                  <a:pt x="570" y="794"/>
                </a:lnTo>
                <a:cubicBezTo>
                  <a:pt x="564" y="738"/>
                  <a:pt x="517" y="695"/>
                  <a:pt x="459" y="695"/>
                </a:cubicBezTo>
                <a:lnTo>
                  <a:pt x="339" y="695"/>
                </a:lnTo>
                <a:lnTo>
                  <a:pt x="339" y="620"/>
                </a:lnTo>
                <a:cubicBezTo>
                  <a:pt x="431" y="617"/>
                  <a:pt x="516" y="580"/>
                  <a:pt x="581" y="515"/>
                </a:cubicBezTo>
                <a:cubicBezTo>
                  <a:pt x="721" y="375"/>
                  <a:pt x="721" y="146"/>
                  <a:pt x="581" y="6"/>
                </a:cubicBezTo>
                <a:cubicBezTo>
                  <a:pt x="576" y="1"/>
                  <a:pt x="568" y="1"/>
                  <a:pt x="564" y="6"/>
                </a:cubicBezTo>
                <a:lnTo>
                  <a:pt x="502" y="68"/>
                </a:lnTo>
                <a:cubicBezTo>
                  <a:pt x="454" y="24"/>
                  <a:pt x="392" y="0"/>
                  <a:pt x="327" y="0"/>
                </a:cubicBezTo>
                <a:cubicBezTo>
                  <a:pt x="257" y="0"/>
                  <a:pt x="192" y="27"/>
                  <a:pt x="142" y="76"/>
                </a:cubicBezTo>
                <a:cubicBezTo>
                  <a:pt x="93" y="125"/>
                  <a:pt x="66" y="191"/>
                  <a:pt x="66" y="260"/>
                </a:cubicBezTo>
                <a:cubicBezTo>
                  <a:pt x="66" y="326"/>
                  <a:pt x="90" y="388"/>
                  <a:pt x="134" y="435"/>
                </a:cubicBezTo>
                <a:lnTo>
                  <a:pt x="72" y="498"/>
                </a:lnTo>
                <a:cubicBezTo>
                  <a:pt x="67" y="502"/>
                  <a:pt x="67" y="510"/>
                  <a:pt x="72" y="515"/>
                </a:cubicBezTo>
                <a:cubicBezTo>
                  <a:pt x="137" y="580"/>
                  <a:pt x="223" y="617"/>
                  <a:pt x="314" y="620"/>
                </a:cubicBezTo>
                <a:lnTo>
                  <a:pt x="314" y="695"/>
                </a:lnTo>
                <a:lnTo>
                  <a:pt x="194" y="695"/>
                </a:lnTo>
                <a:cubicBezTo>
                  <a:pt x="137" y="695"/>
                  <a:pt x="90" y="738"/>
                  <a:pt x="84" y="794"/>
                </a:cubicBezTo>
                <a:lnTo>
                  <a:pt x="13" y="794"/>
                </a:lnTo>
                <a:cubicBezTo>
                  <a:pt x="6" y="794"/>
                  <a:pt x="0" y="800"/>
                  <a:pt x="0" y="806"/>
                </a:cubicBezTo>
                <a:cubicBezTo>
                  <a:pt x="0" y="814"/>
                  <a:pt x="6" y="819"/>
                  <a:pt x="13" y="819"/>
                </a:cubicBezTo>
                <a:lnTo>
                  <a:pt x="641" y="819"/>
                </a:lnTo>
                <a:cubicBezTo>
                  <a:pt x="648" y="819"/>
                  <a:pt x="653" y="814"/>
                  <a:pt x="653" y="806"/>
                </a:cubicBezTo>
                <a:cubicBezTo>
                  <a:pt x="653" y="800"/>
                  <a:pt x="648" y="794"/>
                  <a:pt x="641" y="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3" name="Pfeil nach oben 2"/>
          <p:cNvSpPr/>
          <p:nvPr/>
        </p:nvSpPr>
        <p:spPr>
          <a:xfrm>
            <a:off x="265533" y="251721"/>
            <a:ext cx="613080" cy="6098279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048078" y="6037634"/>
            <a:ext cx="431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Audit </a:t>
            </a:r>
            <a:r>
              <a:rPr lang="de-DE" b="1" dirty="0" err="1">
                <a:solidFill>
                  <a:schemeClr val="bg1"/>
                </a:solidFill>
              </a:rPr>
              <a:t>Activities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599" y="-328344"/>
            <a:ext cx="461665" cy="4675713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Audit Timeline</a:t>
            </a:r>
          </a:p>
        </p:txBody>
      </p:sp>
      <p:sp>
        <p:nvSpPr>
          <p:cNvPr id="50" name="TextBox 111">
            <a:extLst>
              <a:ext uri="{FF2B5EF4-FFF2-40B4-BE49-F238E27FC236}">
                <a16:creationId xmlns:a16="http://schemas.microsoft.com/office/drawing/2014/main" id="{85A60E51-9AC1-DB47-A69A-AFB8AFF72E70}"/>
              </a:ext>
            </a:extLst>
          </p:cNvPr>
          <p:cNvSpPr txBox="1"/>
          <p:nvPr/>
        </p:nvSpPr>
        <p:spPr>
          <a:xfrm>
            <a:off x="5778718" y="3257592"/>
            <a:ext cx="1105944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sz="1500" b="1" dirty="0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T-10 </a:t>
            </a:r>
            <a:r>
              <a:rPr lang="de-DE" sz="1500" b="1" dirty="0" err="1">
                <a:solidFill>
                  <a:schemeClr val="tx2"/>
                </a:solidFill>
                <a:latin typeface="Noto Sans" panose="020B0502040504020204" pitchFamily="34" charset="0"/>
                <a:ea typeface="League Spartan" charset="0"/>
                <a:cs typeface="Poppins" pitchFamily="2" charset="77"/>
              </a:rPr>
              <a:t>Weeks</a:t>
            </a:r>
            <a:endParaRPr lang="de-DE" sz="1500" b="1" dirty="0">
              <a:solidFill>
                <a:schemeClr val="tx2"/>
              </a:solidFill>
              <a:latin typeface="Noto Sans" panose="020B050204050402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F36AD9DA-789F-644A-B4CC-A08552B2F4CD}"/>
              </a:ext>
            </a:extLst>
          </p:cNvPr>
          <p:cNvSpPr txBox="1">
            <a:spLocks/>
          </p:cNvSpPr>
          <p:nvPr/>
        </p:nvSpPr>
        <p:spPr>
          <a:xfrm>
            <a:off x="5148241" y="3677346"/>
            <a:ext cx="2021618" cy="554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de-DE" sz="1200" dirty="0">
                <a:solidFill>
                  <a:schemeClr val="tx1"/>
                </a:solidFill>
                <a:latin typeface="Noto Sans ExtraLight" panose="020B0302040504020204" pitchFamily="34" charset="0"/>
                <a:ea typeface="Open Sans Light" panose="020B0306030504020204" pitchFamily="34" charset="0"/>
                <a:cs typeface="Noto Sans ExtraLight" panose="020B0302040504020204" pitchFamily="34" charset="0"/>
              </a:rPr>
              <a:t>Kick-Off, Interviews, Prozessreview &amp; Validierung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05842" y="6406966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Vorbereitung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58192" y="6408859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Planung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508081" y="6406966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Durchführung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7236478" y="6392686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Berichtserstellung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9344730" y="6387412"/>
            <a:ext cx="188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75000"/>
                  </a:schemeClr>
                </a:solidFill>
              </a:rPr>
              <a:t>Follow Up</a:t>
            </a:r>
          </a:p>
        </p:txBody>
      </p:sp>
    </p:spTree>
    <p:extLst>
      <p:ext uri="{BB962C8B-B14F-4D97-AF65-F5344CB8AC3E}">
        <p14:creationId xmlns:p14="http://schemas.microsoft.com/office/powerpoint/2010/main" val="19704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49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Noto Sans ExtraLight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Hurup</dc:creator>
  <cp:lastModifiedBy>Peter Hurup</cp:lastModifiedBy>
  <cp:revision>6</cp:revision>
  <dcterms:created xsi:type="dcterms:W3CDTF">2021-02-03T20:22:32Z</dcterms:created>
  <dcterms:modified xsi:type="dcterms:W3CDTF">2021-02-18T10:43:13Z</dcterms:modified>
</cp:coreProperties>
</file>