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0459-6BD7-92E3-3E9F-B9B11C55B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9FA93-7DDF-C70A-A82B-AE19D53FF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C179-A34A-493C-C9B9-BF9A3CA9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43CB-0549-9042-84F5-3F1B8C6162A0}" type="datetimeFigureOut">
              <a:rPr lang="en-JP" smtClean="0"/>
              <a:t>2024/01/11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7C48-B068-7C0E-1B65-7CD939C5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F3B0-D95A-FF79-40EE-D4D2D41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C2EA-9346-6742-98A9-3FA507C18C4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35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4C5C-8F86-C1D2-74A9-C31693E1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5477F-D193-AA81-F367-0D88010CB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3176-032B-CEE9-7276-5A5CC3A1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43CB-0549-9042-84F5-3F1B8C6162A0}" type="datetimeFigureOut">
              <a:rPr lang="en-JP" smtClean="0"/>
              <a:t>2024/01/11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3C8B7-B52B-27E8-A28C-312FFC8C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7183-A397-75D0-B631-5106F204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C2EA-9346-6742-98A9-3FA507C18C4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8871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855E-C18C-90FB-2036-722AF5844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CFB17-C7BA-8896-5B15-32E32BD5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4BAB-D4AC-BBF5-CC79-C81CE559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43CB-0549-9042-84F5-3F1B8C6162A0}" type="datetimeFigureOut">
              <a:rPr lang="en-JP" smtClean="0"/>
              <a:t>2024/01/11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89483-3BFD-B511-4BF1-E45F600F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27E8-57CD-B67B-DB4F-DC6E165E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C2EA-9346-6742-98A9-3FA507C18C4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6834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55DF-93D0-CB5E-C5E3-1158A2CD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D1A9-0E21-0634-89D4-968E5EB8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5FC39-346C-34C3-912F-5D77A4F0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43CB-0549-9042-84F5-3F1B8C6162A0}" type="datetimeFigureOut">
              <a:rPr lang="en-JP" smtClean="0"/>
              <a:t>2024/01/11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C34D-5399-9F0A-BCD0-583767BC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A5E2-D230-8838-803F-93C8F3DC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C2EA-9346-6742-98A9-3FA507C18C4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0116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F77B-77EA-3A90-6CFC-C67C5384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8F75-4458-4270-E0D7-FCA458EC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D506-F742-EB1F-98E3-25D0CE25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43CB-0549-9042-84F5-3F1B8C6162A0}" type="datetimeFigureOut">
              <a:rPr lang="en-JP" smtClean="0"/>
              <a:t>2024/01/11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54E3-21A3-55CD-AD25-30FB9FA2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93BDC-DF44-B6C9-9B9E-7334DCD3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C2EA-9346-6742-98A9-3FA507C18C4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835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2253-87FF-0935-EEC4-E52D9B77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00F1-24AD-D58F-D740-B4F037C6D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1363A-778D-30C4-9CB3-F0A0182F0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72786-ABA4-DFE4-A536-DBD09DAE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43CB-0549-9042-84F5-3F1B8C6162A0}" type="datetimeFigureOut">
              <a:rPr lang="en-JP" smtClean="0"/>
              <a:t>2024/01/11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F8560-96C3-6CBE-12D2-F81678DF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378B5-FBAB-C6FA-33EA-ABBFC308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C2EA-9346-6742-98A9-3FA507C18C4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4550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84B0-332C-3515-DA7C-7D44D6BB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DA4D9-4BE1-1CF6-820F-5939E64C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5DC8D-A4E4-C578-8769-119B2CBCC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2529A-D14C-C65E-7414-C7EFD7423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E7CAE-9326-7D45-DD27-710A088B6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67484-0BE5-2EB6-2CE4-39D14421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43CB-0549-9042-84F5-3F1B8C6162A0}" type="datetimeFigureOut">
              <a:rPr lang="en-JP" smtClean="0"/>
              <a:t>2024/01/11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D2AF3-64F8-F10D-4867-4129B283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B47AE-A172-B8D8-9D2D-92C126A6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C2EA-9346-6742-98A9-3FA507C18C4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5556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9446-38D4-0420-8736-35204C05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44ADB-1F50-AB83-7CB1-7644C0CC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43CB-0549-9042-84F5-3F1B8C6162A0}" type="datetimeFigureOut">
              <a:rPr lang="en-JP" smtClean="0"/>
              <a:t>2024/01/11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D17C5-1E53-F7ED-1630-4EE3988D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DD928-70F9-575F-E6E2-E1430D1F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C2EA-9346-6742-98A9-3FA507C18C4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8746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52354-BE7C-72DE-FCDE-B0453C0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43CB-0549-9042-84F5-3F1B8C6162A0}" type="datetimeFigureOut">
              <a:rPr lang="en-JP" smtClean="0"/>
              <a:t>2024/01/11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AF3AF-8279-051A-94C9-625F4B85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B2AC1-C5A2-E11D-6E44-AF2F2531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C2EA-9346-6742-98A9-3FA507C18C4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9646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5F6C-C8B5-AEDC-3A35-9F2EB352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E4E8-B9AC-0909-D42B-F822868C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EA357-63E8-D5C8-6D5C-61D3D2F2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CB69F-5665-85BD-FCF1-67035A71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43CB-0549-9042-84F5-3F1B8C6162A0}" type="datetimeFigureOut">
              <a:rPr lang="en-JP" smtClean="0"/>
              <a:t>2024/01/11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E6B66-060B-FB32-D949-7DA94BBD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7FB28-C7BD-907C-AABC-C83299ED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C2EA-9346-6742-98A9-3FA507C18C4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5207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DBE6-F010-7CB5-6AA2-84218417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A8473-DD45-D045-D9DE-303C817D7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83C38-BBB3-4996-6849-BE603179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AC67C-159A-60A6-BDC4-1E705244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43CB-0549-9042-84F5-3F1B8C6162A0}" type="datetimeFigureOut">
              <a:rPr lang="en-JP" smtClean="0"/>
              <a:t>2024/01/11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649F-B254-0CB5-C8C3-58163F3C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6D841-C89C-EB2D-EF11-A6832D2E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C2EA-9346-6742-98A9-3FA507C18C4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810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BFD46-4BD2-5D39-E6F2-6EE40575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5FB97-1ED4-B4EE-F48B-7A11FB7E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5A873-B477-CB03-C5DA-33A83E725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43CB-0549-9042-84F5-3F1B8C6162A0}" type="datetimeFigureOut">
              <a:rPr lang="en-JP" smtClean="0"/>
              <a:t>2024/01/11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0409-EA5E-3C34-87FF-87B0EBF2E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25D5A-E02C-D0DC-C3A5-45359B03F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C2EA-9346-6742-98A9-3FA507C18C4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685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AED60-FE03-946C-8F75-106BF4A1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99" y="0"/>
            <a:ext cx="7085801" cy="685800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A8369A2-4B31-657E-F929-4B827A787161}"/>
              </a:ext>
            </a:extLst>
          </p:cNvPr>
          <p:cNvSpPr/>
          <p:nvPr/>
        </p:nvSpPr>
        <p:spPr>
          <a:xfrm>
            <a:off x="441434" y="1996966"/>
            <a:ext cx="2017987" cy="714703"/>
          </a:xfrm>
          <a:prstGeom prst="wedgeRoundRectCallout">
            <a:avLst>
              <a:gd name="adj1" fmla="val 120630"/>
              <a:gd name="adj2" fmla="val 8110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1200" dirty="0"/>
              <a:t>条件１</a:t>
            </a:r>
          </a:p>
          <a:p>
            <a:pPr algn="ctr"/>
            <a:r>
              <a:rPr lang="en-JP" sz="1200" dirty="0"/>
              <a:t>このボタンがある場合、そこに設定された</a:t>
            </a:r>
            <a:r>
              <a:rPr lang="en-US" altLang="ja-JP" sz="1200" dirty="0"/>
              <a:t>URL</a:t>
            </a:r>
            <a:endParaRPr lang="en-JP" sz="1200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6CF18D7-803E-B572-5F1D-D73C7C62E428}"/>
              </a:ext>
            </a:extLst>
          </p:cNvPr>
          <p:cNvSpPr/>
          <p:nvPr/>
        </p:nvSpPr>
        <p:spPr>
          <a:xfrm>
            <a:off x="10510" y="3673366"/>
            <a:ext cx="2165131" cy="714703"/>
          </a:xfrm>
          <a:prstGeom prst="wedgeRoundRectCallout">
            <a:avLst>
              <a:gd name="adj1" fmla="val 120630"/>
              <a:gd name="adj2" fmla="val 8110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1200" dirty="0"/>
              <a:t>条件２</a:t>
            </a:r>
          </a:p>
          <a:p>
            <a:pPr algn="ctr"/>
            <a:r>
              <a:rPr lang="en-JP" sz="1200" dirty="0"/>
              <a:t>場所にURLが含まれる場合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B6A9406-6227-E941-C0E1-C91FFB17F17B}"/>
              </a:ext>
            </a:extLst>
          </p:cNvPr>
          <p:cNvSpPr/>
          <p:nvPr/>
        </p:nvSpPr>
        <p:spPr>
          <a:xfrm>
            <a:off x="541283" y="4834759"/>
            <a:ext cx="2165131" cy="714703"/>
          </a:xfrm>
          <a:prstGeom prst="wedgeRoundRectCallout">
            <a:avLst>
              <a:gd name="adj1" fmla="val 120630"/>
              <a:gd name="adj2" fmla="val 8110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1200" dirty="0"/>
              <a:t>条件３</a:t>
            </a:r>
          </a:p>
          <a:p>
            <a:pPr algn="ctr"/>
            <a:r>
              <a:rPr lang="en-JP" sz="1200" dirty="0"/>
              <a:t>本文にURLが含まれる場合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00CBC-87F5-41BB-3E79-1C4E8E34958B}"/>
              </a:ext>
            </a:extLst>
          </p:cNvPr>
          <p:cNvSpPr/>
          <p:nvPr/>
        </p:nvSpPr>
        <p:spPr>
          <a:xfrm>
            <a:off x="4423719" y="3563007"/>
            <a:ext cx="778902" cy="110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235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5266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渡部 徹太郎</dc:creator>
  <cp:lastModifiedBy>渡部 徹太郎</cp:lastModifiedBy>
  <cp:revision>1</cp:revision>
  <dcterms:created xsi:type="dcterms:W3CDTF">2024-01-11T09:04:25Z</dcterms:created>
  <dcterms:modified xsi:type="dcterms:W3CDTF">2024-01-15T00:51:05Z</dcterms:modified>
</cp:coreProperties>
</file>