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80" r:id="rId4"/>
    <p:sldId id="259" r:id="rId5"/>
    <p:sldId id="260" r:id="rId6"/>
    <p:sldId id="261" r:id="rId7"/>
    <p:sldId id="258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64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65" r:id="rId24"/>
    <p:sldId id="278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60" autoAdjust="0"/>
    <p:restoredTop sz="93342" autoAdjust="0"/>
  </p:normalViewPr>
  <p:slideViewPr>
    <p:cSldViewPr snapToGrid="0" snapToObjects="1" showGuides="1">
      <p:cViewPr varScale="1">
        <p:scale>
          <a:sx n="80" d="100"/>
          <a:sy n="80" d="100"/>
        </p:scale>
        <p:origin x="1267" y="53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Maker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45A46A-AC66-36BF-B734-6BFE2EF3F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E9DF6-CAD9-2486-0853-6530989D8DB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6C10A-63A9-76A8-6C1B-8A15ECAF830B}"/>
              </a:ext>
            </a:extLst>
          </p:cNvPr>
          <p:cNvSpPr txBox="1"/>
          <p:nvPr/>
        </p:nvSpPr>
        <p:spPr>
          <a:xfrm>
            <a:off x="544285" y="1262743"/>
            <a:ext cx="2258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dirty="0"/>
              <a:t>Auth</a:t>
            </a:r>
            <a:r>
              <a:rPr kumimoji="1" lang="ko-KR" altLang="en-US" dirty="0"/>
              <a:t> </a:t>
            </a:r>
            <a:r>
              <a:rPr kumimoji="1" lang="en-US" altLang="ko-KR" dirty="0"/>
              <a:t>API – </a:t>
            </a:r>
            <a:r>
              <a:rPr kumimoji="1" lang="ko-KR" altLang="en-US" dirty="0"/>
              <a:t>회원가입 하기</a:t>
            </a:r>
            <a:r>
              <a:rPr kumimoji="1" lang="en-US" altLang="ko-KR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8F9D2A-F318-1B49-972B-134A17680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14" y="1762565"/>
            <a:ext cx="7961971" cy="401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25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45A46A-AC66-36BF-B734-6BFE2EF3F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E9DF6-CAD9-2486-0853-6530989D8DB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6C10A-63A9-76A8-6C1B-8A15ECAF830B}"/>
              </a:ext>
            </a:extLst>
          </p:cNvPr>
          <p:cNvSpPr txBox="1"/>
          <p:nvPr/>
        </p:nvSpPr>
        <p:spPr>
          <a:xfrm>
            <a:off x="544285" y="1262743"/>
            <a:ext cx="2079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dirty="0"/>
              <a:t>Auth</a:t>
            </a:r>
            <a:r>
              <a:rPr kumimoji="1" lang="ko-KR" altLang="en-US" dirty="0"/>
              <a:t> </a:t>
            </a:r>
            <a:r>
              <a:rPr kumimoji="1" lang="en-US" altLang="ko-KR" dirty="0"/>
              <a:t>API –</a:t>
            </a:r>
            <a:r>
              <a:rPr kumimoji="1" lang="ko-KR" altLang="en-US" dirty="0"/>
              <a:t> 로그인 하기</a:t>
            </a:r>
            <a:r>
              <a:rPr kumimoji="1" lang="en-US" altLang="ko-KR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38ED5C-9CBB-B8EE-60EF-781F494A1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864" y="1559872"/>
            <a:ext cx="5474858" cy="467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95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45A46A-AC66-36BF-B734-6BFE2EF3F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E9DF6-CAD9-2486-0853-6530989D8DB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6C10A-63A9-76A8-6C1B-8A15ECAF830B}"/>
              </a:ext>
            </a:extLst>
          </p:cNvPr>
          <p:cNvSpPr txBox="1"/>
          <p:nvPr/>
        </p:nvSpPr>
        <p:spPr>
          <a:xfrm>
            <a:off x="544285" y="1262743"/>
            <a:ext cx="2308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dirty="0"/>
              <a:t>Auth</a:t>
            </a:r>
            <a:r>
              <a:rPr kumimoji="1" lang="ko-KR" altLang="en-US" dirty="0"/>
              <a:t> </a:t>
            </a:r>
            <a:r>
              <a:rPr kumimoji="1" lang="en-US" altLang="ko-KR" dirty="0"/>
              <a:t>API –</a:t>
            </a:r>
            <a:r>
              <a:rPr kumimoji="1" lang="ko-KR" altLang="en-US" dirty="0"/>
              <a:t> 패스워드 찾기</a:t>
            </a:r>
            <a:r>
              <a:rPr kumimoji="1" lang="en-US" altLang="ko-KR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1C9B6F-68FD-464C-C8C6-6239CE44E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864" y="1570520"/>
            <a:ext cx="5723774" cy="465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94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45A46A-AC66-36BF-B734-6BFE2EF3F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E9DF6-CAD9-2486-0853-6530989D8DB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6C10A-63A9-76A8-6C1B-8A15ECAF830B}"/>
              </a:ext>
            </a:extLst>
          </p:cNvPr>
          <p:cNvSpPr txBox="1"/>
          <p:nvPr/>
        </p:nvSpPr>
        <p:spPr>
          <a:xfrm>
            <a:off x="544285" y="1262743"/>
            <a:ext cx="2568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dirty="0"/>
              <a:t>Auth</a:t>
            </a:r>
            <a:r>
              <a:rPr kumimoji="1" lang="ko-KR" altLang="en-US" dirty="0"/>
              <a:t> </a:t>
            </a:r>
            <a:r>
              <a:rPr kumimoji="1" lang="en-US" altLang="ko-KR" dirty="0"/>
              <a:t>API –</a:t>
            </a:r>
            <a:r>
              <a:rPr kumimoji="1" lang="ko-KR" altLang="en-US" dirty="0"/>
              <a:t> 회원정보 수정하기</a:t>
            </a:r>
            <a:endParaRPr kumimoji="1"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E8A746-8A8E-515A-BB5F-BF5E66847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18" y="1937465"/>
            <a:ext cx="7480563" cy="402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5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45A46A-AC66-36BF-B734-6BFE2EF3F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E9DF6-CAD9-2486-0853-6530989D8DB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6C10A-63A9-76A8-6C1B-8A15ECAF830B}"/>
              </a:ext>
            </a:extLst>
          </p:cNvPr>
          <p:cNvSpPr txBox="1"/>
          <p:nvPr/>
        </p:nvSpPr>
        <p:spPr>
          <a:xfrm>
            <a:off x="544285" y="1262743"/>
            <a:ext cx="2258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dirty="0"/>
              <a:t>Auth</a:t>
            </a:r>
            <a:r>
              <a:rPr kumimoji="1" lang="ko-KR" altLang="en-US" dirty="0"/>
              <a:t> </a:t>
            </a:r>
            <a:r>
              <a:rPr kumimoji="1" lang="en-US" altLang="ko-KR" dirty="0"/>
              <a:t>API –</a:t>
            </a:r>
            <a:r>
              <a:rPr kumimoji="1" lang="ko-KR" altLang="en-US" dirty="0"/>
              <a:t> 회원 탈퇴하기</a:t>
            </a:r>
            <a:endParaRPr kumimoji="1"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F012F9-2822-FE0A-E874-D652BDA62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96" y="2008829"/>
            <a:ext cx="7771007" cy="345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88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45A46A-AC66-36BF-B734-6BFE2EF3F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E9DF6-CAD9-2486-0853-6530989D8DB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6C10A-63A9-76A8-6C1B-8A15ECAF830B}"/>
              </a:ext>
            </a:extLst>
          </p:cNvPr>
          <p:cNvSpPr txBox="1"/>
          <p:nvPr/>
        </p:nvSpPr>
        <p:spPr>
          <a:xfrm>
            <a:off x="544285" y="1262743"/>
            <a:ext cx="1122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Clothes API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5033A5-07E6-2FF8-2061-7C73F6FEF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28" y="1773720"/>
            <a:ext cx="7866743" cy="443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3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45A46A-AC66-36BF-B734-6BFE2EF3F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E9DF6-CAD9-2486-0853-6530989D8DB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6C10A-63A9-76A8-6C1B-8A15ECAF830B}"/>
              </a:ext>
            </a:extLst>
          </p:cNvPr>
          <p:cNvSpPr txBox="1"/>
          <p:nvPr/>
        </p:nvSpPr>
        <p:spPr>
          <a:xfrm>
            <a:off x="544285" y="1262743"/>
            <a:ext cx="2268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Clothes API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옷 등록하기</a:t>
            </a:r>
            <a:endParaRPr kumimoji="1"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F75FE5-A073-C49D-6210-4FDB3517B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46" y="1667914"/>
            <a:ext cx="6418594" cy="458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76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45A46A-AC66-36BF-B734-6BFE2EF3F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E9DF6-CAD9-2486-0853-6530989D8DB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6C10A-63A9-76A8-6C1B-8A15ECAF830B}"/>
              </a:ext>
            </a:extLst>
          </p:cNvPr>
          <p:cNvSpPr txBox="1"/>
          <p:nvPr/>
        </p:nvSpPr>
        <p:spPr>
          <a:xfrm>
            <a:off x="544285" y="1262743"/>
            <a:ext cx="2268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Clothes API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옷 조회하기</a:t>
            </a:r>
            <a:endParaRPr kumimoji="1"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57FF42-2CC1-7B81-7FEE-8424154A9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138" y="1655012"/>
            <a:ext cx="4115689" cy="456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92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45A46A-AC66-36BF-B734-6BFE2EF3F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E9DF6-CAD9-2486-0853-6530989D8DB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6C10A-63A9-76A8-6C1B-8A15ECAF830B}"/>
              </a:ext>
            </a:extLst>
          </p:cNvPr>
          <p:cNvSpPr txBox="1"/>
          <p:nvPr/>
        </p:nvSpPr>
        <p:spPr>
          <a:xfrm>
            <a:off x="544285" y="1262743"/>
            <a:ext cx="2268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Clothes API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옷 삭제하기</a:t>
            </a:r>
            <a:endParaRPr kumimoji="1"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7DBE9A-74B1-266C-3948-578ED92FB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2213827"/>
            <a:ext cx="32766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75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45A46A-AC66-36BF-B734-6BFE2EF3F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E9DF6-CAD9-2486-0853-6530989D8DB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6C10A-63A9-76A8-6C1B-8A15ECAF830B}"/>
              </a:ext>
            </a:extLst>
          </p:cNvPr>
          <p:cNvSpPr txBox="1"/>
          <p:nvPr/>
        </p:nvSpPr>
        <p:spPr>
          <a:xfrm>
            <a:off x="544285" y="1262743"/>
            <a:ext cx="2268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Clothes API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옷 수정하기</a:t>
            </a:r>
            <a:endParaRPr kumimoji="1"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78E93E-2D68-0720-0857-81EEE5401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851" y="1707842"/>
            <a:ext cx="5540298" cy="456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1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43242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Diagram,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API DOCS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고동천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Sequence Diagram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황선웅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45A46A-AC66-36BF-B734-6BFE2EF3F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E9DF6-CAD9-2486-0853-6530989D8DB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6C10A-63A9-76A8-6C1B-8A15ECAF830B}"/>
              </a:ext>
            </a:extLst>
          </p:cNvPr>
          <p:cNvSpPr txBox="1"/>
          <p:nvPr/>
        </p:nvSpPr>
        <p:spPr>
          <a:xfrm>
            <a:off x="544285" y="1262743"/>
            <a:ext cx="3036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Clothes API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옷 상세정보 조회하기</a:t>
            </a:r>
            <a:endParaRPr kumimoji="1"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4486FE-0CB5-FC50-7293-90F0BC560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361" y="1683833"/>
            <a:ext cx="4973866" cy="464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04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45A46A-AC66-36BF-B734-6BFE2EF3F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E9DF6-CAD9-2486-0853-6530989D8DB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6C10A-63A9-76A8-6C1B-8A15ECAF830B}"/>
              </a:ext>
            </a:extLst>
          </p:cNvPr>
          <p:cNvSpPr txBox="1"/>
          <p:nvPr/>
        </p:nvSpPr>
        <p:spPr>
          <a:xfrm>
            <a:off x="544285" y="1262743"/>
            <a:ext cx="2268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Clothes API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옷 즐겨찾기</a:t>
            </a:r>
            <a:endParaRPr kumimoji="1"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9C7C5E-0679-A724-34EA-0B666F962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1951463"/>
            <a:ext cx="3175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16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45A46A-AC66-36BF-B734-6BFE2EF3F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E9DF6-CAD9-2486-0853-6530989D8DB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6C10A-63A9-76A8-6C1B-8A15ECAF830B}"/>
              </a:ext>
            </a:extLst>
          </p:cNvPr>
          <p:cNvSpPr txBox="1"/>
          <p:nvPr/>
        </p:nvSpPr>
        <p:spPr>
          <a:xfrm>
            <a:off x="544285" y="1262743"/>
            <a:ext cx="2268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Clothes API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옷 추천하기</a:t>
            </a:r>
            <a:endParaRPr kumimoji="1"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259F04-DF99-00F2-451E-3B44EE3B8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658" y="1570520"/>
            <a:ext cx="5990683" cy="467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19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45A46A-AC66-36BF-B734-6BFE2EF3F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E9DF6-CAD9-2486-0853-6530989D8DB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6C10A-63A9-76A8-6C1B-8A15ECAF830B}"/>
              </a:ext>
            </a:extLst>
          </p:cNvPr>
          <p:cNvSpPr txBox="1"/>
          <p:nvPr/>
        </p:nvSpPr>
        <p:spPr>
          <a:xfrm>
            <a:off x="544285" y="1262743"/>
            <a:ext cx="1187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Weather API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C6FBE1-311D-CCE6-81CE-ED16903B8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56" y="1851053"/>
            <a:ext cx="8276288" cy="263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09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45A46A-AC66-36BF-B734-6BFE2EF3F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E9DF6-CAD9-2486-0853-6530989D8DB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6C10A-63A9-76A8-6C1B-8A15ECAF830B}"/>
              </a:ext>
            </a:extLst>
          </p:cNvPr>
          <p:cNvSpPr txBox="1"/>
          <p:nvPr/>
        </p:nvSpPr>
        <p:spPr>
          <a:xfrm>
            <a:off x="544285" y="1262743"/>
            <a:ext cx="3026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Weather API – </a:t>
            </a:r>
            <a:r>
              <a:rPr kumimoji="1" lang="ko-KR" altLang="en-US" dirty="0"/>
              <a:t>현재 날씨 조회하기</a:t>
            </a:r>
            <a:endParaRPr kumimoji="1"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9F6851-DCB0-40ED-F4F8-A29538288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24" y="1747922"/>
            <a:ext cx="6797752" cy="413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96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Sequence Diagram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Maker</a:t>
            </a:r>
          </a:p>
        </p:txBody>
      </p:sp>
    </p:spTree>
    <p:extLst>
      <p:ext uri="{BB962C8B-B14F-4D97-AF65-F5344CB8AC3E}">
        <p14:creationId xmlns:p14="http://schemas.microsoft.com/office/powerpoint/2010/main" val="3298917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B4F9D2E-B175-9C08-70D3-D98C1AC48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544B24-CF5C-EAB3-5434-148EBB82F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49" y="1721078"/>
            <a:ext cx="8737301" cy="34158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64B39-781F-4E97-8963-068B3669DFAD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B8F0F0-0DB1-CB1E-8345-F9909EFB7D1E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가입하기</a:t>
            </a:r>
          </a:p>
        </p:txBody>
      </p:sp>
    </p:spTree>
    <p:extLst>
      <p:ext uri="{BB962C8B-B14F-4D97-AF65-F5344CB8AC3E}">
        <p14:creationId xmlns:p14="http://schemas.microsoft.com/office/powerpoint/2010/main" val="2365778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CCF1F95-50E3-B3B5-3F8E-FB2410D3D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9BDBF-392E-C698-FDA1-DC2741B4CBB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9C21DB-85AC-1202-B105-FDC1B1DD8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2" y="1487921"/>
            <a:ext cx="8900915" cy="38821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5B0EE3-45B2-3CAD-401D-D0B475802E29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하기</a:t>
            </a:r>
          </a:p>
        </p:txBody>
      </p:sp>
    </p:spTree>
    <p:extLst>
      <p:ext uri="{BB962C8B-B14F-4D97-AF65-F5344CB8AC3E}">
        <p14:creationId xmlns:p14="http://schemas.microsoft.com/office/powerpoint/2010/main" val="2869418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EA7B4AB-6F99-DC0F-22E7-EF6AB8BEE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D383B0-2EB4-7FA2-107D-B68016A20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46" y="1642191"/>
            <a:ext cx="8860508" cy="35736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DBF91D-20AB-16FD-4F95-8B9448DDEE82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62855-EAA2-A6C2-691B-F2B1E2881035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2534860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F6430E0-A1D8-8809-B9E6-DD9F24441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785494-A863-3D24-D9B2-CB1BB0176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6" y="1647857"/>
            <a:ext cx="8771467" cy="35622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853DC8-4B8C-8136-2EBC-498180CDBBF9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5A9D84-2696-A495-32B5-2C90A7499612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정보 수정하기</a:t>
            </a:r>
          </a:p>
        </p:txBody>
      </p:sp>
    </p:spTree>
    <p:extLst>
      <p:ext uri="{BB962C8B-B14F-4D97-AF65-F5344CB8AC3E}">
        <p14:creationId xmlns:p14="http://schemas.microsoft.com/office/powerpoint/2010/main" val="299651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Diagram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Maker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85977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C2C0166-4206-2651-0547-DC720D47A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20CE48-296B-FEE7-6B33-876A3AB32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6" y="1733236"/>
            <a:ext cx="8771467" cy="3391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DC0FF7-1729-8F2D-3C37-54E2985660C9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E7A29-1C12-19A9-F1A3-ECD5F0573812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탈퇴하기</a:t>
            </a:r>
          </a:p>
        </p:txBody>
      </p:sp>
    </p:spTree>
    <p:extLst>
      <p:ext uri="{BB962C8B-B14F-4D97-AF65-F5344CB8AC3E}">
        <p14:creationId xmlns:p14="http://schemas.microsoft.com/office/powerpoint/2010/main" val="1902723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7DA0CDB-BD12-AA97-A6FE-D6D1784A7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164778-4493-085B-6A9F-FFABB3D6F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46" y="1527102"/>
            <a:ext cx="8758908" cy="38037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159971-F64F-206A-8114-8C0506339E15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1D393-48CF-060F-6C16-8AE887485787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 등록하기</a:t>
            </a:r>
          </a:p>
        </p:txBody>
      </p:sp>
    </p:spTree>
    <p:extLst>
      <p:ext uri="{BB962C8B-B14F-4D97-AF65-F5344CB8AC3E}">
        <p14:creationId xmlns:p14="http://schemas.microsoft.com/office/powerpoint/2010/main" val="1358720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4327B0F-1D8C-4CBA-FF29-9FD4F4E76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1FC755-522E-610B-F465-91522F3CF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41" y="1559793"/>
            <a:ext cx="8811518" cy="40757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E29AE0-D1DE-5E23-8450-EEF7C7FA1E79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176C21-0A65-8EF0-F347-B7090AF97CB0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 조회하기</a:t>
            </a:r>
          </a:p>
        </p:txBody>
      </p:sp>
    </p:spTree>
    <p:extLst>
      <p:ext uri="{BB962C8B-B14F-4D97-AF65-F5344CB8AC3E}">
        <p14:creationId xmlns:p14="http://schemas.microsoft.com/office/powerpoint/2010/main" val="2009199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426C47B-BEE4-C847-A079-B55243348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4E6C5C-E71F-B2B3-58A7-C4C380E14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6" y="1786937"/>
            <a:ext cx="8771467" cy="32841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69F71F-AD74-2FD5-B6C0-33BECEC32B0F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4157C-874C-C394-0318-1873D2E5416C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상세 의류 조회하기</a:t>
            </a:r>
          </a:p>
        </p:txBody>
      </p:sp>
    </p:spTree>
    <p:extLst>
      <p:ext uri="{BB962C8B-B14F-4D97-AF65-F5344CB8AC3E}">
        <p14:creationId xmlns:p14="http://schemas.microsoft.com/office/powerpoint/2010/main" val="3658261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3BCBCA4-1D98-6E86-F433-C22EA943E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3CE5AF-DE44-378D-A81D-DB482BD55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755119"/>
            <a:ext cx="8737600" cy="33477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1C31EB-CB97-9560-74A3-7E669E23A219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A51E4-471C-4459-3CD8-EC16D1C42C50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 즐겨찾기 하기</a:t>
            </a:r>
          </a:p>
        </p:txBody>
      </p:sp>
    </p:spTree>
    <p:extLst>
      <p:ext uri="{BB962C8B-B14F-4D97-AF65-F5344CB8AC3E}">
        <p14:creationId xmlns:p14="http://schemas.microsoft.com/office/powerpoint/2010/main" val="1618262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CB78762-98C4-FF10-432F-851D3E593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02776A-D643-2896-C7E4-CF78DB566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64" y="1775993"/>
            <a:ext cx="8903071" cy="33060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271C16-FF83-17FC-6365-05FB59706855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9E4F4-3454-59F1-70B2-78C1B57204C6}"/>
              </a:ext>
            </a:extLst>
          </p:cNvPr>
          <p:cNvSpPr txBox="1"/>
          <p:nvPr/>
        </p:nvSpPr>
        <p:spPr>
          <a:xfrm>
            <a:off x="438150" y="1038225"/>
            <a:ext cx="2190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의류 즐겨찾기 해제하기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913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C9BA437-FC5B-9282-F04D-53C839A8B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CEC97D-DEFF-299A-0DD8-482E73B9E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560" y="1559793"/>
            <a:ext cx="5418879" cy="44621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0BAAEB-4218-2399-1073-C0C2DC66A0CF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47F10-741D-EBF0-2561-15AB5EF439E3}"/>
              </a:ext>
            </a:extLst>
          </p:cNvPr>
          <p:cNvSpPr txBox="1"/>
          <p:nvPr/>
        </p:nvSpPr>
        <p:spPr>
          <a:xfrm>
            <a:off x="438150" y="1038225"/>
            <a:ext cx="2476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의류 </a:t>
            </a:r>
            <a:r>
              <a:rPr lang="ko-KR" altLang="en-US" dirty="0" err="1"/>
              <a:t>세탁법</a:t>
            </a:r>
            <a:r>
              <a:rPr lang="ko-KR" altLang="en-US" dirty="0"/>
              <a:t> 조회하기</a:t>
            </a:r>
          </a:p>
        </p:txBody>
      </p:sp>
    </p:spTree>
    <p:extLst>
      <p:ext uri="{BB962C8B-B14F-4D97-AF65-F5344CB8AC3E}">
        <p14:creationId xmlns:p14="http://schemas.microsoft.com/office/powerpoint/2010/main" val="4167265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DED029D-3248-D4D6-F448-FBF08C714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229282-F6F8-E124-B397-266843E88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46" y="1725862"/>
            <a:ext cx="8754907" cy="3406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827656-9C0D-A01C-BC02-5FF9619D9F63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742A28-A002-E34C-2D2F-9F3EF1D31B8C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 삭제하기</a:t>
            </a:r>
          </a:p>
        </p:txBody>
      </p:sp>
    </p:spTree>
    <p:extLst>
      <p:ext uri="{BB962C8B-B14F-4D97-AF65-F5344CB8AC3E}">
        <p14:creationId xmlns:p14="http://schemas.microsoft.com/office/powerpoint/2010/main" val="7642457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1228F27-715C-D3D0-31AA-2C3A51920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145FE3-1546-D8AE-CC3A-058D73C78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46" y="1634095"/>
            <a:ext cx="8860508" cy="35898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6EFDD8-EE87-08FC-C419-BB94445C6E23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B7A79-D47B-AF03-28C5-9862600EEFD7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의류 수정하기</a:t>
            </a:r>
          </a:p>
        </p:txBody>
      </p:sp>
    </p:spTree>
    <p:extLst>
      <p:ext uri="{BB962C8B-B14F-4D97-AF65-F5344CB8AC3E}">
        <p14:creationId xmlns:p14="http://schemas.microsoft.com/office/powerpoint/2010/main" val="3624574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CA982E8-C513-646A-C384-E669A8F5E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362858-8E40-A7EC-E3FE-0ADAC754C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61" y="1643841"/>
            <a:ext cx="6889077" cy="40084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CF1A61-16BA-C991-B17A-CA337ED92AA7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DE5859-3085-560D-10BD-9846647A1269}"/>
              </a:ext>
            </a:extLst>
          </p:cNvPr>
          <p:cNvSpPr txBox="1"/>
          <p:nvPr/>
        </p:nvSpPr>
        <p:spPr>
          <a:xfrm>
            <a:off x="438150" y="1038225"/>
            <a:ext cx="2352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날씨에 따른 의류 </a:t>
            </a:r>
            <a:r>
              <a:rPr lang="ko-KR" altLang="en-US" dirty="0" err="1"/>
              <a:t>추천받기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589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020154-EA06-41F7-9A01-D687CA0EB8A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2F0BCA-AE95-5971-DABD-8391F94B5E7C}"/>
              </a:ext>
            </a:extLst>
          </p:cNvPr>
          <p:cNvSpPr txBox="1"/>
          <p:nvPr/>
        </p:nvSpPr>
        <p:spPr>
          <a:xfrm>
            <a:off x="216319" y="917841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dirty="0"/>
              <a:t>Android – Entity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E4712D-D7E8-1035-B345-0BD4DA22E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95" y="1856439"/>
            <a:ext cx="5442810" cy="333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24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F716D92-467B-78FF-2278-9FE196001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18BBBE-D11E-A3FC-CAC6-B71053272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26" y="1691466"/>
            <a:ext cx="8390347" cy="40084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E08AB9-E390-EDCA-34EC-68526EC3667F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995D4-5CBC-37E0-C78B-2F62094E4695}"/>
              </a:ext>
            </a:extLst>
          </p:cNvPr>
          <p:cNvSpPr txBox="1"/>
          <p:nvPr/>
        </p:nvSpPr>
        <p:spPr>
          <a:xfrm>
            <a:off x="438150" y="103822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날씨 조회하기</a:t>
            </a:r>
          </a:p>
        </p:txBody>
      </p:sp>
    </p:spTree>
    <p:extLst>
      <p:ext uri="{BB962C8B-B14F-4D97-AF65-F5344CB8AC3E}">
        <p14:creationId xmlns:p14="http://schemas.microsoft.com/office/powerpoint/2010/main" val="112607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020154-EA06-41F7-9A01-D687CA0EB8A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2F0BCA-AE95-5971-DABD-8391F94B5E7C}"/>
              </a:ext>
            </a:extLst>
          </p:cNvPr>
          <p:cNvSpPr txBox="1"/>
          <p:nvPr/>
        </p:nvSpPr>
        <p:spPr>
          <a:xfrm>
            <a:off x="216319" y="917841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dirty="0"/>
              <a:t>Android – Main Class</a:t>
            </a:r>
          </a:p>
          <a:p>
            <a:endParaRPr kumimoji="1" lang="en-US" altLang="x-none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471AC321-D6EC-CE06-DD42-109987C707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x-none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0FE755-E050-9802-7B3E-477A9C305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19" y="1280623"/>
            <a:ext cx="8453489" cy="475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020154-EA06-41F7-9A01-D687CA0EB8A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2F0BCA-AE95-5971-DABD-8391F94B5E7C}"/>
              </a:ext>
            </a:extLst>
          </p:cNvPr>
          <p:cNvSpPr txBox="1"/>
          <p:nvPr/>
        </p:nvSpPr>
        <p:spPr>
          <a:xfrm>
            <a:off x="216319" y="917841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dirty="0"/>
              <a:t>Android – Connection Class</a:t>
            </a:r>
          </a:p>
          <a:p>
            <a:endParaRPr kumimoji="1" lang="en-US" altLang="x-none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471AC321-D6EC-CE06-DD42-109987C707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x-none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CA1FA2-FBC3-950E-E0BA-57F36DC31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8" y="1836389"/>
            <a:ext cx="7636063" cy="349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1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020154-EA06-41F7-9A01-D687CA0EB8A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2F0BCA-AE95-5971-DABD-8391F94B5E7C}"/>
              </a:ext>
            </a:extLst>
          </p:cNvPr>
          <p:cNvSpPr txBox="1"/>
          <p:nvPr/>
        </p:nvSpPr>
        <p:spPr>
          <a:xfrm>
            <a:off x="216319" y="91784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dirty="0"/>
              <a:t>Server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E32C40-BF82-6C5E-0BA3-64C5A9414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45" y="1130367"/>
            <a:ext cx="8374310" cy="50787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API Docs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Maker</a:t>
            </a:r>
          </a:p>
        </p:txBody>
      </p:sp>
    </p:spTree>
    <p:extLst>
      <p:ext uri="{BB962C8B-B14F-4D97-AF65-F5344CB8AC3E}">
        <p14:creationId xmlns:p14="http://schemas.microsoft.com/office/powerpoint/2010/main" val="210688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45A46A-AC66-36BF-B734-6BFE2EF3F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E9DF6-CAD9-2486-0853-6530989D8DB6}"/>
              </a:ext>
            </a:extLst>
          </p:cNvPr>
          <p:cNvSpPr txBox="1"/>
          <p:nvPr/>
        </p:nvSpPr>
        <p:spPr>
          <a:xfrm>
            <a:off x="2119256" y="301214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Hanger</a:t>
            </a:r>
          </a:p>
          <a:p>
            <a:endParaRPr kumimoji="1" lang="x-none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F7854F-AFB8-A88A-6090-E3BA25C37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85" y="1677820"/>
            <a:ext cx="8055429" cy="35023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F6C10A-63A9-76A8-6C1B-8A15ECAF830B}"/>
              </a:ext>
            </a:extLst>
          </p:cNvPr>
          <p:cNvSpPr txBox="1"/>
          <p:nvPr/>
        </p:nvSpPr>
        <p:spPr>
          <a:xfrm>
            <a:off x="544285" y="1262743"/>
            <a:ext cx="883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dirty="0"/>
              <a:t>Auth</a:t>
            </a:r>
            <a:r>
              <a:rPr kumimoji="1" lang="ko-KR" altLang="en-US" dirty="0"/>
              <a:t> </a:t>
            </a:r>
            <a:r>
              <a:rPr kumimoji="1" lang="en-US" altLang="ko-KR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707507146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5699</TotalTime>
  <Words>279</Words>
  <Application>Microsoft Office PowerPoint</Application>
  <PresentationFormat>화면 슬라이드 쇼(4:3)</PresentationFormat>
  <Paragraphs>127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8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 Class Diagram</vt:lpstr>
      <vt:lpstr>PowerPoint 프레젠테이션</vt:lpstr>
      <vt:lpstr>PowerPoint 프레젠테이션</vt:lpstr>
      <vt:lpstr>PowerPoint 프레젠테이션</vt:lpstr>
      <vt:lpstr>PowerPoint 프레젠테이션</vt:lpstr>
      <vt:lpstr> API Docs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Sequence Diagram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황선웅</cp:lastModifiedBy>
  <cp:revision>523</cp:revision>
  <cp:lastPrinted>2001-07-23T08:42:52Z</cp:lastPrinted>
  <dcterms:created xsi:type="dcterms:W3CDTF">2011-02-22T01:37:12Z</dcterms:created>
  <dcterms:modified xsi:type="dcterms:W3CDTF">2022-05-27T10:32:22Z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