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5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80" r:id="rId4"/>
    <p:sldId id="259" r:id="rId5"/>
    <p:sldId id="260" r:id="rId6"/>
    <p:sldId id="261" r:id="rId7"/>
    <p:sldId id="258" r:id="rId8"/>
    <p:sldId id="262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279" r:id="rId41"/>
    <p:sldId id="282" r:id="rId42"/>
    <p:sldId id="283" r:id="rId43"/>
    <p:sldId id="297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3342" autoAdjust="0"/>
  </p:normalViewPr>
  <p:slideViewPr>
    <p:cSldViewPr snapToGrid="0" snapToObjects="1">
      <p:cViewPr varScale="1">
        <p:scale>
          <a:sx n="80" d="100"/>
          <a:sy n="80" d="100"/>
        </p:scale>
        <p:origin x="1267" y="53"/>
      </p:cViewPr>
      <p:guideLst>
        <p:guide orient="horz" pos="2159"/>
        <p:guide pos="28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</a:p>
          <a:p>
            <a:pPr lvl="1">
              <a:defRPr/>
            </a:pPr>
            <a:r>
              <a:rPr lang="en-GB" altLang="ko-KR"/>
              <a:t>Second level</a:t>
            </a:r>
          </a:p>
          <a:p>
            <a:pPr lvl="2">
              <a:defRPr/>
            </a:pPr>
            <a:r>
              <a:rPr lang="en-GB" altLang="ko-KR"/>
              <a:t>Third level</a:t>
            </a:r>
          </a:p>
          <a:p>
            <a:pPr lvl="3">
              <a:defRPr/>
            </a:pPr>
            <a:r>
              <a:rPr lang="en-GB" altLang="ko-KR"/>
              <a:t>Fourth level</a:t>
            </a:r>
          </a:p>
          <a:p>
            <a:pPr lvl="4">
              <a:defRPr/>
            </a:pPr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79E618C-E705-4CD1-A19E-88052652622A}" type="slidenum">
              <a:rPr lang="en-US"/>
              <a:pPr lvl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D837667-D8F6-A1A8-4A8A-E303EDA31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99DE-A4D7-D457-2125-6E080A41F0C9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08F857-7219-A76A-AA41-C9770A0C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3" y="1416631"/>
            <a:ext cx="6843353" cy="45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B412C-99E1-52D5-E46F-5080D4E45881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54211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F8AB0C1-93D0-8D08-5D98-499F93A9A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49E2-8447-5FE5-C7FE-A7DF467D737C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1504F0-84A2-5E17-6B21-46548450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1782937"/>
            <a:ext cx="6805250" cy="329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9B7D9-E0BB-ADC7-C0CC-418A517C0F5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164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F716FD4-A260-0619-793E-9B141F0E6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BD3F9-8439-D205-4657-973656BAB0C6}"/>
              </a:ext>
            </a:extLst>
          </p:cNvPr>
          <p:cNvSpPr txBox="1"/>
          <p:nvPr/>
        </p:nvSpPr>
        <p:spPr>
          <a:xfrm>
            <a:off x="267463" y="960409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3C7CE8-97FB-E4EC-DFD1-C6A12AFEA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" y="1939154"/>
            <a:ext cx="6797629" cy="3139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2AD40-5D1D-1820-C811-EDC45C93A30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18519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6CF8E3-10DE-2803-E3E7-058FED5C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64A29-3A11-3D26-6CEF-CDF3BBD317BB}"/>
              </a:ext>
            </a:extLst>
          </p:cNvPr>
          <p:cNvSpPr txBox="1"/>
          <p:nvPr/>
        </p:nvSpPr>
        <p:spPr>
          <a:xfrm>
            <a:off x="267463" y="960409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D0E2B4-BD35-7C58-137B-3BDE5962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710541"/>
            <a:ext cx="6812870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BBD1A-D55B-EF31-557E-17FF57CBE2A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05854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F61FB87-D6C7-8A0B-CF8B-41355FC7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93C02-C2AA-6A54-63EC-A810018AF577}"/>
              </a:ext>
            </a:extLst>
          </p:cNvPr>
          <p:cNvSpPr txBox="1"/>
          <p:nvPr/>
        </p:nvSpPr>
        <p:spPr>
          <a:xfrm>
            <a:off x="267463" y="960409"/>
            <a:ext cx="2585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비밀번호 찾기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ACA21D-5CC4-7376-D470-095FA21D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1851523"/>
            <a:ext cx="6805250" cy="3154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08BB0-E7B2-69BC-E20E-840008EC349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2764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20066FF-9514-16BA-6B06-3AE04A0F0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92E94-BC8D-221B-011B-8139FC1EA1FB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430EB6D-7EEB-BC81-882D-56FB210C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706731"/>
            <a:ext cx="6812870" cy="3444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0A6EB-0CFD-50DD-1B0D-D8FBAF8FB07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22276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835233E-564C-06E1-3BA8-293DFBC8B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A0FBA-EE94-2FF2-49D4-24F2A6C1C1A6}"/>
              </a:ext>
            </a:extLst>
          </p:cNvPr>
          <p:cNvSpPr txBox="1"/>
          <p:nvPr/>
        </p:nvSpPr>
        <p:spPr>
          <a:xfrm>
            <a:off x="267463" y="960409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정보 수정하기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B8D618-65A7-A794-C991-00202CB0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7" y="1348197"/>
            <a:ext cx="6351565" cy="477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A4857-ED8B-2094-C556-3E7742A64C1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77154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BE45E0-7664-3883-FA2D-0C904BAE5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0677F-795A-2ADB-815E-D7338B3BC1DE}"/>
              </a:ext>
            </a:extLst>
          </p:cNvPr>
          <p:cNvSpPr txBox="1"/>
          <p:nvPr/>
        </p:nvSpPr>
        <p:spPr>
          <a:xfrm>
            <a:off x="267463" y="960409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정보 수정하기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A3DF5A-EAAF-711A-8DEB-98C77C84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6" y="1661007"/>
            <a:ext cx="6790008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97B7B-9305-D7F2-01C5-E1F67222E15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83208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3B6440B-ACB9-0C67-F431-FF1BA385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FB4B2-9850-2E95-8D63-94329A7C87AD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탈퇴하기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BA834-FEFF-2310-7593-661E1471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02" y="2464986"/>
            <a:ext cx="6416596" cy="1928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1D33-CCE3-B829-5B17-D3064D56038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4348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AAD112B-AC9C-C14A-4C2B-D958F18E4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C8781-CD70-91F6-346F-10369C26AED4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탈퇴하기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EA6D2A-49F1-B2A8-D5EB-49F3F0E87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1672438"/>
            <a:ext cx="6805250" cy="3513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15C64-164D-19E9-1A1B-22EE735B4C6A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27722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64163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Diagram,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API DOCS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황선웅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이현호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27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황선웅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장혜원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이유진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Diagram, API DOCS, 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황선웅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4CDE64B-7BAE-194E-A580-8606978DB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FEE27-1CC6-3856-EC03-ADD37A2CB670}"/>
              </a:ext>
            </a:extLst>
          </p:cNvPr>
          <p:cNvSpPr txBox="1"/>
          <p:nvPr/>
        </p:nvSpPr>
        <p:spPr>
          <a:xfrm>
            <a:off x="267463" y="960409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 중복 검사하기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476B9-BECA-D7C4-BB21-00FF3411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81" y="2160160"/>
            <a:ext cx="6210838" cy="253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8B644-1776-C30E-AA4F-B19AF397087D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57697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06B92F3-A6ED-B163-1878-1CA74B33D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277B-F563-882D-722B-F82B7106DE67}"/>
              </a:ext>
            </a:extLst>
          </p:cNvPr>
          <p:cNvSpPr txBox="1"/>
          <p:nvPr/>
        </p:nvSpPr>
        <p:spPr>
          <a:xfrm>
            <a:off x="267463" y="960409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 중복 검사하기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CBA6AA-D1B1-3039-5951-2E6C4FFC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6" y="1821040"/>
            <a:ext cx="6790008" cy="3215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DE279-E8F2-D118-DD89-5987A0A4CE8A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72516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2C621D-1E06-B6D4-9BDA-8F4234004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9B18-AAA3-41B9-2F0E-1527ABD0BE0D}"/>
              </a:ext>
            </a:extLst>
          </p:cNvPr>
          <p:cNvSpPr txBox="1"/>
          <p:nvPr/>
        </p:nvSpPr>
        <p:spPr>
          <a:xfrm>
            <a:off x="267463" y="960409"/>
            <a:ext cx="127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– API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5484181-2011-39E8-6435-5A40E41B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0" y="2007747"/>
            <a:ext cx="7155800" cy="2842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14FB1-9C71-F63F-D736-3999E5C1665B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12954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FC99D51-18D6-9FA8-8C6F-B5276CEEE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06AF7-F48E-EDAE-07F8-24B05147BB3A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등록하기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8EFF10-4537-63E9-5729-0517DB89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93" y="1481530"/>
            <a:ext cx="5549014" cy="4751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5DC3A-D402-02A3-5D71-0101DB50291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2536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F08C3CB-488D-277E-7BDA-A5E96DCE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2DA73-3ABE-E15D-6162-DBEEBD454DF0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등록하기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287840-FD2A-E752-3889-76F164EF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1661007"/>
            <a:ext cx="6828112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4D3FA-08EB-98DB-C186-96FB6940952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71342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F6BCB7-9EAD-6425-B7BA-5BCA7E860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C1130-9750-9878-5651-A33529E75D49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조회하기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A62B55-0332-300E-467C-3E788631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1" y="1763885"/>
            <a:ext cx="6660457" cy="3330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C3E77-A1B8-D49A-5A32-77C94335CB3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77295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5DAC5BB-2F83-E6B5-4089-3BC046B94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EB68B-8E88-8F93-4172-067E67A4FE64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조회하기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1A3322-807A-E46C-8F8D-29C766F5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8" y="1479335"/>
            <a:ext cx="5405743" cy="4610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1786B-738A-F77E-1720-24CC1F812D2C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6105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D9B866-F7C8-BECB-E889-17B0FE8CF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78548-A954-CB47-BB42-584218A7DFE0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삭제하기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A1808-0E01-E2CF-A8A4-631A19CA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" y="2080143"/>
            <a:ext cx="6820491" cy="269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A9856-0502-C0E2-74EA-09F27F5D65D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99747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99E1A21-EB4E-C65C-980E-F9F241A2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DF3-A1B8-DC91-7F2F-7BE511ED7EAE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삭제하기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5FE476-7104-DA45-B5FF-6731F4FF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645765"/>
            <a:ext cx="6812870" cy="3566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EB606-AA7E-CE3B-F62F-82671ABBF1E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11584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2C4A020-73BC-439A-732F-098642579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E20E1-E9C3-BAE3-C460-9111CC75C818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수정하기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671F6B-E726-1DEA-FDA9-417A803D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08" y="1432638"/>
            <a:ext cx="5537583" cy="4869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D78F4-EAF5-370A-E4CC-0E59AA1D77A4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5733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97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83F488F-E082-57BB-0640-2526797AB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79F63-8C2E-7A69-98CE-7F98528478F3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수정하기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601B83-3674-BAF8-A1B3-6184FA2B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1664817"/>
            <a:ext cx="6828112" cy="3528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18716-E0D4-DC1E-3817-8D09B859FF7A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472389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21038F1-5B17-1774-44AF-CA802BA8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9AC9-28B0-F1E5-949C-F584037A7299}"/>
              </a:ext>
            </a:extLst>
          </p:cNvPr>
          <p:cNvSpPr txBox="1"/>
          <p:nvPr/>
        </p:nvSpPr>
        <p:spPr>
          <a:xfrm>
            <a:off x="267463" y="960409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상세 정보 조회하기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4F9A4-4AAA-EB8E-FE9D-DDD56D0D6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92" y="2083953"/>
            <a:ext cx="6645216" cy="2690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EFE88-987B-AC69-E14C-EA304E3D09A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3746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B7D4043-0CB7-6FBB-3F81-0B7EAFE1D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1037A-24D3-00E2-A7AB-E1FEEAFD45BE}"/>
              </a:ext>
            </a:extLst>
          </p:cNvPr>
          <p:cNvSpPr txBox="1"/>
          <p:nvPr/>
        </p:nvSpPr>
        <p:spPr>
          <a:xfrm>
            <a:off x="267463" y="960409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상세 정보 조회하기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ABD845-3B1D-286E-0D52-C1BCC29A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17" y="1469965"/>
            <a:ext cx="5513365" cy="4349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D2D85-2E04-94FA-7448-0D458ADD8A0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292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680E506-AAA2-EC13-3AE4-7146394CF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688A4-946D-EAE9-82BA-845089B4FBB5}"/>
              </a:ext>
            </a:extLst>
          </p:cNvPr>
          <p:cNvSpPr txBox="1"/>
          <p:nvPr/>
        </p:nvSpPr>
        <p:spPr>
          <a:xfrm>
            <a:off x="267463" y="960409"/>
            <a:ext cx="3453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즐겨찾기 하기 </a:t>
            </a:r>
            <a:r>
              <a:rPr kumimoji="1" lang="en-US" altLang="ko-KR" dirty="0"/>
              <a:t>/ </a:t>
            </a:r>
            <a:r>
              <a:rPr kumimoji="1" lang="ko-KR" altLang="en-US" dirty="0"/>
              <a:t>해제하기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6C84EB-FCB0-1E3E-9DD8-A330D9BCC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43" y="1931540"/>
            <a:ext cx="6607113" cy="299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02FB-8B52-94D7-D321-0F14D03BBE70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12307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BF900AB-AA36-91CA-6B12-9870F776D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94060-65DA-86E8-9997-DFEEACE0B832}"/>
              </a:ext>
            </a:extLst>
          </p:cNvPr>
          <p:cNvSpPr txBox="1"/>
          <p:nvPr/>
        </p:nvSpPr>
        <p:spPr>
          <a:xfrm>
            <a:off x="267463" y="960409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즐겨찾기 하기 </a:t>
            </a:r>
            <a:r>
              <a:rPr kumimoji="1" lang="en-US" altLang="ko-KR" dirty="0"/>
              <a:t>/ </a:t>
            </a:r>
            <a:r>
              <a:rPr kumimoji="1" lang="ko-KR" altLang="en-US" dirty="0"/>
              <a:t>해제하기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C223A2-2A54-05E3-33E0-8F4331B3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661007"/>
            <a:ext cx="6812870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AD2AD-FA8B-F7D7-C54E-2C1FB3D25B6B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3450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BB362EC-F18F-4F46-8A07-D4DABD57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154D3-10DA-3398-6A53-BE4F2532967B}"/>
              </a:ext>
            </a:extLst>
          </p:cNvPr>
          <p:cNvSpPr txBox="1"/>
          <p:nvPr/>
        </p:nvSpPr>
        <p:spPr>
          <a:xfrm>
            <a:off x="267463" y="960409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날씨에 따른 의류 </a:t>
            </a:r>
            <a:r>
              <a:rPr kumimoji="1" lang="ko-KR" altLang="en-US" dirty="0" err="1"/>
              <a:t>추천받기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34A00-DBBB-8748-FE61-B4B1CBBF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7" y="2442124"/>
            <a:ext cx="6759526" cy="197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43F08-DA03-1141-71C6-1B1AC9BD20E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454069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8AA72E-A2AB-3BC0-D475-60D3DE5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160AC-15C9-E0DA-B165-DE19356140EC}"/>
              </a:ext>
            </a:extLst>
          </p:cNvPr>
          <p:cNvSpPr txBox="1"/>
          <p:nvPr/>
        </p:nvSpPr>
        <p:spPr>
          <a:xfrm>
            <a:off x="267463" y="960409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날씨에 따른 의류 </a:t>
            </a:r>
            <a:r>
              <a:rPr kumimoji="1" lang="ko-KR" altLang="en-US" dirty="0" err="1"/>
              <a:t>추천받기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B5B102-1BEA-7ACE-BD46-9B27B9FA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550507"/>
            <a:ext cx="6812870" cy="3756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AA51F-5EA8-2FCE-524C-AA1FDAAE717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24561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FEC2B03-584F-1529-A4BE-EBFB882C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762DC-0B48-DBEC-105C-1C63808940C2}"/>
              </a:ext>
            </a:extLst>
          </p:cNvPr>
          <p:cNvSpPr txBox="1"/>
          <p:nvPr/>
        </p:nvSpPr>
        <p:spPr>
          <a:xfrm>
            <a:off x="267463" y="960409"/>
            <a:ext cx="129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Weather - API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432EC5-2CB4-DA33-6F7A-2BAA78D6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0" y="2960329"/>
            <a:ext cx="7155800" cy="937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37900-F89E-4821-C302-B3666D78896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30737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847F32A-7132-E4D3-EB0B-6074E9D2D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1ED6E-7714-2A06-FE53-5720C58B5B14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 조회하기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B37F6-2A85-7BD9-27B6-B898EF184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74" y="3116553"/>
            <a:ext cx="6355631" cy="624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1D55B-E8BD-0833-8FA4-995B070A22C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64107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7299FD1-EB6B-36E2-6C17-E5F2CE4A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1C82-882C-9082-1B0A-993B7C75D2FD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 조회하기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F986E5-B9C2-9114-9CB1-9B74B3A1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6" y="1382486"/>
            <a:ext cx="6722767" cy="462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79822-6A36-44A7-58A5-852B2CA9851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536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Entity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8E04B73-C486-5D44-7264-BDE54FDA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" y="1757813"/>
            <a:ext cx="8661049" cy="35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Sequence Diagram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3298917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4F9D2E-B175-9C08-70D3-D98C1AC4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64B39-781F-4E97-8963-068B3669DFAD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8F0F0-0DB1-CB1E-8345-F9909EFB7D1E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2676E7-15EB-FEED-3B33-131963B9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" y="1702920"/>
            <a:ext cx="878662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8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CF1F95-50E3-B3B5-3F8E-FB2410D3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BDBF-392E-C698-FDA1-DC2741B4CB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0EE3-45B2-3CAD-401D-D0B475802E29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88382-10F1-B39B-9B36-B1672F20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" y="1752740"/>
            <a:ext cx="8858645" cy="33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DEB5B1-2BF2-DF89-CE08-0D628A4DE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A9533-4ADA-AF7B-181B-A9E6A48DFC1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 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A5E14-2165-D301-B783-50FAB3AC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80" y="1710541"/>
            <a:ext cx="4145639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66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A7B4AB-6F99-DC0F-22E7-EF6AB8BEE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BF91D-20AB-16FD-4F95-8B9448DDEE8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62855-EAA2-A6C2-691B-F2B1E288103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비밀번호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60500-99CB-755E-B116-4CCC20DD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7" y="2194232"/>
            <a:ext cx="8737286" cy="24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F6430E0-A1D8-8809-B9E6-DD9F2444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3DC8-4B8C-8136-2EBC-498180CDBBF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A9D84-2696-A495-32B5-2C90A74996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17815-0983-F32F-9804-71786357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2001399"/>
            <a:ext cx="8860508" cy="28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3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2C0166-4206-2651-0547-DC720D47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C0FF7-1729-8F2D-3C37-54E2985660C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E7A29-1C12-19A9-F1A3-ECD5F05738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6D4F13-AF65-98AE-0E04-D2DE6842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" y="1934724"/>
            <a:ext cx="8741692" cy="29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23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7DA0CDB-BD12-AA97-A6FE-D6D1784A7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59971-F64F-206A-8114-8C0506339E1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1D393-48CF-060F-6C16-8AE88748578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등록하기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A5EBE5-0AA7-FBC9-6989-61C21E61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" y="1517230"/>
            <a:ext cx="8789670" cy="38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0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327B0F-1D8C-4CBA-FF29-9FD4F4E7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29AE0-D1DE-5E23-8450-EEF7C7FA1E7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6C21-0A65-8EF0-F347-B7090AF97CB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F1D3D-7B9E-F04A-6B73-16484A9B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2" y="1846268"/>
            <a:ext cx="8739135" cy="31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426C47B-BEE4-C847-A079-B55243348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F71F-AD74-2FD5-B6C0-33BECEC32B0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4157C-874C-C394-0318-1873D2E5416C}"/>
              </a:ext>
            </a:extLst>
          </p:cNvPr>
          <p:cNvSpPr txBox="1"/>
          <p:nvPr/>
        </p:nvSpPr>
        <p:spPr>
          <a:xfrm>
            <a:off x="438150" y="1038225"/>
            <a:ext cx="211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상세 정보 </a:t>
            </a:r>
            <a:r>
              <a:rPr lang="ko-KR" altLang="en-US" dirty="0"/>
              <a:t>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34A69-4223-E79A-A1F2-88B0D866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8" y="2075980"/>
            <a:ext cx="8774783" cy="27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Mai</a:t>
            </a:r>
            <a:r>
              <a:rPr kumimoji="1" lang="en-US" altLang="ko-KR" dirty="0"/>
              <a:t>n</a:t>
            </a:r>
            <a:endParaRPr kumimoji="1" lang="en-US" altLang="x-none" dirty="0"/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A8A15-DF1C-CA26-177A-26AC796F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0" y="1304925"/>
            <a:ext cx="8893140" cy="49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BCBCA4-1D98-6E86-F433-C22EA943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C31EB-CB97-9560-74A3-7E669E23A21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51E4-471C-4459-3CD8-EC16D1C42C5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즐겨찾기 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01527C-2D27-3C9E-4624-DC51C44E0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6" y="2122518"/>
            <a:ext cx="8784008" cy="26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2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CB78762-98C4-FF10-432F-851D3E593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71C16-FF83-17FC-6365-05FB5970685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9E4F4-3454-59F1-70B2-78C1B57204C6}"/>
              </a:ext>
            </a:extLst>
          </p:cNvPr>
          <p:cNvSpPr txBox="1"/>
          <p:nvPr/>
        </p:nvSpPr>
        <p:spPr>
          <a:xfrm>
            <a:off x="438150" y="1038225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즐겨찾기 해제하기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CD306-5B55-5721-9F9F-BC495B65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2135743"/>
            <a:ext cx="8755380" cy="25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3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C9BA437-FC5B-9282-F04D-53C839A8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BAAEB-4218-2399-1073-C0C2DC66A0C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7F10-741D-EBF0-2561-15AB5EF439E3}"/>
              </a:ext>
            </a:extLst>
          </p:cNvPr>
          <p:cNvSpPr txBox="1"/>
          <p:nvPr/>
        </p:nvSpPr>
        <p:spPr>
          <a:xfrm>
            <a:off x="438150" y="1038225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</a:t>
            </a:r>
            <a:r>
              <a:rPr lang="ko-KR" altLang="en-US" dirty="0" err="1"/>
              <a:t>세탁법</a:t>
            </a:r>
            <a:r>
              <a:rPr lang="ko-KR" altLang="en-US" dirty="0"/>
              <a:t> 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EDA5E-C78C-D04C-B094-6FCB56940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87" y="1699110"/>
            <a:ext cx="4214225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ED029D-3248-D4D6-F448-FBF08C7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27656-9C0D-A01C-BC02-5FF9619D9F6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42A28-A002-E34C-2D2F-9F3EF1D31B8C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삭제하기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E1E20-5644-1952-2266-6B03554C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6" y="1954402"/>
            <a:ext cx="8847587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5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228F27-715C-D3D0-31AA-2C3A51920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FDD8-EE87-08FC-C419-BB94445C6E2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7A79-D47B-AF03-28C5-9862600EEFD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77492-1778-C05A-75C6-28253D7E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638669"/>
            <a:ext cx="8860508" cy="35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4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A982E8-C513-646A-C384-E669A8F5E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F1A61-16BA-C991-B17A-CA337ED92AA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E5859-3085-560D-10BD-9846647A1269}"/>
              </a:ext>
            </a:extLst>
          </p:cNvPr>
          <p:cNvSpPr txBox="1"/>
          <p:nvPr/>
        </p:nvSpPr>
        <p:spPr>
          <a:xfrm>
            <a:off x="438150" y="1038225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날씨에 따른 의류 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49A48-D31E-B165-0E7C-57ABBCE8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" y="1974059"/>
            <a:ext cx="8845782" cy="29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F716D92-467B-78FF-2278-9FE196001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08AB9-E390-EDCA-34EC-68526EC3667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995D4-5CBC-37E0-C78B-2F62094E469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55C14-1EE7-BB0C-8E87-9A1B22CC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" y="1714351"/>
            <a:ext cx="813886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280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</a:t>
            </a:r>
            <a:r>
              <a:rPr kumimoji="1" lang="en-US" altLang="ko-KR" dirty="0"/>
              <a:t>API</a:t>
            </a:r>
            <a:endParaRPr kumimoji="1" lang="en-US" altLang="x-none" dirty="0"/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035F5BB-770B-6C1F-B384-1A997039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3" y="1693029"/>
            <a:ext cx="8736213" cy="37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Server</a:t>
            </a: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694D5A5-5B11-F627-723C-57309DC17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1" y="1261763"/>
            <a:ext cx="8812437" cy="4770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API Docs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2106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670851C-8604-3611-862F-26B6E936C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470E0469-9526-A088-7EE8-0425FE1A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8" y="2118246"/>
            <a:ext cx="7186283" cy="2621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27FDC-AEFE-CECE-E0BE-65D0EB560CDF}"/>
              </a:ext>
            </a:extLst>
          </p:cNvPr>
          <p:cNvSpPr txBox="1"/>
          <p:nvPr/>
        </p:nvSpPr>
        <p:spPr>
          <a:xfrm>
            <a:off x="267463" y="960409"/>
            <a:ext cx="99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Auth -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B96B9-E87F-CC54-19C1-74C9E14A12D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72500549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433</Words>
  <Application>Microsoft Office PowerPoint</Application>
  <PresentationFormat>화면 슬라이드 쇼(4:3)</PresentationFormat>
  <Paragraphs>183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 Class Diagram</vt:lpstr>
      <vt:lpstr>PowerPoint 프레젠테이션</vt:lpstr>
      <vt:lpstr>PowerPoint 프레젠테이션</vt:lpstr>
      <vt:lpstr>PowerPoint 프레젠테이션</vt:lpstr>
      <vt:lpstr>PowerPoint 프레젠테이션</vt:lpstr>
      <vt:lpstr> API Docs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Diagram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SMU SELab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황선웅</cp:lastModifiedBy>
  <cp:revision>553</cp:revision>
  <dcterms:created xsi:type="dcterms:W3CDTF">2011-02-22T01:37:12Z</dcterms:created>
  <dcterms:modified xsi:type="dcterms:W3CDTF">2022-06-17T18:42:47Z</dcterms:modified>
  <cp:version/>
</cp:coreProperties>
</file>