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>
  <p:sldMasterIdLst>
    <p:sldMasterId id="214748365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80" r:id="rId6"/>
    <p:sldId id="259" r:id="rId7"/>
    <p:sldId id="260" r:id="rId8"/>
    <p:sldId id="261" r:id="rId9"/>
    <p:sldId id="258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6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65" r:id="rId26"/>
    <p:sldId id="278" r:id="rId27"/>
    <p:sldId id="279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/>
        <a:ea typeface="HY울릉도M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/>
        <a:ea typeface="HY울릉도M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1160" autoAdjust="0"/>
    <p:restoredTop sz="93342" autoAdjust="0"/>
  </p:normalViewPr>
  <p:slideViewPr>
    <p:cSldViewPr snapToGrid="0" snapToObjects="1">
      <p:cViewPr varScale="1">
        <p:scale>
          <a:sx n="100" d="100"/>
          <a:sy n="100" d="100"/>
        </p:scale>
        <p:origin x="1267" y="53"/>
      </p:cViewPr>
      <p:guideLst>
        <p:guide orient="horz" pos="2159"/>
        <p:guide pos="287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GB" altLang="ko-KR"/>
              <a:t>Click to edit Master text styles</a:t>
            </a:r>
            <a:endParaRPr lang="en-GB" altLang="ko-KR"/>
          </a:p>
          <a:p>
            <a:pPr lvl="1">
              <a:defRPr/>
            </a:pPr>
            <a:r>
              <a:rPr lang="en-GB" altLang="ko-KR"/>
              <a:t>Second level</a:t>
            </a:r>
            <a:endParaRPr lang="en-GB" altLang="ko-KR"/>
          </a:p>
          <a:p>
            <a:pPr lvl="2">
              <a:defRPr/>
            </a:pPr>
            <a:r>
              <a:rPr lang="en-GB" altLang="ko-KR"/>
              <a:t>Third level</a:t>
            </a:r>
            <a:endParaRPr lang="en-GB" altLang="ko-KR"/>
          </a:p>
          <a:p>
            <a:pPr lvl="3">
              <a:defRPr/>
            </a:pPr>
            <a:r>
              <a:rPr lang="en-GB" altLang="ko-KR"/>
              <a:t>Fourth level</a:t>
            </a:r>
            <a:endParaRPr lang="en-GB" altLang="ko-KR"/>
          </a:p>
          <a:p>
            <a:pPr lvl="4">
              <a:defRPr/>
            </a:pPr>
            <a:r>
              <a:rPr lang="en-GB" altLang="ko-KR"/>
              <a:t>Fifth level</a:t>
            </a:r>
            <a:endParaRPr lang="en-GB" altLang="ko-KR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/>
                <a:ea typeface="굴림"/>
              </a:defRPr>
            </a:lvl1pPr>
          </a:lstStyle>
          <a:p>
            <a:pPr lvl="0"/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p>
            <a:pPr lvl="0"/>
            <a:fld id="{379E618C-E705-4CD1-A19E-88052652622A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459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58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– </a:t>
            </a:r>
            <a:r>
              <a:rPr kumimoji="1" lang="ko-KR" altLang="en-US" dirty="0"/>
              <a:t>회원가입 하기</a:t>
            </a:r>
            <a:r>
              <a:rPr kumimoji="1"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8F9D2A-F318-1B49-972B-134A1768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" y="1762565"/>
            <a:ext cx="7961971" cy="40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2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07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–</a:t>
            </a:r>
            <a:r>
              <a:rPr kumimoji="1" lang="ko-KR" altLang="en-US" dirty="0"/>
              <a:t> 로그인 하기</a:t>
            </a:r>
            <a:r>
              <a:rPr kumimoji="1" lang="en-US" altLang="ko-KR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38ED5C-9CBB-B8EE-60EF-781F494A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64" y="1559872"/>
            <a:ext cx="5474858" cy="46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9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30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–</a:t>
            </a:r>
            <a:r>
              <a:rPr kumimoji="1" lang="ko-KR" altLang="en-US" dirty="0"/>
              <a:t> 패스워드 찾기</a:t>
            </a:r>
            <a:r>
              <a:rPr kumimoji="1" lang="en-US" altLang="ko-KR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1C9B6F-68FD-464C-C8C6-6239CE44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64" y="1570520"/>
            <a:ext cx="5723774" cy="46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9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568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–</a:t>
            </a:r>
            <a:r>
              <a:rPr kumimoji="1" lang="ko-KR" altLang="en-US" dirty="0"/>
              <a:t> 회원정보 수정하기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E8A746-8A8E-515A-BB5F-BF5E6684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8" y="1937465"/>
            <a:ext cx="7480563" cy="40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58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–</a:t>
            </a:r>
            <a:r>
              <a:rPr kumimoji="1" lang="ko-KR" altLang="en-US" dirty="0"/>
              <a:t> 회원 탈퇴하기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F012F9-2822-FE0A-E874-D652BDA6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96" y="2008829"/>
            <a:ext cx="7771007" cy="34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8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112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5033A5-07E6-2FF8-2061-7C73F6FE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8" y="1773720"/>
            <a:ext cx="7866743" cy="44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등록하기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F75FE5-A073-C49D-6210-4FDB3517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46" y="1667914"/>
            <a:ext cx="6418594" cy="45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7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조회하기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7FF42-2CC1-7B81-7FEE-8424154A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38" y="1655012"/>
            <a:ext cx="4115689" cy="456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9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삭제하기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DBE9A-74B1-266C-3948-578ED92FB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213827"/>
            <a:ext cx="327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7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수정하기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78E93E-2D68-0720-0857-81EEE540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51" y="1707842"/>
            <a:ext cx="5540298" cy="45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1733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</p:nvPr>
        </p:nvGraphicFramePr>
        <p:xfrm>
          <a:off x="280988" y="1025525"/>
          <a:ext cx="8582024" cy="3049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일자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변경 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Class Diagram,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API DOCS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고동천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황선웅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이현호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27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Sequence Diagram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황선웅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장혜원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이유진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v3</a:t>
                      </a:r>
                      <a:endParaRPr lang="en-US" altLang="ko-KR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Sequence Diagram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수정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고동천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algn="ctr" latinLnBrk="1"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3036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상세정보 조회하기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4486FE-0CB5-FC50-7293-90F0BC56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61" y="1683833"/>
            <a:ext cx="4973866" cy="464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즐겨찾기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9C7C5E-0679-A724-34EA-0B666F96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951463"/>
            <a:ext cx="317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추천하기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259F04-DF99-00F2-451E-3B44EE3B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58" y="1570520"/>
            <a:ext cx="5990683" cy="46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118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Weather API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6FBE1-311D-CCE6-81CE-ED16903B8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6" y="1851053"/>
            <a:ext cx="8276288" cy="26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0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302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Weather API – </a:t>
            </a:r>
            <a:r>
              <a:rPr kumimoji="1" lang="ko-KR" altLang="en-US" dirty="0"/>
              <a:t>현재 날씨 조회하기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9F6851-DCB0-40ED-F4F8-A2953828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24" y="1747922"/>
            <a:ext cx="6797752" cy="41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96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Sequence Diagram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</a:p>
        </p:txBody>
      </p:sp>
    </p:spTree>
    <p:extLst>
      <p:ext uri="{BB962C8B-B14F-4D97-AF65-F5344CB8AC3E}">
        <p14:creationId xmlns:p14="http://schemas.microsoft.com/office/powerpoint/2010/main" val="3298917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4F9D2E-B175-9C08-70D3-D98C1AC48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44B24-CF5C-EAB3-5434-148EBB82F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9" y="1721078"/>
            <a:ext cx="8737301" cy="3415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64B39-781F-4E97-8963-068B3669DFAD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8F0F0-0DB1-CB1E-8345-F9909EFB7D1E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가입하기</a:t>
            </a:r>
          </a:p>
        </p:txBody>
      </p:sp>
    </p:spTree>
    <p:extLst>
      <p:ext uri="{BB962C8B-B14F-4D97-AF65-F5344CB8AC3E}">
        <p14:creationId xmlns:p14="http://schemas.microsoft.com/office/powerpoint/2010/main" val="2365778108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CCF1F95-50E3-B3B5-3F8E-FB2410D3D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9BDBF-392E-C698-FDA1-DC2741B4CB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B0EE3-45B2-3CAD-401D-D0B475802E29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하기</a:t>
            </a: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746" y="1482111"/>
            <a:ext cx="8860508" cy="38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EA7B4AB-6F99-DC0F-22E7-EF6AB8BEE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BF91D-20AB-16FD-4F95-8B9448DDEE82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62855-EAA2-A6C2-691B-F2B1E2881035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비밀번호 찾기</a:t>
            </a: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749" y="1948663"/>
            <a:ext cx="8826500" cy="26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6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F6430E0-A1D8-8809-B9E6-DD9F2444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785494-A863-3D24-D9B2-CB1BB0176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" y="1647857"/>
            <a:ext cx="8771467" cy="3562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53DC8-4B8C-8136-2EBC-498180CDBBF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A9D84-2696-A495-32B5-2C90A7499612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수정하기</a:t>
            </a:r>
          </a:p>
        </p:txBody>
      </p:sp>
    </p:spTree>
    <p:extLst>
      <p:ext uri="{BB962C8B-B14F-4D97-AF65-F5344CB8AC3E}">
        <p14:creationId xmlns:p14="http://schemas.microsoft.com/office/powerpoint/2010/main" val="299651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597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C2C0166-4206-2651-0547-DC720D47A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0CE48-296B-FEE7-6B33-876A3AB3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" y="1733236"/>
            <a:ext cx="8771467" cy="3391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C0FF7-1729-8F2D-3C37-54E2985660C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E7A29-1C12-19A9-F1A3-ECD5F0573812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탈퇴하기</a:t>
            </a:r>
          </a:p>
        </p:txBody>
      </p:sp>
    </p:spTree>
    <p:extLst>
      <p:ext uri="{BB962C8B-B14F-4D97-AF65-F5344CB8AC3E}">
        <p14:creationId xmlns:p14="http://schemas.microsoft.com/office/powerpoint/2010/main" val="1902723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7DA0CDB-BD12-AA97-A6FE-D6D1784A7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164778-4493-085B-6A9F-FFABB3D6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6" y="1527102"/>
            <a:ext cx="8758908" cy="3803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59971-F64F-206A-8114-8C0506339E1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1D393-48CF-060F-6C16-8AE887485787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등록하기</a:t>
            </a:r>
          </a:p>
        </p:txBody>
      </p:sp>
    </p:spTree>
    <p:extLst>
      <p:ext uri="{BB962C8B-B14F-4D97-AF65-F5344CB8AC3E}">
        <p14:creationId xmlns:p14="http://schemas.microsoft.com/office/powerpoint/2010/main" val="1358720811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4327B0F-1D8C-4CBA-FF29-9FD4F4E76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29AE0-D1DE-5E23-8450-EEF7C7FA1E7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6C21-0A65-8EF0-F347-B7090AF97CB0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조회하기</a:t>
            </a: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746" y="1549411"/>
            <a:ext cx="8860508" cy="41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9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426C47B-BEE4-C847-A079-B55243348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9F71F-AD74-2FD5-B6C0-33BECEC32B0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4157C-874C-C394-0318-1873D2E5416C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의류 조회하기</a:t>
            </a: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285" y="2041726"/>
            <a:ext cx="8755429" cy="27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6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3BCBCA4-1D98-6E86-F433-C22EA943E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3CE5AF-DE44-378D-A81D-DB482BD55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55119"/>
            <a:ext cx="8737600" cy="3347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1C31EB-CB97-9560-74A3-7E669E23A21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A51E4-471C-4459-3CD8-EC16D1C42C50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즐겨찾기 하기</a:t>
            </a:r>
          </a:p>
        </p:txBody>
      </p:sp>
    </p:spTree>
    <p:extLst>
      <p:ext uri="{BB962C8B-B14F-4D97-AF65-F5344CB8AC3E}">
        <p14:creationId xmlns:p14="http://schemas.microsoft.com/office/powerpoint/2010/main" val="1618262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CB78762-98C4-FF10-432F-851D3E593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02776A-D643-2896-C7E4-CF78DB56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4" y="1775993"/>
            <a:ext cx="8903071" cy="3306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271C16-FF83-17FC-6365-05FB5970685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9E4F4-3454-59F1-70B2-78C1B57204C6}"/>
              </a:ext>
            </a:extLst>
          </p:cNvPr>
          <p:cNvSpPr txBox="1"/>
          <p:nvPr/>
        </p:nvSpPr>
        <p:spPr>
          <a:xfrm>
            <a:off x="438150" y="1038225"/>
            <a:ext cx="219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의류 즐겨찾기 해제하기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913153"/>
      </p:ext>
    </p:extLst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C9BA437-FC5B-9282-F04D-53C839A8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BAAEB-4218-2399-1073-C0C2DC66A0C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47F10-741D-EBF0-2561-15AB5EF439E3}"/>
              </a:ext>
            </a:extLst>
          </p:cNvPr>
          <p:cNvSpPr txBox="1"/>
          <p:nvPr/>
        </p:nvSpPr>
        <p:spPr>
          <a:xfrm>
            <a:off x="438150" y="1038225"/>
            <a:ext cx="247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의류 </a:t>
            </a:r>
            <a:r>
              <a:rPr lang="ko-KR" altLang="en-US" dirty="0" err="1"/>
              <a:t>세탁법</a:t>
            </a:r>
            <a:r>
              <a:rPr lang="ko-KR" altLang="en-US" dirty="0"/>
              <a:t> 조회하기</a:t>
            </a: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9082" y="1510050"/>
            <a:ext cx="5765834" cy="47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DED029D-3248-D4D6-F448-FBF08C714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229282-F6F8-E124-B397-266843E88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6" y="1725862"/>
            <a:ext cx="8754907" cy="340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27656-9C0D-A01C-BC02-5FF9619D9F63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42A28-A002-E34C-2D2F-9F3EF1D31B8C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삭제하기</a:t>
            </a:r>
          </a:p>
        </p:txBody>
      </p:sp>
    </p:spTree>
    <p:extLst>
      <p:ext uri="{BB962C8B-B14F-4D97-AF65-F5344CB8AC3E}">
        <p14:creationId xmlns:p14="http://schemas.microsoft.com/office/powerpoint/2010/main" val="764245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1228F27-715C-D3D0-31AA-2C3A51920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45FE3-1546-D8AE-CC3A-058D73C7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" y="1634095"/>
            <a:ext cx="8860508" cy="3589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EFDD8-EE87-08FC-C419-BB94445C6E23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B7A79-D47B-AF03-28C5-9862600EEFD7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수정하기</a:t>
            </a:r>
          </a:p>
        </p:txBody>
      </p:sp>
    </p:spTree>
    <p:extLst>
      <p:ext uri="{BB962C8B-B14F-4D97-AF65-F5344CB8AC3E}">
        <p14:creationId xmlns:p14="http://schemas.microsoft.com/office/powerpoint/2010/main" val="3624574973"/>
      </p:ext>
    </p:extLst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CA982E8-C513-646A-C384-E669A8F5E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F1A61-16BA-C991-B17A-CA337ED92AA7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E5859-3085-560D-10BD-9846647A1269}"/>
              </a:ext>
            </a:extLst>
          </p:cNvPr>
          <p:cNvSpPr txBox="1"/>
          <p:nvPr/>
        </p:nvSpPr>
        <p:spPr>
          <a:xfrm>
            <a:off x="438150" y="1038225"/>
            <a:ext cx="235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날씨에 따른 의류 </a:t>
            </a:r>
            <a:r>
              <a:rPr lang="ko-KR" altLang="en-US" dirty="0" err="1"/>
              <a:t>추천받기</a:t>
            </a:r>
            <a:endParaRPr lang="ko-KR" altLang="en-US" dirty="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532" y="1429779"/>
            <a:ext cx="7848935" cy="46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9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Entity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E4712D-D7E8-1035-B345-0BD4DA22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95" y="1856439"/>
            <a:ext cx="5442810" cy="33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2466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F716D92-467B-78FF-2278-9FE196001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08AB9-E390-EDCA-34EC-68526EC3667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995D4-5CBC-37E0-C78B-2F62094E4695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조회하기</a:t>
            </a: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074" y="1611700"/>
            <a:ext cx="8705850" cy="41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7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Main Class</a:t>
            </a:r>
          </a:p>
          <a:p>
            <a:endParaRPr kumimoji="1" lang="en-US" altLang="x-non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71AC321-D6EC-CE06-DD42-109987C70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FE755-E050-9802-7B3E-477A9C30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9" y="1280623"/>
            <a:ext cx="8453489" cy="47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Connection Class</a:t>
            </a:r>
          </a:p>
          <a:p>
            <a:endParaRPr kumimoji="1" lang="en-US" altLang="x-non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71AC321-D6EC-CE06-DD42-109987C70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CA1FA2-FBC3-950E-E0BA-57F36DC3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8" y="1836389"/>
            <a:ext cx="7636063" cy="34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1047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Server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845" y="1225618"/>
            <a:ext cx="8374310" cy="5078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API Docs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</a:p>
        </p:txBody>
      </p:sp>
    </p:spTree>
    <p:extLst>
      <p:ext uri="{BB962C8B-B14F-4D97-AF65-F5344CB8AC3E}">
        <p14:creationId xmlns:p14="http://schemas.microsoft.com/office/powerpoint/2010/main" val="21068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F7854F-AFB8-A88A-6090-E3BA25C3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5" y="1677820"/>
            <a:ext cx="8055429" cy="3502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88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70750714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GB" sz="1400" b="0" i="0" u="none" strike="noStrike" cap="none" normalizeH="0" baseline="0" smtClean="0">
            <a:solidFill>
              <a:schemeClr val="tx1"/>
            </a:solidFill>
            <a:effectLst/>
            <a:latin typeface="Arial"/>
            <a:ea typeface="HY울릉도M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SMU SELab</ep:Company>
  <ep:Words>247</ep:Words>
  <ep:PresentationFormat>화면 슬라이드 쇼(4:3)</ep:PresentationFormat>
  <ep:Paragraphs>154</ep:Paragraphs>
  <ep:Slides>40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ep:HeadingPairs>
  <ep:TitlesOfParts>
    <vt:vector size="41" baseType="lpstr">
      <vt:lpstr>07 Template</vt:lpstr>
      <vt:lpstr>Class 설계서</vt:lpstr>
      <vt:lpstr>변경 이력</vt:lpstr>
      <vt:lpstr>Class Diagram</vt:lpstr>
      <vt:lpstr>슬라이드 4</vt:lpstr>
      <vt:lpstr>슬라이드 5</vt:lpstr>
      <vt:lpstr>슬라이드 6</vt:lpstr>
      <vt:lpstr>슬라이드 7</vt:lpstr>
      <vt:lpstr>API Docs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Sequence Diagram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2011-02-22T01:37:12.000</dcterms:created>
  <dc:creator>JackyDo</dc:creator>
  <cp:lastModifiedBy>ehdcj</cp:lastModifiedBy>
  <dcterms:modified xsi:type="dcterms:W3CDTF">2022-05-28T06:40:46.664</dcterms:modified>
  <cp:revision>526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