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59040" cy="1069213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262" y="-8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3856" y="1201039"/>
            <a:ext cx="5291201" cy="731393"/>
          </a:xfrm>
          <a:prstGeom prst="rect">
            <a:avLst/>
          </a:prstGeom>
          <a:solidFill>
            <a:srgbClr val="FF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940560">
              <a:lnSpc>
                <a:spcPts val="249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ANACONDA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16040" y="1203960"/>
            <a:ext cx="3175" cy="722376"/>
          </a:xfrm>
          <a:prstGeom prst="line">
            <a:avLst/>
          </a:prstGeom>
          <a:ln w="609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33856" y="1203960"/>
            <a:ext cx="3175" cy="722376"/>
          </a:xfrm>
          <a:prstGeom prst="line">
            <a:avLst/>
          </a:prstGeom>
          <a:ln w="3048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33856" y="1203960"/>
            <a:ext cx="5282184" cy="3175"/>
          </a:xfrm>
          <a:prstGeom prst="line">
            <a:avLst/>
          </a:prstGeom>
          <a:ln w="3048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33856" y="1926336"/>
            <a:ext cx="5282184" cy="3175"/>
          </a:xfrm>
          <a:prstGeom prst="line">
            <a:avLst/>
          </a:prstGeom>
          <a:ln w="609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8656" y="2499360"/>
            <a:ext cx="4678680" cy="21610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8040" y="4862068"/>
            <a:ext cx="6418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아나콘다란 가장 유명한 파이썬 자료 과학 Platform으로 파이썬과 함께 다양한 자료 분석</a:t>
            </a:r>
            <a:endParaRPr lang="ko-KR" altLang="ko-KR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617728" y="5087620"/>
            <a:ext cx="66283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라이브러리들을 제공한다. 물론 이런 라이브러리들은 파이썬에서도 사용할 수 있지만, 설치가</a:t>
            </a:r>
            <a:endParaRPr lang="ko-KR" altLang="ko-KR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17728" y="5310124"/>
            <a:ext cx="3930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어렵거나 설치 과정에서 여러 문제가 발생하기 쉽다.</a:t>
            </a:r>
            <a:endParaRPr lang="ko-KR" altLang="ko-K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617728" y="5532628"/>
            <a:ext cx="66283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아나콘다를 사용하면 다양한 라이브러리들을 기본으로 제공하기 때문에 하나하나 설치하지 않</a:t>
            </a:r>
            <a:endParaRPr lang="ko-KR" altLang="ko-KR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17728" y="5758180"/>
            <a:ext cx="66283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아도 되고, 설치하더라도 콘다(Conda) 명령을 이용하면 파이썬에서 설치하는 것보다 훨씬 손</a:t>
            </a:r>
            <a:endParaRPr lang="ko-KR" altLang="ko-KR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617728" y="5980684"/>
            <a:ext cx="19039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쉽게 설치할 수 있다.</a:t>
            </a:r>
            <a:endParaRPr lang="ko-KR" altLang="ko-KR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662936" y="6428740"/>
            <a:ext cx="25379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[Anaconda 와 Python의 차이점]</a:t>
            </a:r>
            <a:endParaRPr lang="ko-KR" altLang="ko-KR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3752" y="6754368"/>
            <a:ext cx="5434457" cy="19141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7728" y="9095740"/>
            <a:ext cx="2050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[Anaconda Install Tip]</a:t>
            </a:r>
            <a:endParaRPr lang="ko-KR" altLang="ko-KR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17728" y="9314053"/>
            <a:ext cx="6521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 공식 사이트 다운로드 페이지(https://www.continuum.io/)에 접속한다. 보통 웹 사이트에</a:t>
            </a:r>
            <a:endParaRPr lang="ko-KR" altLang="ko-KR" sz="11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83408" y="9564624"/>
            <a:ext cx="1755648" cy="3175"/>
          </a:xfrm>
          <a:prstGeom prst="line">
            <a:avLst/>
          </a:prstGeom>
          <a:ln w="6096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8040" y="9536557"/>
            <a:ext cx="4348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 사용자가 사용하고 있는 운영체제를 자동으로 감지한다.</a:t>
            </a:r>
            <a:endParaRPr lang="ko-KR" altLang="ko-KR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17728" y="9762109"/>
            <a:ext cx="37906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2. 윈도우 또는 맥 OS 64비트 3x 버전을 선택한다.</a:t>
            </a:r>
            <a:endParaRPr lang="ko-KR" altLang="ko-KR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17728" y="612013"/>
            <a:ext cx="38606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3. 내려 받은 .exe 또는 .pkg 파일을 더블클릭한다.</a:t>
            </a:r>
            <a:endParaRPr lang="ko-KR" altLang="ko-KR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17728" y="834517"/>
            <a:ext cx="3790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4. 설치 프로그램의 지시에 따라 설치를 진행한다.</a:t>
            </a:r>
            <a:endParaRPr lang="ko-KR" altLang="ko-KR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17728" y="1286764"/>
            <a:ext cx="5259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① 다음 사이트에 연결한 후 오른쪽 상단의 [DOWNLOAD] 버튼을 클릭한다.</a:t>
            </a:r>
            <a:endParaRPr lang="ko-KR" altLang="ko-KR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828040" y="1734820"/>
            <a:ext cx="2260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https://www.continuum.io/</a:t>
            </a:r>
            <a:endParaRPr lang="ko-KR" altLang="ko-KR" sz="1100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8656" y="2060448"/>
            <a:ext cx="4678680" cy="21610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728" y="4871212"/>
            <a:ext cx="6585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② 윈도우 모양 아이콘을 클릭한 후 좌측의 Download 버튼을 눌러 3.6 version을 다운 받거나</a:t>
            </a:r>
            <a:endParaRPr lang="ko-KR" altLang="ko-KR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827913" y="5093716"/>
            <a:ext cx="50464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윈도우 62bit를 사용하는 사용자는 다음 링크에 연결하여 다운받는다.</a:t>
            </a:r>
            <a:endParaRPr lang="ko-KR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895096" y="5541772"/>
            <a:ext cx="2891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Anaconda3-4.4.0-Windows-x86_64.exe</a:t>
            </a:r>
            <a:endParaRPr lang="ko-KR" altLang="ko-KR" sz="11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8656" y="5870575"/>
            <a:ext cx="4678680" cy="1082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8656" y="6952488"/>
            <a:ext cx="4678680" cy="10789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8656" y="719328"/>
            <a:ext cx="4678680" cy="21610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7728" y="3307588"/>
            <a:ext cx="42081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③ 다운로드가 완료되면 실행하여 다음과 같이 진행한다.</a:t>
            </a:r>
            <a:endParaRPr lang="ko-KR" altLang="ko-KR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8656" y="3858895"/>
            <a:ext cx="4678680" cy="21610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8656" y="6547231"/>
            <a:ext cx="4678680" cy="21610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8656" y="719328"/>
            <a:ext cx="4678680" cy="216103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95096" y="3082036"/>
            <a:ext cx="3863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Just Me는 현재 사용자만 사용 가능하도록 설치하고</a:t>
            </a:r>
            <a:endParaRPr lang="ko-KR" altLang="ko-KR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894969" y="3307588"/>
            <a:ext cx="6238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 Users는 모든 사용자가 사용가능하도록 설치하므로 All Users를 선택하여 설치한다.</a:t>
            </a:r>
            <a:endParaRPr lang="ko-KR" altLang="ko-KR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8656" y="3633216"/>
            <a:ext cx="4678680" cy="216103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5200" y="5998972"/>
            <a:ext cx="5887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설치 경로를 변경할 수 있으며, Anaconda3라는 폴더명은 변경하지 않는 것이 좋다.</a:t>
            </a:r>
            <a:endParaRPr lang="ko-KR" altLang="ko-KR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8656" y="719328"/>
            <a:ext cx="4678680" cy="216103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35304" y="3082036"/>
            <a:ext cx="2604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파이썬이 이미 설치되어있더라도</a:t>
            </a:r>
            <a:endParaRPr lang="ko-KR" altLang="ko-KR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1035177" y="3307588"/>
            <a:ext cx="5055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Add Anaconda to my PATH environment variable을 선택하여 설치한다.</a:t>
            </a:r>
            <a:endParaRPr lang="ko-KR" altLang="ko-KR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1035304" y="3530092"/>
            <a:ext cx="4845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Register Anaconda as my default Python 3.6 도 선택하는데, 이는</a:t>
            </a:r>
            <a:endParaRPr lang="ko-KR" altLang="ko-KR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1035304" y="3752596"/>
            <a:ext cx="4699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"환경변수(PATH)"를 따로 설정할 필요가 없어 명령프롬프트 또는</a:t>
            </a:r>
            <a:endParaRPr lang="ko-KR" altLang="ko-KR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1035304" y="3978148"/>
            <a:ext cx="3440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파워쉘에서 아나콘다를 바로 실행할 수 있다.</a:t>
            </a:r>
            <a:endParaRPr lang="ko-KR" altLang="ko-KR" sz="11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9680" y="4529328"/>
            <a:ext cx="5059680" cy="11216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8656" y="5955792"/>
            <a:ext cx="4678680" cy="21610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8656" y="719328"/>
            <a:ext cx="4678680" cy="216103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28040" y="3978148"/>
            <a:ext cx="6232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아나콘다가 잘 설치되어 파이썬에 적용되는지 비교 확인을 위해 아나콘다를 설치하기 전</a:t>
            </a:r>
            <a:endParaRPr lang="ko-KR" altLang="ko-KR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828040" y="4200652"/>
            <a:ext cx="23215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파이썬 쉘을 실행시켜 본다.</a:t>
            </a:r>
            <a:endParaRPr lang="ko-KR" altLang="ko-KR" sz="11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8656" y="4529328"/>
            <a:ext cx="4678680" cy="216103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17728" y="6892036"/>
            <a:ext cx="64545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④ 설치가 완료된 후 [시작]-[프로그램]-[Anaconda3(64-bit)-[Anaconda Prompt]를 이용하여</a:t>
            </a:r>
            <a:endParaRPr lang="ko-KR" altLang="ko-KR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827913" y="7114540"/>
            <a:ext cx="25318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아나콘다 프롬프트를 실행한다.</a:t>
            </a:r>
            <a:endParaRPr lang="ko-KR" altLang="ko-KR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230</Words>
  <Application>Microsoft Office PowerPoint</Application>
  <PresentationFormat>A4 Paper (210x297 mm)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</cp:revision>
  <dcterms:created xsi:type="dcterms:W3CDTF">2006-08-16T00:00:00Z</dcterms:created>
  <dcterms:modified xsi:type="dcterms:W3CDTF">2016-03-04T06:59:58Z</dcterms:modified>
</cp:coreProperties>
</file>