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0" r:id="rId2"/>
  </p:sldMasterIdLst>
  <p:notesMasterIdLst>
    <p:notesMasterId r:id="rId10"/>
  </p:notesMasterIdLst>
  <p:sldIdLst>
    <p:sldId id="2158" r:id="rId3"/>
    <p:sldId id="2159" r:id="rId4"/>
    <p:sldId id="2074" r:id="rId5"/>
    <p:sldId id="2160" r:id="rId6"/>
    <p:sldId id="2161" r:id="rId7"/>
    <p:sldId id="2162" r:id="rId8"/>
    <p:sldId id="21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8" userDrawn="1">
          <p15:clr>
            <a:srgbClr val="A4A3A4"/>
          </p15:clr>
        </p15:guide>
        <p15:guide id="2" pos="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75" d="100"/>
          <a:sy n="75" d="100"/>
        </p:scale>
        <p:origin x="540" y="54"/>
      </p:cViewPr>
      <p:guideLst>
        <p:guide orient="horz" pos="1888"/>
        <p:guide pos="4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F73959-B977-4A39-A1B3-FA4DAC0B17FF}" type="datetimeFigureOut">
              <a:rPr lang="en-IN" smtClean="0"/>
              <a:t>08-04-2019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91493-2067-4BC9-9711-12A83D70E712}" type="slidenum">
              <a:rPr lang="en-IN" smtClean="0"/>
              <a:t>‹#›</a:t>
            </a:fld>
            <a:endParaRPr lang="en-IN"/>
          </a:p>
        </p:txBody>
      </p:sp>
    </p:spTree>
    <p:extLst>
      <p:ext uri="{BB962C8B-B14F-4D97-AF65-F5344CB8AC3E}">
        <p14:creationId xmlns:p14="http://schemas.microsoft.com/office/powerpoint/2010/main" val="4170443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have gathered an idea of what Data Visualization and Matplotlib is. Let us go ahead and see how to work with Matplotlib.</a:t>
            </a:r>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E2188F5C-9674-4DE7-A5AA-BA75CA923F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8657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Let us see how the operations on Pandas work. First we will see how to perform importing of any dataset. After that we will analyze data Then we’ll manipulate data.. At last we will perform data visualization.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8FEAF-4C51-4707-A31A-5F61D87668CE}" type="slidenum">
              <a:rPr kumimoji="0" lang="en-US" sz="1200" b="0" i="0" u="none" strike="noStrike" kern="1200" cap="none" spc="0" normalizeH="0" baseline="0" noProof="0" smtClean="0">
                <a:ln>
                  <a:noFill/>
                </a:ln>
                <a:solidFill>
                  <a:prstClr val="black"/>
                </a:solidFill>
                <a:effectLst/>
                <a:uLnTx/>
                <a:uFillTx/>
                <a:latin typeface="Roboto" panose="0200000000000000000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Roboto" panose="02000000000000000000"/>
              <a:ea typeface="+mn-ea"/>
              <a:cs typeface="+mn-cs"/>
            </a:endParaRPr>
          </a:p>
        </p:txBody>
      </p:sp>
    </p:spTree>
    <p:extLst>
      <p:ext uri="{BB962C8B-B14F-4D97-AF65-F5344CB8AC3E}">
        <p14:creationId xmlns:p14="http://schemas.microsoft.com/office/powerpoint/2010/main" val="1108295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Let us see how the operations on Pandas work. First we will see how to perform importing of any dataset. After that we will analyze data Then we’ll manipulate data.. At last we will perform data visualization.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8FEAF-4C51-4707-A31A-5F61D87668CE}" type="slidenum">
              <a:rPr kumimoji="0" lang="en-US" sz="1200" b="0" i="0" u="none" strike="noStrike" kern="1200" cap="none" spc="0" normalizeH="0" baseline="0" noProof="0" smtClean="0">
                <a:ln>
                  <a:noFill/>
                </a:ln>
                <a:solidFill>
                  <a:prstClr val="black"/>
                </a:solidFill>
                <a:effectLst/>
                <a:uLnTx/>
                <a:uFillTx/>
                <a:latin typeface="Roboto" panose="0200000000000000000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Roboto" panose="02000000000000000000"/>
              <a:ea typeface="+mn-ea"/>
              <a:cs typeface="+mn-cs"/>
            </a:endParaRPr>
          </a:p>
        </p:txBody>
      </p:sp>
    </p:spTree>
    <p:extLst>
      <p:ext uri="{BB962C8B-B14F-4D97-AF65-F5344CB8AC3E}">
        <p14:creationId xmlns:p14="http://schemas.microsoft.com/office/powerpoint/2010/main" val="3531925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Let us see how the operations on Pandas work. First we will see how to perform importing of any dataset. After that we will analyze data Then we’ll manipulate data.. At last we will perform data visualization.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8FEAF-4C51-4707-A31A-5F61D87668CE}" type="slidenum">
              <a:rPr kumimoji="0" lang="en-US" sz="1200" b="0" i="0" u="none" strike="noStrike" kern="1200" cap="none" spc="0" normalizeH="0" baseline="0" noProof="0" smtClean="0">
                <a:ln>
                  <a:noFill/>
                </a:ln>
                <a:solidFill>
                  <a:prstClr val="black"/>
                </a:solidFill>
                <a:effectLst/>
                <a:uLnTx/>
                <a:uFillTx/>
                <a:latin typeface="Roboto" panose="0200000000000000000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Roboto" panose="02000000000000000000"/>
              <a:ea typeface="+mn-ea"/>
              <a:cs typeface="+mn-cs"/>
            </a:endParaRPr>
          </a:p>
        </p:txBody>
      </p:sp>
    </p:spTree>
    <p:extLst>
      <p:ext uri="{BB962C8B-B14F-4D97-AF65-F5344CB8AC3E}">
        <p14:creationId xmlns:p14="http://schemas.microsoft.com/office/powerpoint/2010/main" val="4104414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Let us see how the operations on Pandas work. First we will see how to perform importing of any dataset. After that we will analyze data Then we’ll manipulate data.. At last we will perform data visualization.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8FEAF-4C51-4707-A31A-5F61D87668CE}" type="slidenum">
              <a:rPr kumimoji="0" lang="en-US" sz="1200" b="0" i="0" u="none" strike="noStrike" kern="1200" cap="none" spc="0" normalizeH="0" baseline="0" noProof="0" smtClean="0">
                <a:ln>
                  <a:noFill/>
                </a:ln>
                <a:solidFill>
                  <a:prstClr val="black"/>
                </a:solidFill>
                <a:effectLst/>
                <a:uLnTx/>
                <a:uFillTx/>
                <a:latin typeface="Roboto" panose="0200000000000000000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Roboto" panose="02000000000000000000"/>
              <a:ea typeface="+mn-ea"/>
              <a:cs typeface="+mn-cs"/>
            </a:endParaRPr>
          </a:p>
        </p:txBody>
      </p:sp>
    </p:spTree>
    <p:extLst>
      <p:ext uri="{BB962C8B-B14F-4D97-AF65-F5344CB8AC3E}">
        <p14:creationId xmlns:p14="http://schemas.microsoft.com/office/powerpoint/2010/main" val="2876999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Let us see how the operations on Pandas work. First we will see how to perform importing of any dataset. After that we will analyze data Then we’ll manipulate data.. At last we will perform data visualization.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8FEAF-4C51-4707-A31A-5F61D87668CE}" type="slidenum">
              <a:rPr kumimoji="0" lang="en-US" sz="1200" b="0" i="0" u="none" strike="noStrike" kern="1200" cap="none" spc="0" normalizeH="0" baseline="0" noProof="0" smtClean="0">
                <a:ln>
                  <a:noFill/>
                </a:ln>
                <a:solidFill>
                  <a:prstClr val="black"/>
                </a:solidFill>
                <a:effectLst/>
                <a:uLnTx/>
                <a:uFillTx/>
                <a:latin typeface="Roboto" panose="0200000000000000000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Roboto" panose="02000000000000000000"/>
              <a:ea typeface="+mn-ea"/>
              <a:cs typeface="+mn-cs"/>
            </a:endParaRPr>
          </a:p>
        </p:txBody>
      </p:sp>
    </p:spTree>
    <p:extLst>
      <p:ext uri="{BB962C8B-B14F-4D97-AF65-F5344CB8AC3E}">
        <p14:creationId xmlns:p14="http://schemas.microsoft.com/office/powerpoint/2010/main" val="210741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145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494108"/>
            <a:ext cx="12448915" cy="5788955"/>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3308274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35165" y="3231595"/>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35165" y="4060176"/>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231878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29771" y="497272"/>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049595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899715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417" y="2628432"/>
            <a:ext cx="5960632" cy="3490232"/>
          </a:xfrm>
          <a:prstGeom prst="rect">
            <a:avLst/>
          </a:prstGeom>
        </p:spPr>
      </p:pic>
      <p:sp>
        <p:nvSpPr>
          <p:cNvPr id="6" name="Marcador de imagen 14"/>
          <p:cNvSpPr>
            <a:spLocks noGrp="1"/>
          </p:cNvSpPr>
          <p:nvPr>
            <p:ph type="pic" sz="quarter" idx="13"/>
          </p:nvPr>
        </p:nvSpPr>
        <p:spPr>
          <a:xfrm>
            <a:off x="1309666" y="2882745"/>
            <a:ext cx="4548553" cy="2872153"/>
          </a:xfrm>
          <a:prstGeom prst="rect">
            <a:avLst/>
          </a:pr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2596323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29771" y="497272"/>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6907316" y="497273"/>
            <a:ext cx="4008056" cy="5937596"/>
            <a:chOff x="0" y="0"/>
            <a:chExt cx="6591304" cy="9765730"/>
          </a:xfrm>
        </p:grpSpPr>
        <p:pic>
          <p:nvPicPr>
            <p:cNvPr id="8" name="Mini-iPad-B&amp;W-Mockup.png"/>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778602">
                <a:defRPr sz="4000">
                  <a:solidFill>
                    <a:srgbClr val="FFFFFF"/>
                  </a:solidFill>
                  <a:effectLst>
                    <a:outerShdw blurRad="38100" dist="12700" dir="5400000" rotWithShape="0">
                      <a:srgbClr val="000000">
                        <a:alpha val="50000"/>
                      </a:srgbClr>
                    </a:outerShdw>
                  </a:effectLst>
                </a:defRPr>
              </a:pPr>
              <a:endParaRPr sz="5331" dirty="0">
                <a:latin typeface="Calibri Light"/>
              </a:endParaRPr>
            </a:p>
          </p:txBody>
        </p:sp>
      </p:grpSp>
      <p:sp>
        <p:nvSpPr>
          <p:cNvPr id="10" name="Marcador de imagen 14"/>
          <p:cNvSpPr>
            <a:spLocks noGrp="1"/>
          </p:cNvSpPr>
          <p:nvPr>
            <p:ph type="pic" sz="quarter" idx="13"/>
          </p:nvPr>
        </p:nvSpPr>
        <p:spPr>
          <a:xfrm>
            <a:off x="7128099" y="1077337"/>
            <a:ext cx="3574976" cy="4746204"/>
          </a:xfrm>
          <a:prstGeom prst="rect">
            <a:avLst/>
          </a:pr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1963083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6256285" y="2409093"/>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1007750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722679" y="2409093"/>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427328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875696"/>
            <a:ext cx="12192000" cy="4982305"/>
          </a:xfrm>
          <a:prstGeom prst="rect">
            <a:avLst/>
          </a:pr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2119686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875695"/>
            <a:ext cx="12192000" cy="2930767"/>
          </a:xfrm>
          <a:prstGeom prst="rect">
            <a:avLst/>
          </a:pr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3579420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219127"/>
            <a:ext cx="5398451" cy="6934100"/>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2" hasCustomPrompt="1"/>
          </p:nvPr>
        </p:nvSpPr>
        <p:spPr>
          <a:xfrm>
            <a:off x="6096000"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079379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309709"/>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138291"/>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7"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5" name="Marcador de imagen 14"/>
          <p:cNvSpPr>
            <a:spLocks noGrp="1"/>
          </p:cNvSpPr>
          <p:nvPr>
            <p:ph type="pic" sz="quarter" idx="13"/>
          </p:nvPr>
        </p:nvSpPr>
        <p:spPr>
          <a:xfrm>
            <a:off x="4358054"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7" name="Marcador de imagen 16"/>
          <p:cNvSpPr>
            <a:spLocks noGrp="1"/>
          </p:cNvSpPr>
          <p:nvPr>
            <p:ph type="pic" sz="quarter" idx="14"/>
          </p:nvPr>
        </p:nvSpPr>
        <p:spPr>
          <a:xfrm>
            <a:off x="8091691" y="1685045"/>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33666099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309709"/>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138291"/>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624420" y="1705708"/>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endParaRPr lang="es-ES_tradnl" dirty="0"/>
          </a:p>
        </p:txBody>
      </p:sp>
      <p:sp>
        <p:nvSpPr>
          <p:cNvPr id="10" name="Marcador de imagen 9"/>
          <p:cNvSpPr>
            <a:spLocks noGrp="1"/>
          </p:cNvSpPr>
          <p:nvPr>
            <p:ph type="pic" sz="quarter" idx="13"/>
          </p:nvPr>
        </p:nvSpPr>
        <p:spPr>
          <a:xfrm>
            <a:off x="6318741" y="1705708"/>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974234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1160588" y="2262559"/>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5" name="Marcador de imagen 14"/>
          <p:cNvSpPr>
            <a:spLocks noGrp="1"/>
          </p:cNvSpPr>
          <p:nvPr>
            <p:ph type="pic" sz="quarter" idx="13"/>
          </p:nvPr>
        </p:nvSpPr>
        <p:spPr>
          <a:xfrm>
            <a:off x="4788879" y="2262559"/>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6" name="Marcador de imagen 15"/>
          <p:cNvSpPr>
            <a:spLocks noGrp="1"/>
          </p:cNvSpPr>
          <p:nvPr>
            <p:ph type="pic" sz="quarter" idx="14"/>
          </p:nvPr>
        </p:nvSpPr>
        <p:spPr>
          <a:xfrm>
            <a:off x="8305797" y="2262559"/>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29705853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8"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5" name="Marcador de imagen 14"/>
          <p:cNvSpPr>
            <a:spLocks noGrp="1"/>
          </p:cNvSpPr>
          <p:nvPr>
            <p:ph type="pic" sz="quarter" idx="13"/>
          </p:nvPr>
        </p:nvSpPr>
        <p:spPr>
          <a:xfrm>
            <a:off x="3490708"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6" name="Marcador de imagen 15"/>
          <p:cNvSpPr>
            <a:spLocks noGrp="1"/>
          </p:cNvSpPr>
          <p:nvPr>
            <p:ph type="pic" sz="quarter" idx="14"/>
          </p:nvPr>
        </p:nvSpPr>
        <p:spPr>
          <a:xfrm>
            <a:off x="6356999"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7" name="Marcador de imagen 6"/>
          <p:cNvSpPr>
            <a:spLocks noGrp="1"/>
          </p:cNvSpPr>
          <p:nvPr>
            <p:ph type="pic" sz="quarter" idx="15"/>
          </p:nvPr>
        </p:nvSpPr>
        <p:spPr>
          <a:xfrm>
            <a:off x="9222971"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980132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8"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5" name="Marcador de imagen 14"/>
          <p:cNvSpPr>
            <a:spLocks noGrp="1"/>
          </p:cNvSpPr>
          <p:nvPr>
            <p:ph type="pic" sz="quarter" idx="13"/>
          </p:nvPr>
        </p:nvSpPr>
        <p:spPr>
          <a:xfrm>
            <a:off x="2869443"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6" name="Marcador de imagen 15"/>
          <p:cNvSpPr>
            <a:spLocks noGrp="1"/>
          </p:cNvSpPr>
          <p:nvPr>
            <p:ph type="pic" sz="quarter" idx="14"/>
          </p:nvPr>
        </p:nvSpPr>
        <p:spPr>
          <a:xfrm>
            <a:off x="5114470"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9" name="Marcador de imagen 15"/>
          <p:cNvSpPr>
            <a:spLocks noGrp="1"/>
          </p:cNvSpPr>
          <p:nvPr>
            <p:ph type="pic" sz="quarter" idx="15"/>
          </p:nvPr>
        </p:nvSpPr>
        <p:spPr>
          <a:xfrm>
            <a:off x="7359497"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0" name="Marcador de imagen 15"/>
          <p:cNvSpPr>
            <a:spLocks noGrp="1"/>
          </p:cNvSpPr>
          <p:nvPr>
            <p:ph type="pic" sz="quarter" idx="16"/>
          </p:nvPr>
        </p:nvSpPr>
        <p:spPr>
          <a:xfrm>
            <a:off x="9604523"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19847676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8"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9" name="Marcador de imagen 8"/>
          <p:cNvSpPr>
            <a:spLocks noGrp="1"/>
          </p:cNvSpPr>
          <p:nvPr>
            <p:ph type="pic" sz="quarter" idx="13"/>
          </p:nvPr>
        </p:nvSpPr>
        <p:spPr>
          <a:xfrm>
            <a:off x="624418" y="4290653"/>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0" name="Marcador de imagen 9"/>
          <p:cNvSpPr>
            <a:spLocks noGrp="1"/>
          </p:cNvSpPr>
          <p:nvPr>
            <p:ph type="pic" sz="quarter" idx="14"/>
          </p:nvPr>
        </p:nvSpPr>
        <p:spPr>
          <a:xfrm>
            <a:off x="6096001"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
        <p:nvSpPr>
          <p:cNvPr id="11" name="Marcador de imagen 10"/>
          <p:cNvSpPr>
            <a:spLocks noGrp="1"/>
          </p:cNvSpPr>
          <p:nvPr>
            <p:ph type="pic" sz="quarter" idx="15"/>
          </p:nvPr>
        </p:nvSpPr>
        <p:spPr>
          <a:xfrm>
            <a:off x="6096001" y="4290653"/>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5994147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849205"/>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677787"/>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1033355"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682508" y="5595943"/>
            <a:ext cx="240000" cy="24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1033355"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682508" y="6002343"/>
            <a:ext cx="240000" cy="24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3806016"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3455169" y="5595943"/>
            <a:ext cx="240000" cy="24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3806016"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3455169" y="6002343"/>
            <a:ext cx="240000" cy="24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6494011"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6143164" y="5595943"/>
            <a:ext cx="240000" cy="24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6494011"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6143164" y="6002343"/>
            <a:ext cx="240000" cy="24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9182005"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8831159" y="5595943"/>
            <a:ext cx="240000" cy="24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9182005"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8831159" y="6002343"/>
            <a:ext cx="240000" cy="24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8819799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19561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02419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1050232" y="1656563"/>
            <a:ext cx="2112000" cy="2111997"/>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6" name="Oval 105"/>
          <p:cNvSpPr>
            <a:spLocks noChangeAspect="1"/>
          </p:cNvSpPr>
          <p:nvPr userDrawn="1"/>
        </p:nvSpPr>
        <p:spPr>
          <a:xfrm>
            <a:off x="710333" y="2347948"/>
            <a:ext cx="749283" cy="749277"/>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7" name="Text Placeholder 7"/>
          <p:cNvSpPr>
            <a:spLocks noGrp="1"/>
          </p:cNvSpPr>
          <p:nvPr>
            <p:ph type="body" sz="quarter" idx="65" hasCustomPrompt="1"/>
          </p:nvPr>
        </p:nvSpPr>
        <p:spPr>
          <a:xfrm>
            <a:off x="732028" y="2302865"/>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1308070" y="1814003"/>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6492164" y="1656563"/>
            <a:ext cx="2112000" cy="2111997"/>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0" name="Oval 129"/>
          <p:cNvSpPr>
            <a:spLocks noChangeAspect="1"/>
          </p:cNvSpPr>
          <p:nvPr userDrawn="1"/>
        </p:nvSpPr>
        <p:spPr>
          <a:xfrm>
            <a:off x="6152265" y="2347948"/>
            <a:ext cx="749283" cy="749277"/>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1" name="Text Placeholder 7"/>
          <p:cNvSpPr>
            <a:spLocks noGrp="1"/>
          </p:cNvSpPr>
          <p:nvPr>
            <p:ph type="body" sz="quarter" idx="67" hasCustomPrompt="1"/>
          </p:nvPr>
        </p:nvSpPr>
        <p:spPr>
          <a:xfrm>
            <a:off x="6173960" y="2302865"/>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6750002" y="1814003"/>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1050232" y="4182244"/>
            <a:ext cx="2112000" cy="2111997"/>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4" name="Oval 146"/>
          <p:cNvSpPr>
            <a:spLocks noChangeAspect="1"/>
          </p:cNvSpPr>
          <p:nvPr userDrawn="1"/>
        </p:nvSpPr>
        <p:spPr>
          <a:xfrm>
            <a:off x="710333" y="4873630"/>
            <a:ext cx="749283" cy="749277"/>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5" name="Text Placeholder 7"/>
          <p:cNvSpPr>
            <a:spLocks noGrp="1"/>
          </p:cNvSpPr>
          <p:nvPr>
            <p:ph type="body" sz="quarter" idx="72" hasCustomPrompt="1"/>
          </p:nvPr>
        </p:nvSpPr>
        <p:spPr>
          <a:xfrm>
            <a:off x="732028" y="4828546"/>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1308070" y="4339684"/>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6492164" y="4182244"/>
            <a:ext cx="2112000" cy="2111997"/>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8" name="Oval 156"/>
          <p:cNvSpPr>
            <a:spLocks noChangeAspect="1"/>
          </p:cNvSpPr>
          <p:nvPr userDrawn="1"/>
        </p:nvSpPr>
        <p:spPr>
          <a:xfrm>
            <a:off x="6152265" y="4873630"/>
            <a:ext cx="749283" cy="749277"/>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9" name="Text Placeholder 7"/>
          <p:cNvSpPr>
            <a:spLocks noGrp="1"/>
          </p:cNvSpPr>
          <p:nvPr>
            <p:ph type="body" sz="quarter" idx="77" hasCustomPrompt="1"/>
          </p:nvPr>
        </p:nvSpPr>
        <p:spPr>
          <a:xfrm>
            <a:off x="6173960" y="4828546"/>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6750002" y="4339684"/>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10933207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6096000"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2748777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348366" y="989762"/>
            <a:ext cx="3433996" cy="4740476"/>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600"/>
            </a:lvl1pPr>
          </a:lstStyle>
          <a:p>
            <a:endParaRPr lang="es-ES_tradnl" dirty="0"/>
          </a:p>
        </p:txBody>
      </p:sp>
      <p:sp>
        <p:nvSpPr>
          <p:cNvPr id="5" name="Marcador de texto 2"/>
          <p:cNvSpPr>
            <a:spLocks noGrp="1"/>
          </p:cNvSpPr>
          <p:nvPr>
            <p:ph type="body" sz="quarter" idx="11" hasCustomPrompt="1"/>
          </p:nvPr>
        </p:nvSpPr>
        <p:spPr>
          <a:xfrm>
            <a:off x="6096000"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18628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898367" y="-706535"/>
            <a:ext cx="7418239" cy="7400153"/>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2" hasCustomPrompt="1"/>
          </p:nvPr>
        </p:nvSpPr>
        <p:spPr>
          <a:xfrm>
            <a:off x="624417"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9084273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6202129" y="989762"/>
            <a:ext cx="5259327" cy="4897868"/>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600"/>
            </a:lvl1pPr>
          </a:lstStyle>
          <a:p>
            <a:endParaRPr lang="es-ES_tradnl" dirty="0"/>
          </a:p>
        </p:txBody>
      </p:sp>
      <p:sp>
        <p:nvSpPr>
          <p:cNvPr id="5" name="Marcador de texto 2"/>
          <p:cNvSpPr>
            <a:spLocks noGrp="1"/>
          </p:cNvSpPr>
          <p:nvPr>
            <p:ph type="body" sz="quarter" idx="11" hasCustomPrompt="1"/>
          </p:nvPr>
        </p:nvSpPr>
        <p:spPr>
          <a:xfrm>
            <a:off x="624416"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24416"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2282608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066285" y="959478"/>
            <a:ext cx="4276177" cy="5307917"/>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600"/>
            </a:lvl1pPr>
          </a:lstStyle>
          <a:p>
            <a:endParaRPr lang="es-ES_tradnl" dirty="0"/>
          </a:p>
        </p:txBody>
      </p:sp>
      <p:sp>
        <p:nvSpPr>
          <p:cNvPr id="6" name="Marcador de texto 2"/>
          <p:cNvSpPr>
            <a:spLocks noGrp="1"/>
          </p:cNvSpPr>
          <p:nvPr>
            <p:ph type="body" sz="quarter" idx="11" hasCustomPrompt="1"/>
          </p:nvPr>
        </p:nvSpPr>
        <p:spPr>
          <a:xfrm>
            <a:off x="6096000"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2231406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7040660" y="973997"/>
            <a:ext cx="3582264" cy="5631793"/>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600"/>
            </a:lvl1pPr>
          </a:lstStyle>
          <a:p>
            <a:endParaRPr lang="es-ES_tradnl" dirty="0"/>
          </a:p>
        </p:txBody>
      </p:sp>
      <p:sp>
        <p:nvSpPr>
          <p:cNvPr id="5" name="Marcador de texto 2"/>
          <p:cNvSpPr>
            <a:spLocks noGrp="1"/>
          </p:cNvSpPr>
          <p:nvPr>
            <p:ph type="body" sz="quarter" idx="11" hasCustomPrompt="1"/>
          </p:nvPr>
        </p:nvSpPr>
        <p:spPr>
          <a:xfrm>
            <a:off x="624417"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0913999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2"/>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996833" y="2023904"/>
            <a:ext cx="2880004" cy="288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6" name="Oval 24"/>
          <p:cNvSpPr>
            <a:spLocks noChangeAspect="1"/>
          </p:cNvSpPr>
          <p:nvPr userDrawn="1"/>
        </p:nvSpPr>
        <p:spPr>
          <a:xfrm>
            <a:off x="4654431" y="2023904"/>
            <a:ext cx="2880004" cy="288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7" name="Oval 29"/>
          <p:cNvSpPr>
            <a:spLocks noChangeAspect="1"/>
          </p:cNvSpPr>
          <p:nvPr userDrawn="1"/>
        </p:nvSpPr>
        <p:spPr>
          <a:xfrm>
            <a:off x="8334609" y="2023904"/>
            <a:ext cx="2880004" cy="288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8" name="Oval 34"/>
          <p:cNvSpPr>
            <a:spLocks noChangeAspect="1"/>
          </p:cNvSpPr>
          <p:nvPr userDrawn="1"/>
        </p:nvSpPr>
        <p:spPr>
          <a:xfrm>
            <a:off x="3873618" y="3114585"/>
            <a:ext cx="816001" cy="815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9" name="Oval 36"/>
          <p:cNvSpPr>
            <a:spLocks noChangeAspect="1"/>
          </p:cNvSpPr>
          <p:nvPr userDrawn="1"/>
        </p:nvSpPr>
        <p:spPr>
          <a:xfrm>
            <a:off x="7514986" y="3114585"/>
            <a:ext cx="816001" cy="815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0" name="Picture Placeholder 2"/>
          <p:cNvSpPr>
            <a:spLocks noGrp="1" noChangeAspect="1"/>
          </p:cNvSpPr>
          <p:nvPr>
            <p:ph type="pic" sz="quarter" idx="17"/>
          </p:nvPr>
        </p:nvSpPr>
        <p:spPr>
          <a:xfrm>
            <a:off x="874187" y="1912129"/>
            <a:ext cx="3072984" cy="312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4585804" y="1912129"/>
            <a:ext cx="3016120" cy="312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8254103" y="1912129"/>
            <a:ext cx="3071508" cy="312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3947171" y="3114585"/>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7572830" y="3114585"/>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13555095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954808" y="1980090"/>
            <a:ext cx="1793877" cy="1823989"/>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3" name="Picture Placeholder 2"/>
          <p:cNvSpPr>
            <a:spLocks noGrp="1" noChangeAspect="1"/>
          </p:cNvSpPr>
          <p:nvPr>
            <p:ph type="pic" sz="quarter" idx="17"/>
          </p:nvPr>
        </p:nvSpPr>
        <p:spPr>
          <a:xfrm>
            <a:off x="858412"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858649"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858649" y="4621172"/>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858651"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610728" y="5854535"/>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3228335" y="1851379"/>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3761934" y="1980090"/>
            <a:ext cx="1793877" cy="1823989"/>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0" name="Picture Placeholder 2"/>
          <p:cNvSpPr>
            <a:spLocks noGrp="1" noChangeAspect="1"/>
          </p:cNvSpPr>
          <p:nvPr>
            <p:ph type="pic" sz="quarter" idx="55"/>
          </p:nvPr>
        </p:nvSpPr>
        <p:spPr>
          <a:xfrm>
            <a:off x="3665537"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3610341"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3610341" y="4621172"/>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3610343"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4362420" y="5854535"/>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6099319" y="1851379"/>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6525956" y="1980090"/>
            <a:ext cx="1793877" cy="1823989"/>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17" name="Picture Placeholder 2"/>
          <p:cNvSpPr>
            <a:spLocks noGrp="1" noChangeAspect="1"/>
          </p:cNvSpPr>
          <p:nvPr>
            <p:ph type="pic" sz="quarter" idx="56"/>
          </p:nvPr>
        </p:nvSpPr>
        <p:spPr>
          <a:xfrm>
            <a:off x="6429560"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6374364"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6374364" y="4621172"/>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6374365"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7126443" y="5854535"/>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8811788" y="1851379"/>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9315796" y="1980090"/>
            <a:ext cx="1793877" cy="1823989"/>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p>
        </p:txBody>
      </p:sp>
      <p:sp>
        <p:nvSpPr>
          <p:cNvPr id="24" name="Picture Placeholder 2"/>
          <p:cNvSpPr>
            <a:spLocks noGrp="1" noChangeAspect="1"/>
          </p:cNvSpPr>
          <p:nvPr>
            <p:ph type="pic" sz="quarter" idx="57"/>
          </p:nvPr>
        </p:nvSpPr>
        <p:spPr>
          <a:xfrm>
            <a:off x="9219400" y="1861557"/>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9199956" y="4130546"/>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9199956" y="4621172"/>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9199957"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9952035" y="5854535"/>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3329431" y="248361"/>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3329431" y="107694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2868869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5805963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Edureka2">
    <p:bg>
      <p:bgPr>
        <a:solidFill>
          <a:schemeClr val="bg1"/>
        </a:solidFill>
        <a:effectLst/>
      </p:bgPr>
    </p:bg>
    <p:spTree>
      <p:nvGrpSpPr>
        <p:cNvPr id="1" name=""/>
        <p:cNvGrpSpPr/>
        <p:nvPr/>
      </p:nvGrpSpPr>
      <p:grpSpPr>
        <a:xfrm>
          <a:off x="0" y="0"/>
          <a:ext cx="0" cy="0"/>
          <a:chOff x="0" y="0"/>
          <a:chExt cx="0" cy="0"/>
        </a:xfrm>
      </p:grpSpPr>
      <p:grpSp>
        <p:nvGrpSpPr>
          <p:cNvPr id="5" name="Group 16" hidden="1"/>
          <p:cNvGrpSpPr>
            <a:grpSpLocks/>
          </p:cNvGrpSpPr>
          <p:nvPr userDrawn="1"/>
        </p:nvGrpSpPr>
        <p:grpSpPr bwMode="auto">
          <a:xfrm>
            <a:off x="203200" y="302687"/>
            <a:ext cx="11802533"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39">
                <a:buClr>
                  <a:srgbClr val="000000"/>
                </a:buClr>
                <a:buFont typeface="Arial" pitchFamily="34" charset="0"/>
                <a:buNone/>
                <a:defRPr/>
              </a:pPr>
              <a:r>
                <a:rPr lang="en-US" sz="451" b="1" dirty="0">
                  <a:solidFill>
                    <a:schemeClr val="accent5"/>
                  </a:solidFill>
                  <a:latin typeface="Gill Sans" panose="020B0702020104020203"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sz="451" dirty="0">
                  <a:latin typeface="Gill Sans" panose="020B0702020104020203"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Gill Sans" panose="020B0702020104020203"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39">
                <a:spcBef>
                  <a:spcPct val="20000"/>
                </a:spcBef>
                <a:buClr>
                  <a:srgbClr val="FF0000"/>
                </a:buClr>
                <a:buFont typeface="Arial" pitchFamily="34" charset="0"/>
                <a:buNone/>
                <a:defRPr/>
              </a:pPr>
              <a:endParaRPr lang="en-US" sz="451" dirty="0">
                <a:latin typeface="Gill Sans" panose="020B0702020104020203" pitchFamily="34" charset="0"/>
              </a:endParaRPr>
            </a:p>
          </p:txBody>
        </p:sp>
      </p:gr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48553" y="3138600"/>
            <a:ext cx="2296599" cy="580800"/>
          </a:xfrm>
          <a:prstGeom prst="rect">
            <a:avLst/>
          </a:prstGeom>
        </p:spPr>
      </p:pic>
    </p:spTree>
    <p:extLst>
      <p:ext uri="{BB962C8B-B14F-4D97-AF65-F5344CB8AC3E}">
        <p14:creationId xmlns:p14="http://schemas.microsoft.com/office/powerpoint/2010/main" val="32454979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7407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Edureka1">
    <p:bg>
      <p:bgPr>
        <a:solidFill>
          <a:srgbClr val="095A82"/>
        </a:solidFill>
        <a:effectLst/>
      </p:bgPr>
    </p:bg>
    <p:spTree>
      <p:nvGrpSpPr>
        <p:cNvPr id="1" name=""/>
        <p:cNvGrpSpPr/>
        <p:nvPr/>
      </p:nvGrpSpPr>
      <p:grpSpPr>
        <a:xfrm>
          <a:off x="0" y="0"/>
          <a:ext cx="0" cy="0"/>
          <a:chOff x="0" y="0"/>
          <a:chExt cx="0" cy="0"/>
        </a:xfrm>
      </p:grpSpPr>
      <p:grpSp>
        <p:nvGrpSpPr>
          <p:cNvPr id="5" name="Group 16" hidden="1"/>
          <p:cNvGrpSpPr>
            <a:grpSpLocks/>
          </p:cNvGrpSpPr>
          <p:nvPr userDrawn="1"/>
        </p:nvGrpSpPr>
        <p:grpSpPr bwMode="auto">
          <a:xfrm>
            <a:off x="203200" y="302687"/>
            <a:ext cx="11802533"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39">
                <a:buClr>
                  <a:srgbClr val="000000"/>
                </a:buClr>
                <a:buFont typeface="Arial" pitchFamily="34" charset="0"/>
                <a:buNone/>
                <a:defRPr/>
              </a:pPr>
              <a:r>
                <a:rPr lang="en-US" sz="451" b="1" dirty="0">
                  <a:solidFill>
                    <a:schemeClr val="accent5"/>
                  </a:solidFill>
                  <a:latin typeface="Gill Sans" panose="020B0702020104020203"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sz="451" dirty="0">
                  <a:latin typeface="Gill Sans" panose="020B0702020104020203"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Gill Sans" panose="020B0702020104020203"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39">
                <a:spcBef>
                  <a:spcPct val="20000"/>
                </a:spcBef>
                <a:buClr>
                  <a:srgbClr val="FF0000"/>
                </a:buClr>
                <a:buFont typeface="Arial" pitchFamily="34" charset="0"/>
                <a:buNone/>
                <a:defRPr/>
              </a:pPr>
              <a:endParaRPr lang="en-US" sz="451" dirty="0">
                <a:latin typeface="Gill Sans" panose="020B0702020104020203" pitchFamily="34" charset="0"/>
              </a:endParaRPr>
            </a:p>
          </p:txBody>
        </p:sp>
      </p:gr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46915" y="3138402"/>
            <a:ext cx="2298171" cy="581197"/>
          </a:xfrm>
          <a:prstGeom prst="rect">
            <a:avLst/>
          </a:prstGeom>
        </p:spPr>
      </p:pic>
    </p:spTree>
    <p:extLst>
      <p:ext uri="{BB962C8B-B14F-4D97-AF65-F5344CB8AC3E}">
        <p14:creationId xmlns:p14="http://schemas.microsoft.com/office/powerpoint/2010/main" val="5931906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Section Slide1">
    <p:bg>
      <p:bgPr>
        <a:solidFill>
          <a:srgbClr val="DCE3E4"/>
        </a:solidFill>
        <a:effectLst/>
      </p:bgPr>
    </p:bg>
    <p:spTree>
      <p:nvGrpSpPr>
        <p:cNvPr id="1" name=""/>
        <p:cNvGrpSpPr/>
        <p:nvPr/>
      </p:nvGrpSpPr>
      <p:grpSpPr>
        <a:xfrm>
          <a:off x="0" y="0"/>
          <a:ext cx="0" cy="0"/>
          <a:chOff x="0" y="0"/>
          <a:chExt cx="0" cy="0"/>
        </a:xfrm>
      </p:grpSpPr>
      <p:sp>
        <p:nvSpPr>
          <p:cNvPr id="4" name="Title_Gray_Number"/>
          <p:cNvSpPr>
            <a:spLocks noChangeArrowheads="1"/>
          </p:cNvSpPr>
          <p:nvPr userDrawn="1"/>
        </p:nvSpPr>
        <p:spPr bwMode="gray">
          <a:xfrm>
            <a:off x="9753603" y="-4984"/>
            <a:ext cx="1657351" cy="1465354"/>
          </a:xfrm>
          <a:prstGeom prst="rect">
            <a:avLst/>
          </a:prstGeom>
          <a:solidFill>
            <a:srgbClr val="095A82"/>
          </a:solidFill>
          <a:ln w="9525">
            <a:noFill/>
            <a:miter lim="800000"/>
            <a:headEnd/>
            <a:tailEnd/>
          </a:ln>
        </p:spPr>
        <p:txBody>
          <a:bodyPr lIns="16931" tIns="16931" rIns="16931" bIns="16931"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endParaRPr lang="en-US" sz="9300" b="1" dirty="0">
              <a:solidFill>
                <a:srgbClr val="DCE3E4"/>
              </a:solidFill>
              <a:latin typeface="Gill Sans" panose="020B0702020104020203" pitchFamily="34" charset="0"/>
              <a:cs typeface="Calibri" pitchFamily="34" charset="0"/>
            </a:endParaRPr>
          </a:p>
        </p:txBody>
      </p:sp>
      <p:grpSp>
        <p:nvGrpSpPr>
          <p:cNvPr id="5" name="Group 16" hidden="1"/>
          <p:cNvGrpSpPr>
            <a:grpSpLocks/>
          </p:cNvGrpSpPr>
          <p:nvPr userDrawn="1"/>
        </p:nvGrpSpPr>
        <p:grpSpPr bwMode="auto">
          <a:xfrm>
            <a:off x="203200" y="302687"/>
            <a:ext cx="11802533"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39">
                <a:buClr>
                  <a:srgbClr val="000000"/>
                </a:buClr>
                <a:buFont typeface="Arial" pitchFamily="34" charset="0"/>
                <a:buNone/>
                <a:defRPr/>
              </a:pPr>
              <a:r>
                <a:rPr lang="en-US" sz="451" b="1" dirty="0">
                  <a:solidFill>
                    <a:schemeClr val="accent5"/>
                  </a:solidFill>
                  <a:latin typeface="Gill Sans" panose="020B0702020104020203"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sz="451" dirty="0">
                  <a:latin typeface="Gill Sans" panose="020B0702020104020203"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Gill Sans" panose="020B0702020104020203"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39">
                <a:spcBef>
                  <a:spcPct val="20000"/>
                </a:spcBef>
                <a:buClr>
                  <a:srgbClr val="FF0000"/>
                </a:buClr>
                <a:buFont typeface="Arial" pitchFamily="34" charset="0"/>
                <a:buNone/>
                <a:defRPr/>
              </a:pPr>
              <a:endParaRPr lang="en-US" sz="451" dirty="0">
                <a:latin typeface="Gill Sans" panose="020B0702020104020203" pitchFamily="34" charset="0"/>
              </a:endParaRPr>
            </a:p>
          </p:txBody>
        </p:sp>
      </p:grpSp>
      <p:grpSp>
        <p:nvGrpSpPr>
          <p:cNvPr id="13" name="Flag Bottom"/>
          <p:cNvGrpSpPr>
            <a:grpSpLocks/>
          </p:cNvGrpSpPr>
          <p:nvPr userDrawn="1"/>
        </p:nvGrpSpPr>
        <p:grpSpPr bwMode="auto">
          <a:xfrm>
            <a:off x="9753603" y="1420152"/>
            <a:ext cx="1657351" cy="651933"/>
            <a:chOff x="6948488" y="1524000"/>
            <a:chExt cx="1609725" cy="653144"/>
          </a:xfrm>
          <a:solidFill>
            <a:srgbClr val="095A82"/>
          </a:solidFill>
        </p:grpSpPr>
        <p:sp>
          <p:nvSpPr>
            <p:cNvPr id="14" name="Right Triangle 13"/>
            <p:cNvSpPr/>
            <p:nvPr userDrawn="1"/>
          </p:nvSpPr>
          <p:spPr bwMode="auto">
            <a:xfrm flipV="1">
              <a:off x="6948488" y="1524000"/>
              <a:ext cx="859342" cy="653144"/>
            </a:xfrm>
            <a:prstGeom prst="rtTriangle">
              <a:avLst/>
            </a:prstGeom>
            <a:grpFill/>
            <a:ln w="28575" cap="flat" cmpd="sng" algn="ctr">
              <a:noFill/>
              <a:prstDash val="solid"/>
              <a:round/>
              <a:headEnd type="none" w="sm" len="sm"/>
              <a:tailEnd type="none" w="sm" len="sm"/>
            </a:ln>
            <a:effectLst/>
          </p:spPr>
          <p:txBody>
            <a:bodyPr/>
            <a:lstStyle/>
            <a:p>
              <a:pPr algn="ctr" defTabSz="304739">
                <a:spcBef>
                  <a:spcPct val="20000"/>
                </a:spcBef>
                <a:buClr>
                  <a:srgbClr val="FF0000"/>
                </a:buClr>
                <a:buFont typeface="Arial" pitchFamily="34" charset="0"/>
                <a:buNone/>
                <a:defRPr/>
              </a:pPr>
              <a:endParaRPr lang="en-US" sz="451" dirty="0">
                <a:latin typeface="Gill Sans" panose="020B0702020104020203" pitchFamily="34" charset="0"/>
              </a:endParaRPr>
            </a:p>
          </p:txBody>
        </p:sp>
        <p:sp>
          <p:nvSpPr>
            <p:cNvPr id="15" name="Right Triangle 14"/>
            <p:cNvSpPr/>
            <p:nvPr userDrawn="1"/>
          </p:nvSpPr>
          <p:spPr bwMode="auto">
            <a:xfrm flipH="1" flipV="1">
              <a:off x="7698871" y="1524000"/>
              <a:ext cx="859342" cy="653144"/>
            </a:xfrm>
            <a:prstGeom prst="rtTriangle">
              <a:avLst/>
            </a:prstGeom>
            <a:grpFill/>
            <a:ln w="28575" cap="flat" cmpd="sng" algn="ctr">
              <a:noFill/>
              <a:prstDash val="solid"/>
              <a:round/>
              <a:headEnd type="none" w="sm" len="sm"/>
              <a:tailEnd type="none" w="sm" len="sm"/>
            </a:ln>
            <a:effectLst/>
          </p:spPr>
          <p:txBody>
            <a:bodyPr/>
            <a:lstStyle/>
            <a:p>
              <a:pPr algn="ctr" defTabSz="304739">
                <a:spcBef>
                  <a:spcPct val="20000"/>
                </a:spcBef>
                <a:buClr>
                  <a:srgbClr val="FF0000"/>
                </a:buClr>
                <a:buFont typeface="Arial" pitchFamily="34" charset="0"/>
                <a:buNone/>
                <a:defRPr/>
              </a:pPr>
              <a:endParaRPr lang="en-US" sz="451" dirty="0">
                <a:latin typeface="Gill Sans" panose="020B0702020104020203" pitchFamily="34" charset="0"/>
              </a:endParaRPr>
            </a:p>
          </p:txBody>
        </p:sp>
      </p:grpSp>
      <p:sp>
        <p:nvSpPr>
          <p:cNvPr id="276483" name="Default_Title"/>
          <p:cNvSpPr>
            <a:spLocks noGrp="1" noChangeArrowheads="1"/>
          </p:cNvSpPr>
          <p:nvPr>
            <p:ph type="ctrTitle" hasCustomPrompt="1"/>
          </p:nvPr>
        </p:nvSpPr>
        <p:spPr>
          <a:xfrm>
            <a:off x="938784" y="3167600"/>
            <a:ext cx="10314432" cy="694944"/>
          </a:xfrm>
        </p:spPr>
        <p:txBody>
          <a:bodyPr anchor="b"/>
          <a:lstStyle>
            <a:lvl1pPr algn="ctr">
              <a:spcBef>
                <a:spcPct val="0"/>
              </a:spcBef>
              <a:defRPr sz="4800" baseline="0">
                <a:solidFill>
                  <a:schemeClr val="tx1"/>
                </a:solidFill>
              </a:defRPr>
            </a:lvl1pPr>
          </a:lstStyle>
          <a:p>
            <a:r>
              <a:rPr lang="en-US" dirty="0"/>
              <a:t>Add Topic/Demo Name</a:t>
            </a:r>
          </a:p>
        </p:txBody>
      </p:sp>
      <p:sp>
        <p:nvSpPr>
          <p:cNvPr id="16" name="Rectangle 15"/>
          <p:cNvSpPr/>
          <p:nvPr userDrawn="1"/>
        </p:nvSpPr>
        <p:spPr bwMode="auto">
          <a:xfrm>
            <a:off x="707136" y="6303237"/>
            <a:ext cx="1516869" cy="554763"/>
          </a:xfrm>
          <a:prstGeom prst="rect">
            <a:avLst/>
          </a:prstGeom>
          <a:solidFill>
            <a:srgbClr val="095A82"/>
          </a:solidFill>
          <a:ln w="28575" cap="flat" cmpd="sng" algn="ctr">
            <a:noFill/>
            <a:prstDash val="solid"/>
            <a:round/>
            <a:headEnd type="none" w="sm" len="sm"/>
            <a:tailEnd type="none" w="sm" len="sm"/>
          </a:ln>
          <a:effectLst>
            <a:innerShdw blurRad="63500" dist="50800" dir="16200000">
              <a:schemeClr val="tx1">
                <a:lumMod val="50000"/>
                <a:alpha val="20000"/>
              </a:schemeClr>
            </a:innerShdw>
          </a:effectLst>
        </p:spPr>
        <p:txBody>
          <a:bodyPr vert="horz" wrap="square" lIns="121920" tIns="60960" rIns="121920" bIns="60960" numCol="1" rtlCol="0" anchor="t" anchorCtr="0" compatLnSpc="1">
            <a:prstTxWarp prst="textNoShape">
              <a:avLst/>
            </a:prstTxWarp>
          </a:bodyPr>
          <a:lstStyle/>
          <a:p>
            <a:pPr marL="0" marR="0" indent="0" algn="ctr" defTabSz="228594"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dirty="0">
              <a:ln>
                <a:noFill/>
              </a:ln>
              <a:solidFill>
                <a:schemeClr val="tx1"/>
              </a:solidFill>
              <a:effectLst/>
              <a:latin typeface="Gill Sans" panose="020B0702020104020203" pitchFamily="34" charset="0"/>
            </a:endParaRP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1347" y="6450573"/>
            <a:ext cx="1028448" cy="260091"/>
          </a:xfrm>
          <a:prstGeom prst="rect">
            <a:avLst/>
          </a:prstGeom>
        </p:spPr>
      </p:pic>
      <p:sp>
        <p:nvSpPr>
          <p:cNvPr id="18" name="Slide_Copyright"/>
          <p:cNvSpPr>
            <a:spLocks noChangeArrowheads="1"/>
          </p:cNvSpPr>
          <p:nvPr userDrawn="1"/>
        </p:nvSpPr>
        <p:spPr bwMode="auto">
          <a:xfrm>
            <a:off x="7876351" y="6450575"/>
            <a:ext cx="4218283" cy="303712"/>
          </a:xfrm>
          <a:prstGeom prst="rect">
            <a:avLst/>
          </a:prstGeom>
          <a:noFill/>
          <a:ln w="9525">
            <a:noFill/>
            <a:miter lim="800000"/>
            <a:headEnd/>
            <a:tailEnd/>
          </a:ln>
          <a:effectLst/>
        </p:spPr>
        <p:txBody>
          <a:bodyPr wrap="none" lIns="121899" tIns="60949" rIns="121899" bIns="60949" anchor="ctr"/>
          <a:lstStyle/>
          <a:p>
            <a:pPr algn="r">
              <a:defRPr/>
            </a:pPr>
            <a:r>
              <a:rPr lang="en-US" sz="1100" dirty="0">
                <a:solidFill>
                  <a:srgbClr val="9F9F9F"/>
                </a:solidFill>
                <a:latin typeface="Gill Sans" panose="020B0702020104020203" pitchFamily="34" charset="0"/>
                <a:cs typeface="+mn-cs"/>
              </a:rPr>
              <a:t>Copyright © 2017, edureka and/or its affiliates. All rights reserved.</a:t>
            </a:r>
          </a:p>
        </p:txBody>
      </p:sp>
    </p:spTree>
    <p:extLst>
      <p:ext uri="{BB962C8B-B14F-4D97-AF65-F5344CB8AC3E}">
        <p14:creationId xmlns:p14="http://schemas.microsoft.com/office/powerpoint/2010/main" val="1107098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4775079" y="0"/>
            <a:ext cx="7418239" cy="6467624"/>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2" hasCustomPrompt="1"/>
          </p:nvPr>
        </p:nvSpPr>
        <p:spPr>
          <a:xfrm>
            <a:off x="624417"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6528356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6450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 y="219127"/>
            <a:ext cx="5398451" cy="6934100"/>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3" name="Marcador de texto 2"/>
          <p:cNvSpPr>
            <a:spLocks noGrp="1"/>
          </p:cNvSpPr>
          <p:nvPr>
            <p:ph type="body" sz="quarter" idx="12" hasCustomPrompt="1"/>
          </p:nvPr>
        </p:nvSpPr>
        <p:spPr>
          <a:xfrm>
            <a:off x="6096000"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8789483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898369" y="-706534"/>
            <a:ext cx="7418239" cy="7400153"/>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3" name="Marcador de texto 2"/>
          <p:cNvSpPr>
            <a:spLocks noGrp="1"/>
          </p:cNvSpPr>
          <p:nvPr>
            <p:ph type="body" sz="quarter" idx="12" hasCustomPrompt="1"/>
          </p:nvPr>
        </p:nvSpPr>
        <p:spPr>
          <a:xfrm>
            <a:off x="624417"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5607096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4775081" y="0"/>
            <a:ext cx="7418239" cy="6467624"/>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3" name="Marcador de texto 2"/>
          <p:cNvSpPr>
            <a:spLocks noGrp="1"/>
          </p:cNvSpPr>
          <p:nvPr>
            <p:ph type="body" sz="quarter" idx="12" hasCustomPrompt="1"/>
          </p:nvPr>
        </p:nvSpPr>
        <p:spPr>
          <a:xfrm>
            <a:off x="624417"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1393303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4898369" y="-461577"/>
            <a:ext cx="7418239" cy="7400153"/>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3" name="Marcador de texto 2"/>
          <p:cNvSpPr>
            <a:spLocks noGrp="1"/>
          </p:cNvSpPr>
          <p:nvPr>
            <p:ph type="body" sz="quarter" idx="10" hasCustomPrompt="1"/>
          </p:nvPr>
        </p:nvSpPr>
        <p:spPr>
          <a:xfrm>
            <a:off x="629771" y="497273"/>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9274044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12741" y="-819120"/>
            <a:ext cx="12169663" cy="7450448"/>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4298099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1"/>
            <a:ext cx="12156920" cy="6628299"/>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19649558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6" y="3"/>
            <a:ext cx="12156919" cy="4719767"/>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12495705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3635" y="-5335"/>
            <a:ext cx="12471072" cy="6021821"/>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20313951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494109"/>
            <a:ext cx="12448915" cy="5788955"/>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3490411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4898367" y="-461577"/>
            <a:ext cx="7418239" cy="7400153"/>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600"/>
            </a:lvl1pPr>
          </a:lstStyle>
          <a:p>
            <a:endParaRPr lang="es-ES_tradnl" dirty="0"/>
          </a:p>
        </p:txBody>
      </p:sp>
      <p:sp>
        <p:nvSpPr>
          <p:cNvPr id="3" name="Marcador de texto 2"/>
          <p:cNvSpPr>
            <a:spLocks noGrp="1"/>
          </p:cNvSpPr>
          <p:nvPr>
            <p:ph type="body" sz="quarter" idx="10" hasCustomPrompt="1"/>
          </p:nvPr>
        </p:nvSpPr>
        <p:spPr>
          <a:xfrm>
            <a:off x="629771" y="497272"/>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85" indent="0">
              <a:buNone/>
              <a:defRPr sz="5333" b="0" i="0">
                <a:latin typeface="Raleway Light" charset="0"/>
                <a:ea typeface="Raleway Light" charset="0"/>
                <a:cs typeface="Raleway Light" charset="0"/>
              </a:defRPr>
            </a:lvl2pPr>
            <a:lvl3pPr marL="1219170" indent="0">
              <a:buNone/>
              <a:defRPr sz="5333" b="0" i="0">
                <a:latin typeface="Raleway Light" charset="0"/>
                <a:ea typeface="Raleway Light" charset="0"/>
                <a:cs typeface="Raleway Light" charset="0"/>
              </a:defRPr>
            </a:lvl3pPr>
            <a:lvl4pPr marL="1828754" indent="0">
              <a:buNone/>
              <a:defRPr sz="5333" b="0" i="0">
                <a:latin typeface="Raleway Light" charset="0"/>
                <a:ea typeface="Raleway Light" charset="0"/>
                <a:cs typeface="Raleway Light" charset="0"/>
              </a:defRPr>
            </a:lvl4pPr>
            <a:lvl5pPr marL="2438339"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0664548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35166" y="3231596"/>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35166" y="4060176"/>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8829894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Midle title ">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486AE94-3461-456F-8C4C-3B16980C46FD}"/>
              </a:ext>
            </a:extLst>
          </p:cNvPr>
          <p:cNvSpPr/>
          <p:nvPr userDrawn="1"/>
        </p:nvSpPr>
        <p:spPr>
          <a:xfrm>
            <a:off x="1" y="0"/>
            <a:ext cx="4122057" cy="6858000"/>
          </a:xfrm>
          <a:prstGeom prst="rect">
            <a:avLst/>
          </a:prstGeom>
          <a:solidFill>
            <a:schemeClr val="accent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Roboto" panose="02000000000000000000"/>
              <a:ea typeface="+mn-ea"/>
              <a:cs typeface="+mn-cs"/>
            </a:endParaRPr>
          </a:p>
        </p:txBody>
      </p:sp>
      <p:sp>
        <p:nvSpPr>
          <p:cNvPr id="6" name="Text Placeholder 2">
            <a:extLst>
              <a:ext uri="{FF2B5EF4-FFF2-40B4-BE49-F238E27FC236}">
                <a16:creationId xmlns:a16="http://schemas.microsoft.com/office/drawing/2014/main" id="{B821AD42-9216-47D2-AF02-B1F616C64046}"/>
              </a:ext>
            </a:extLst>
          </p:cNvPr>
          <p:cNvSpPr>
            <a:spLocks noGrp="1"/>
          </p:cNvSpPr>
          <p:nvPr>
            <p:ph type="body" sz="quarter" idx="10" hasCustomPrompt="1"/>
          </p:nvPr>
        </p:nvSpPr>
        <p:spPr>
          <a:xfrm>
            <a:off x="1" y="1574800"/>
            <a:ext cx="4122057" cy="2402115"/>
          </a:xfrm>
          <a:prstGeom prst="rect">
            <a:avLst/>
          </a:prstGeom>
          <a:solidFill>
            <a:schemeClr val="accent2"/>
          </a:solidFill>
        </p:spPr>
        <p:txBody>
          <a:bodyPr anchor="ctr"/>
          <a:lstStyle>
            <a:lvl1pPr marL="0" indent="0">
              <a:buNone/>
              <a:defRPr/>
            </a:lvl1pPr>
          </a:lstStyle>
          <a:p>
            <a:r>
              <a:rPr lang="en-US" sz="4800" b="1" dirty="0">
                <a:solidFill>
                  <a:schemeClr val="bg1"/>
                </a:solidFill>
              </a:rPr>
              <a:t>Merge, </a:t>
            </a:r>
          </a:p>
          <a:p>
            <a:r>
              <a:rPr lang="en-US" sz="4800" b="1" dirty="0">
                <a:solidFill>
                  <a:schemeClr val="bg1"/>
                </a:solidFill>
              </a:rPr>
              <a:t>Join and Concatenate </a:t>
            </a:r>
          </a:p>
        </p:txBody>
      </p:sp>
      <p:pic>
        <p:nvPicPr>
          <p:cNvPr id="7" name="Picture 6" descr="Image result for intellipaat png logo">
            <a:extLst>
              <a:ext uri="{FF2B5EF4-FFF2-40B4-BE49-F238E27FC236}">
                <a16:creationId xmlns:a16="http://schemas.microsoft.com/office/drawing/2014/main" id="{D44D7260-1837-4A35-8495-7026F6A79FF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5784" y="89985"/>
            <a:ext cx="1701209" cy="68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6641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708D36-DEC7-4968-948E-62F6223AAA6D}"/>
              </a:ext>
            </a:extLst>
          </p:cNvPr>
          <p:cNvSpPr/>
          <p:nvPr userDrawn="1"/>
        </p:nvSpPr>
        <p:spPr>
          <a:xfrm>
            <a:off x="2" y="0"/>
            <a:ext cx="3637015" cy="6858000"/>
          </a:xfrm>
          <a:prstGeom prst="rect">
            <a:avLst/>
          </a:prstGeom>
          <a:solidFill>
            <a:schemeClr val="accent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Roboto" panose="02000000000000000000"/>
              <a:ea typeface="+mn-ea"/>
              <a:cs typeface="+mn-cs"/>
            </a:endParaRPr>
          </a:p>
        </p:txBody>
      </p:sp>
      <p:sp>
        <p:nvSpPr>
          <p:cNvPr id="6" name="Text Placeholder 2">
            <a:extLst>
              <a:ext uri="{FF2B5EF4-FFF2-40B4-BE49-F238E27FC236}">
                <a16:creationId xmlns:a16="http://schemas.microsoft.com/office/drawing/2014/main" id="{973D2511-2D9D-4863-BF14-7F887B0F7149}"/>
              </a:ext>
            </a:extLst>
          </p:cNvPr>
          <p:cNvSpPr>
            <a:spLocks noGrp="1"/>
          </p:cNvSpPr>
          <p:nvPr>
            <p:ph type="body" sz="quarter" idx="10"/>
          </p:nvPr>
        </p:nvSpPr>
        <p:spPr>
          <a:xfrm>
            <a:off x="2" y="763637"/>
            <a:ext cx="3637015" cy="2402115"/>
          </a:xfrm>
          <a:prstGeom prst="rect">
            <a:avLst/>
          </a:prstGeom>
          <a:solidFill>
            <a:schemeClr val="accent2"/>
          </a:solidFill>
        </p:spPr>
        <p:txBody>
          <a:bodyPr anchor="ctr"/>
          <a:lstStyle>
            <a:lvl1pPr marL="0" indent="0">
              <a:buNone/>
              <a:defRPr/>
            </a:lvl1pPr>
          </a:lstStyle>
          <a:p>
            <a:r>
              <a:rPr lang="en-US" sz="4800" b="1" dirty="0">
                <a:solidFill>
                  <a:schemeClr val="bg1"/>
                </a:solidFill>
              </a:rPr>
              <a:t>Importing Data-set with Pandas</a:t>
            </a:r>
          </a:p>
        </p:txBody>
      </p:sp>
      <p:pic>
        <p:nvPicPr>
          <p:cNvPr id="7" name="Picture 6" descr="Image result for intellipaat png logo">
            <a:extLst>
              <a:ext uri="{FF2B5EF4-FFF2-40B4-BE49-F238E27FC236}">
                <a16:creationId xmlns:a16="http://schemas.microsoft.com/office/drawing/2014/main" id="{CE76BE4E-B64E-4BC7-BF4B-2891A3CC9E7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5784" y="89985"/>
            <a:ext cx="1701209" cy="68048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42E00B2C-F8F1-4CA7-9B77-F31CE3DA4A0E}"/>
              </a:ext>
            </a:extLst>
          </p:cNvPr>
          <p:cNvSpPr/>
          <p:nvPr userDrawn="1"/>
        </p:nvSpPr>
        <p:spPr bwMode="auto">
          <a:xfrm>
            <a:off x="159400" y="6204667"/>
            <a:ext cx="3301917" cy="552372"/>
          </a:xfrm>
          <a:prstGeom prst="roundRect">
            <a:avLst/>
          </a:prstGeom>
          <a:solidFill>
            <a:schemeClr val="tx1">
              <a:lumMod val="50000"/>
              <a:lumOff val="50000"/>
            </a:schemeClr>
          </a:solidFill>
          <a:ln w="28575" cap="flat" cmpd="sng" algn="ctr">
            <a:noFill/>
            <a:prstDash val="solid"/>
            <a:round/>
            <a:headEnd type="none" w="sm" len="sm"/>
            <a:tailEnd type="none" w="sm" len="sm"/>
          </a:ln>
          <a:effectLst>
            <a:outerShdw blurRad="149987" dist="250190" dir="8460000" algn="ctr">
              <a:srgbClr val="000000">
                <a:alpha val="28000"/>
              </a:srgbClr>
            </a:outerShdw>
          </a:effectLst>
        </p:spPr>
        <p:txBody>
          <a:bodyPr vert="horz" wrap="square" lIns="91440" tIns="45720" rIns="91440" bIns="45720" numCol="1" rtlCol="0" anchor="ctr" anchorCtr="0" compatLnSpc="1">
            <a:prstTxWarp prst="textNoShape">
              <a:avLst/>
            </a:prstTxWarp>
          </a:bodyPr>
          <a:lstStyle/>
          <a:p>
            <a:pPr algn="ctr" defTabSz="228594" fontAlgn="base">
              <a:spcBef>
                <a:spcPct val="20000"/>
              </a:spcBef>
              <a:spcAft>
                <a:spcPct val="0"/>
              </a:spcAft>
              <a:buClr>
                <a:srgbClr val="FF0000"/>
              </a:buClr>
            </a:pPr>
            <a:r>
              <a:rPr lang="en-IN" sz="1600">
                <a:solidFill>
                  <a:schemeClr val="bg1"/>
                </a:solidFill>
                <a:latin typeface="Roboto" panose="02000000000000000000" pitchFamily="2" charset="0"/>
              </a:rPr>
              <a:t>Data Visualization</a:t>
            </a:r>
            <a:endParaRPr lang="en-IN" sz="1600" dirty="0">
              <a:solidFill>
                <a:schemeClr val="bg1"/>
              </a:solidFill>
              <a:latin typeface="Roboto" panose="02000000000000000000" pitchFamily="2" charset="0"/>
            </a:endParaRPr>
          </a:p>
        </p:txBody>
      </p:sp>
      <p:sp>
        <p:nvSpPr>
          <p:cNvPr id="8" name="Rectangle: Rounded Corners 7">
            <a:extLst>
              <a:ext uri="{FF2B5EF4-FFF2-40B4-BE49-F238E27FC236}">
                <a16:creationId xmlns:a16="http://schemas.microsoft.com/office/drawing/2014/main" id="{835183E6-354D-4EBA-8BD6-F6FF8D6EFCFA}"/>
              </a:ext>
            </a:extLst>
          </p:cNvPr>
          <p:cNvSpPr/>
          <p:nvPr userDrawn="1"/>
        </p:nvSpPr>
        <p:spPr bwMode="auto">
          <a:xfrm>
            <a:off x="133041" y="3428615"/>
            <a:ext cx="3302161" cy="552408"/>
          </a:xfrm>
          <a:prstGeom prst="roundRect">
            <a:avLst/>
          </a:prstGeom>
          <a:solidFill>
            <a:schemeClr val="accent1"/>
          </a:solidFill>
          <a:ln w="28575" cap="flat" cmpd="sng" algn="ctr">
            <a:noFill/>
            <a:prstDash val="solid"/>
            <a:round/>
            <a:headEnd type="none" w="sm" len="sm"/>
            <a:tailEnd type="none" w="sm" len="sm"/>
          </a:ln>
          <a:effectLst>
            <a:outerShdw blurRad="149987" dist="250190" dir="8460000" algn="ctr">
              <a:srgbClr val="000000">
                <a:alpha val="28000"/>
              </a:srgbClr>
            </a:outerShdw>
          </a:effectLst>
        </p:spPr>
        <p:txBody>
          <a:bodyPr vert="horz" wrap="square" lIns="91440" tIns="45720" rIns="91440" bIns="45720" numCol="1" rtlCol="0" anchor="ctr" anchorCtr="0" compatLnSpc="1">
            <a:prstTxWarp prst="textNoShape">
              <a:avLst/>
            </a:prstTxWarp>
          </a:bodyPr>
          <a:lstStyle/>
          <a:p>
            <a:pPr algn="ctr" defTabSz="228594" fontAlgn="base">
              <a:spcBef>
                <a:spcPct val="20000"/>
              </a:spcBef>
              <a:spcAft>
                <a:spcPct val="0"/>
              </a:spcAft>
              <a:buClr>
                <a:srgbClr val="FF0000"/>
              </a:buClr>
            </a:pPr>
            <a:r>
              <a:rPr lang="en-IN" sz="1600" dirty="0">
                <a:solidFill>
                  <a:schemeClr val="bg1"/>
                </a:solidFill>
                <a:latin typeface="Roboto" panose="02000000000000000000" pitchFamily="2" charset="0"/>
              </a:rPr>
              <a:t>Importing Convention</a:t>
            </a:r>
          </a:p>
        </p:txBody>
      </p:sp>
      <p:sp>
        <p:nvSpPr>
          <p:cNvPr id="9" name="Rectangle: Rounded Corners 8">
            <a:extLst>
              <a:ext uri="{FF2B5EF4-FFF2-40B4-BE49-F238E27FC236}">
                <a16:creationId xmlns:a16="http://schemas.microsoft.com/office/drawing/2014/main" id="{4C8407F3-A575-491A-A679-CCE0C0D91746}"/>
              </a:ext>
            </a:extLst>
          </p:cNvPr>
          <p:cNvSpPr/>
          <p:nvPr userDrawn="1"/>
        </p:nvSpPr>
        <p:spPr bwMode="auto">
          <a:xfrm>
            <a:off x="159157" y="4126139"/>
            <a:ext cx="3302160" cy="552407"/>
          </a:xfrm>
          <a:prstGeom prst="roundRect">
            <a:avLst/>
          </a:prstGeom>
          <a:solidFill>
            <a:schemeClr val="tx1">
              <a:lumMod val="50000"/>
              <a:lumOff val="50000"/>
            </a:schemeClr>
          </a:solidFill>
          <a:ln w="28575" cap="flat" cmpd="sng" algn="ctr">
            <a:noFill/>
            <a:prstDash val="solid"/>
            <a:round/>
            <a:headEnd type="none" w="sm" len="sm"/>
            <a:tailEnd type="none" w="sm" len="sm"/>
          </a:ln>
          <a:effectLst>
            <a:outerShdw blurRad="149987" dist="250190" dir="8460000" algn="ctr">
              <a:srgbClr val="000000">
                <a:alpha val="28000"/>
              </a:srgbClr>
            </a:outerShdw>
          </a:effectLst>
        </p:spPr>
        <p:txBody>
          <a:bodyPr vert="horz" wrap="square" lIns="91440" tIns="45720" rIns="91440" bIns="45720" numCol="1" rtlCol="0" anchor="ctr" anchorCtr="0" compatLnSpc="1">
            <a:prstTxWarp prst="textNoShape">
              <a:avLst/>
            </a:prstTxWarp>
          </a:bodyPr>
          <a:lstStyle/>
          <a:p>
            <a:pPr algn="ctr" defTabSz="228594" fontAlgn="base">
              <a:spcBef>
                <a:spcPct val="20000"/>
              </a:spcBef>
              <a:spcAft>
                <a:spcPct val="0"/>
              </a:spcAft>
              <a:buClr>
                <a:srgbClr val="FF0000"/>
              </a:buClr>
            </a:pPr>
            <a:br>
              <a:rPr lang="en-IN" sz="1600" dirty="0">
                <a:solidFill>
                  <a:schemeClr val="bg1"/>
                </a:solidFill>
                <a:latin typeface="Roboto" panose="02000000000000000000" pitchFamily="2" charset="0"/>
              </a:rPr>
            </a:br>
            <a:r>
              <a:rPr lang="en-IN" sz="1600" dirty="0">
                <a:solidFill>
                  <a:schemeClr val="bg1"/>
                </a:solidFill>
                <a:latin typeface="Roboto" panose="02000000000000000000" pitchFamily="2" charset="0"/>
              </a:rPr>
              <a:t>Data Analysing</a:t>
            </a:r>
          </a:p>
          <a:p>
            <a:pPr algn="ctr" defTabSz="228594" fontAlgn="base">
              <a:spcBef>
                <a:spcPct val="20000"/>
              </a:spcBef>
              <a:spcAft>
                <a:spcPct val="0"/>
              </a:spcAft>
              <a:buClr>
                <a:srgbClr val="FF0000"/>
              </a:buClr>
            </a:pPr>
            <a:endParaRPr lang="en-IN" sz="1600" dirty="0">
              <a:solidFill>
                <a:schemeClr val="bg1"/>
              </a:solidFill>
              <a:latin typeface="Roboto" panose="02000000000000000000" pitchFamily="2" charset="0"/>
            </a:endParaRPr>
          </a:p>
        </p:txBody>
      </p:sp>
      <p:sp>
        <p:nvSpPr>
          <p:cNvPr id="10" name="Rectangle: Rounded Corners 9">
            <a:extLst>
              <a:ext uri="{FF2B5EF4-FFF2-40B4-BE49-F238E27FC236}">
                <a16:creationId xmlns:a16="http://schemas.microsoft.com/office/drawing/2014/main" id="{DCE8DFAC-C2EA-4307-BD64-74C84EA234DE}"/>
              </a:ext>
            </a:extLst>
          </p:cNvPr>
          <p:cNvSpPr/>
          <p:nvPr userDrawn="1"/>
        </p:nvSpPr>
        <p:spPr bwMode="auto">
          <a:xfrm>
            <a:off x="159400" y="5521185"/>
            <a:ext cx="3301917" cy="552372"/>
          </a:xfrm>
          <a:prstGeom prst="roundRect">
            <a:avLst/>
          </a:prstGeom>
          <a:solidFill>
            <a:schemeClr val="tx1">
              <a:lumMod val="50000"/>
              <a:lumOff val="50000"/>
            </a:schemeClr>
          </a:solidFill>
          <a:ln w="28575" cap="flat" cmpd="sng" algn="ctr">
            <a:noFill/>
            <a:prstDash val="solid"/>
            <a:round/>
            <a:headEnd type="none" w="sm" len="sm"/>
            <a:tailEnd type="none" w="sm" len="sm"/>
          </a:ln>
          <a:effectLst>
            <a:outerShdw blurRad="149987" dist="250190" dir="8460000" algn="ctr">
              <a:srgbClr val="000000">
                <a:alpha val="28000"/>
              </a:srgbClr>
            </a:outerShdw>
          </a:effectLst>
        </p:spPr>
        <p:txBody>
          <a:bodyPr vert="horz" wrap="square" lIns="91440" tIns="45720" rIns="91440" bIns="45720" numCol="1" rtlCol="0" anchor="ctr" anchorCtr="0" compatLnSpc="1">
            <a:prstTxWarp prst="textNoShape">
              <a:avLst/>
            </a:prstTxWarp>
          </a:bodyPr>
          <a:lstStyle/>
          <a:p>
            <a:pPr algn="ctr" defTabSz="228594" fontAlgn="base">
              <a:spcBef>
                <a:spcPct val="20000"/>
              </a:spcBef>
              <a:spcAft>
                <a:spcPct val="0"/>
              </a:spcAft>
              <a:buClr>
                <a:srgbClr val="FF0000"/>
              </a:buClr>
            </a:pPr>
            <a:endParaRPr lang="en-IN" sz="1600" dirty="0">
              <a:solidFill>
                <a:schemeClr val="bg1"/>
              </a:solidFill>
              <a:latin typeface="Roboto" panose="02000000000000000000" pitchFamily="2" charset="0"/>
            </a:endParaRPr>
          </a:p>
          <a:p>
            <a:pPr algn="ctr" defTabSz="228594" fontAlgn="base">
              <a:spcBef>
                <a:spcPct val="20000"/>
              </a:spcBef>
              <a:spcAft>
                <a:spcPct val="0"/>
              </a:spcAft>
              <a:buClr>
                <a:srgbClr val="FF0000"/>
              </a:buClr>
            </a:pPr>
            <a:r>
              <a:rPr lang="en-IN" sz="1600" dirty="0">
                <a:solidFill>
                  <a:schemeClr val="bg1"/>
                </a:solidFill>
                <a:latin typeface="Roboto" panose="02000000000000000000" pitchFamily="2" charset="0"/>
              </a:rPr>
              <a:t>Data Manipulation </a:t>
            </a:r>
          </a:p>
          <a:p>
            <a:pPr algn="ctr" defTabSz="228594" fontAlgn="base">
              <a:spcBef>
                <a:spcPct val="20000"/>
              </a:spcBef>
              <a:spcAft>
                <a:spcPct val="0"/>
              </a:spcAft>
              <a:buClr>
                <a:srgbClr val="FF0000"/>
              </a:buClr>
            </a:pPr>
            <a:r>
              <a:rPr lang="en-IN" sz="1600" dirty="0">
                <a:solidFill>
                  <a:schemeClr val="bg1"/>
                </a:solidFill>
                <a:latin typeface="Roboto" panose="02000000000000000000" pitchFamily="2" charset="0"/>
              </a:rPr>
              <a:t> </a:t>
            </a:r>
          </a:p>
        </p:txBody>
      </p:sp>
      <p:sp>
        <p:nvSpPr>
          <p:cNvPr id="12" name="Rectangle: Rounded Corners 11">
            <a:extLst>
              <a:ext uri="{FF2B5EF4-FFF2-40B4-BE49-F238E27FC236}">
                <a16:creationId xmlns:a16="http://schemas.microsoft.com/office/drawing/2014/main" id="{01AD22B4-1AD6-4263-BCA5-55A8F35F398F}"/>
              </a:ext>
            </a:extLst>
          </p:cNvPr>
          <p:cNvSpPr/>
          <p:nvPr userDrawn="1"/>
        </p:nvSpPr>
        <p:spPr bwMode="auto">
          <a:xfrm>
            <a:off x="159157" y="4823662"/>
            <a:ext cx="3302160" cy="552407"/>
          </a:xfrm>
          <a:prstGeom prst="roundRect">
            <a:avLst/>
          </a:prstGeom>
          <a:solidFill>
            <a:schemeClr val="tx1">
              <a:lumMod val="50000"/>
              <a:lumOff val="50000"/>
            </a:schemeClr>
          </a:solidFill>
          <a:ln w="28575" cap="flat" cmpd="sng" algn="ctr">
            <a:noFill/>
            <a:prstDash val="solid"/>
            <a:round/>
            <a:headEnd type="none" w="sm" len="sm"/>
            <a:tailEnd type="none" w="sm" len="sm"/>
          </a:ln>
          <a:effectLst>
            <a:outerShdw blurRad="149987" dist="250190" dir="8460000" algn="ctr">
              <a:srgbClr val="000000">
                <a:alpha val="28000"/>
              </a:srgbClr>
            </a:outerShdw>
          </a:effectLst>
        </p:spPr>
        <p:txBody>
          <a:bodyPr vert="horz" wrap="square" lIns="91440" tIns="45720" rIns="91440" bIns="45720" numCol="1" rtlCol="0" anchor="ctr" anchorCtr="0" compatLnSpc="1">
            <a:prstTxWarp prst="textNoShape">
              <a:avLst/>
            </a:prstTxWarp>
          </a:bodyPr>
          <a:lstStyle/>
          <a:p>
            <a:pPr algn="ctr" defTabSz="228594" fontAlgn="base">
              <a:spcBef>
                <a:spcPct val="20000"/>
              </a:spcBef>
              <a:spcAft>
                <a:spcPct val="0"/>
              </a:spcAft>
              <a:buClr>
                <a:srgbClr val="FF0000"/>
              </a:buClr>
            </a:pPr>
            <a:br>
              <a:rPr lang="en-IN" sz="1600" dirty="0">
                <a:solidFill>
                  <a:schemeClr val="bg1"/>
                </a:solidFill>
                <a:latin typeface="Roboto" panose="02000000000000000000" pitchFamily="2" charset="0"/>
              </a:rPr>
            </a:br>
            <a:r>
              <a:rPr lang="en-IN" sz="1600" dirty="0">
                <a:solidFill>
                  <a:schemeClr val="bg1"/>
                </a:solidFill>
                <a:latin typeface="Roboto" panose="02000000000000000000" pitchFamily="2" charset="0"/>
              </a:rPr>
              <a:t>Data Cleansing</a:t>
            </a:r>
          </a:p>
          <a:p>
            <a:pPr algn="ctr" defTabSz="228594" fontAlgn="base">
              <a:spcBef>
                <a:spcPct val="20000"/>
              </a:spcBef>
              <a:spcAft>
                <a:spcPct val="0"/>
              </a:spcAft>
              <a:buClr>
                <a:srgbClr val="FF0000"/>
              </a:buClr>
            </a:pPr>
            <a:endParaRPr lang="en-IN" sz="1600" dirty="0">
              <a:solidFill>
                <a:schemeClr val="bg1"/>
              </a:solidFill>
              <a:latin typeface="Roboto" panose="02000000000000000000" pitchFamily="2" charset="0"/>
            </a:endParaRPr>
          </a:p>
        </p:txBody>
      </p:sp>
    </p:spTree>
    <p:extLst>
      <p:ext uri="{BB962C8B-B14F-4D97-AF65-F5344CB8AC3E}">
        <p14:creationId xmlns:p14="http://schemas.microsoft.com/office/powerpoint/2010/main" val="24426706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787261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417" y="2628432"/>
            <a:ext cx="5960632" cy="3490232"/>
          </a:xfrm>
          <a:prstGeom prst="rect">
            <a:avLst/>
          </a:prstGeom>
        </p:spPr>
      </p:pic>
      <p:sp>
        <p:nvSpPr>
          <p:cNvPr id="6" name="Marcador de imagen 14"/>
          <p:cNvSpPr>
            <a:spLocks noGrp="1"/>
          </p:cNvSpPr>
          <p:nvPr>
            <p:ph type="pic" sz="quarter" idx="13"/>
          </p:nvPr>
        </p:nvSpPr>
        <p:spPr>
          <a:xfrm>
            <a:off x="1309668" y="2882746"/>
            <a:ext cx="4548553" cy="2872153"/>
          </a:xfrm>
          <a:prstGeom prst="rect">
            <a:avLst/>
          </a:pr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371054631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629771" y="497273"/>
            <a:ext cx="5551276"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629771" y="1325853"/>
            <a:ext cx="5551276"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6907316" y="497274"/>
            <a:ext cx="4008056" cy="5937596"/>
            <a:chOff x="0" y="0"/>
            <a:chExt cx="6591304" cy="9765730"/>
          </a:xfrm>
        </p:grpSpPr>
        <p:pic>
          <p:nvPicPr>
            <p:cNvPr id="8" name="Mini-iPad-B&amp;W-Mockup.png"/>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778583">
                <a:defRPr sz="4000">
                  <a:solidFill>
                    <a:srgbClr val="FFFFFF"/>
                  </a:solidFill>
                  <a:effectLst>
                    <a:outerShdw blurRad="38100" dist="12700" dir="5400000" rotWithShape="0">
                      <a:srgbClr val="000000">
                        <a:alpha val="50000"/>
                      </a:srgbClr>
                    </a:outerShdw>
                  </a:effectLst>
                </a:defRPr>
              </a:pPr>
              <a:endParaRPr sz="5331" dirty="0">
                <a:latin typeface="Calibri Light"/>
              </a:endParaRPr>
            </a:p>
          </p:txBody>
        </p:sp>
      </p:grpSp>
      <p:sp>
        <p:nvSpPr>
          <p:cNvPr id="10" name="Marcador de imagen 14"/>
          <p:cNvSpPr>
            <a:spLocks noGrp="1"/>
          </p:cNvSpPr>
          <p:nvPr>
            <p:ph type="pic" sz="quarter" idx="13"/>
          </p:nvPr>
        </p:nvSpPr>
        <p:spPr>
          <a:xfrm>
            <a:off x="7128099" y="1077338"/>
            <a:ext cx="3574976" cy="4746204"/>
          </a:xfrm>
          <a:prstGeom prst="rect">
            <a:avLst/>
          </a:pr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25507037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6256285" y="2409093"/>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39984233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722680" y="2409093"/>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36854201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875697"/>
            <a:ext cx="12192000" cy="4982305"/>
          </a:xfrm>
          <a:prstGeom prst="rect">
            <a:avLst/>
          </a:pr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40456944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875697"/>
            <a:ext cx="12192000" cy="2930767"/>
          </a:xfrm>
          <a:prstGeom prst="rect">
            <a:avLst/>
          </a:pr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83745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12742" y="-819120"/>
            <a:ext cx="12169663" cy="7450448"/>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25804091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309709"/>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138291"/>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8" y="1685046"/>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5" name="Marcador de imagen 14"/>
          <p:cNvSpPr>
            <a:spLocks noGrp="1"/>
          </p:cNvSpPr>
          <p:nvPr>
            <p:ph type="pic" sz="quarter" idx="13"/>
          </p:nvPr>
        </p:nvSpPr>
        <p:spPr>
          <a:xfrm>
            <a:off x="4358055" y="1685046"/>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7" name="Marcador de imagen 16"/>
          <p:cNvSpPr>
            <a:spLocks noGrp="1"/>
          </p:cNvSpPr>
          <p:nvPr>
            <p:ph type="pic" sz="quarter" idx="14"/>
          </p:nvPr>
        </p:nvSpPr>
        <p:spPr>
          <a:xfrm>
            <a:off x="8091691" y="1685046"/>
            <a:ext cx="3475892" cy="347589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7704009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309709"/>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138291"/>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624421" y="1705708"/>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0" name="Marcador de imagen 9"/>
          <p:cNvSpPr>
            <a:spLocks noGrp="1"/>
          </p:cNvSpPr>
          <p:nvPr>
            <p:ph type="pic" sz="quarter" idx="13"/>
          </p:nvPr>
        </p:nvSpPr>
        <p:spPr>
          <a:xfrm>
            <a:off x="6318741" y="1705708"/>
            <a:ext cx="5248843" cy="330628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3521411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1160589" y="2262560"/>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5" name="Marcador de imagen 14"/>
          <p:cNvSpPr>
            <a:spLocks noGrp="1"/>
          </p:cNvSpPr>
          <p:nvPr>
            <p:ph type="pic" sz="quarter" idx="13"/>
          </p:nvPr>
        </p:nvSpPr>
        <p:spPr>
          <a:xfrm>
            <a:off x="4788880" y="2262560"/>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6" name="Marcador de imagen 15"/>
          <p:cNvSpPr>
            <a:spLocks noGrp="1"/>
          </p:cNvSpPr>
          <p:nvPr>
            <p:ph type="pic" sz="quarter" idx="14"/>
          </p:nvPr>
        </p:nvSpPr>
        <p:spPr>
          <a:xfrm>
            <a:off x="8305797" y="2262560"/>
            <a:ext cx="2614243" cy="261424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6252763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9"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5" name="Marcador de imagen 14"/>
          <p:cNvSpPr>
            <a:spLocks noGrp="1"/>
          </p:cNvSpPr>
          <p:nvPr>
            <p:ph type="pic" sz="quarter" idx="13"/>
          </p:nvPr>
        </p:nvSpPr>
        <p:spPr>
          <a:xfrm>
            <a:off x="3490708"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6" name="Marcador de imagen 15"/>
          <p:cNvSpPr>
            <a:spLocks noGrp="1"/>
          </p:cNvSpPr>
          <p:nvPr>
            <p:ph type="pic" sz="quarter" idx="14"/>
          </p:nvPr>
        </p:nvSpPr>
        <p:spPr>
          <a:xfrm>
            <a:off x="6357000"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7" name="Marcador de imagen 6"/>
          <p:cNvSpPr>
            <a:spLocks noGrp="1"/>
          </p:cNvSpPr>
          <p:nvPr>
            <p:ph type="pic" sz="quarter" idx="15"/>
          </p:nvPr>
        </p:nvSpPr>
        <p:spPr>
          <a:xfrm>
            <a:off x="9222972" y="2133604"/>
            <a:ext cx="2344613" cy="234461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370196138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9"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5" name="Marcador de imagen 14"/>
          <p:cNvSpPr>
            <a:spLocks noGrp="1"/>
          </p:cNvSpPr>
          <p:nvPr>
            <p:ph type="pic" sz="quarter" idx="13"/>
          </p:nvPr>
        </p:nvSpPr>
        <p:spPr>
          <a:xfrm>
            <a:off x="2869443"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6" name="Marcador de imagen 15"/>
          <p:cNvSpPr>
            <a:spLocks noGrp="1"/>
          </p:cNvSpPr>
          <p:nvPr>
            <p:ph type="pic" sz="quarter" idx="14"/>
          </p:nvPr>
        </p:nvSpPr>
        <p:spPr>
          <a:xfrm>
            <a:off x="5114471"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9" name="Marcador de imagen 15"/>
          <p:cNvSpPr>
            <a:spLocks noGrp="1"/>
          </p:cNvSpPr>
          <p:nvPr>
            <p:ph type="pic" sz="quarter" idx="15"/>
          </p:nvPr>
        </p:nvSpPr>
        <p:spPr>
          <a:xfrm>
            <a:off x="7359498"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0" name="Marcador de imagen 15"/>
          <p:cNvSpPr>
            <a:spLocks noGrp="1"/>
          </p:cNvSpPr>
          <p:nvPr>
            <p:ph type="pic" sz="quarter" idx="16"/>
          </p:nvPr>
        </p:nvSpPr>
        <p:spPr>
          <a:xfrm>
            <a:off x="9604523"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115781816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624419"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9" name="Marcador de imagen 8"/>
          <p:cNvSpPr>
            <a:spLocks noGrp="1"/>
          </p:cNvSpPr>
          <p:nvPr>
            <p:ph type="pic" sz="quarter" idx="13"/>
          </p:nvPr>
        </p:nvSpPr>
        <p:spPr>
          <a:xfrm>
            <a:off x="624419" y="4290654"/>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0" name="Marcador de imagen 9"/>
          <p:cNvSpPr>
            <a:spLocks noGrp="1"/>
          </p:cNvSpPr>
          <p:nvPr>
            <p:ph type="pic" sz="quarter" idx="14"/>
          </p:nvPr>
        </p:nvSpPr>
        <p:spPr>
          <a:xfrm>
            <a:off x="6096002" y="2074991"/>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11" name="Marcador de imagen 10"/>
          <p:cNvSpPr>
            <a:spLocks noGrp="1"/>
          </p:cNvSpPr>
          <p:nvPr>
            <p:ph type="pic" sz="quarter" idx="15"/>
          </p:nvPr>
        </p:nvSpPr>
        <p:spPr>
          <a:xfrm>
            <a:off x="6096002" y="4290654"/>
            <a:ext cx="1981196" cy="1981196"/>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Tree>
    <p:extLst>
      <p:ext uri="{BB962C8B-B14F-4D97-AF65-F5344CB8AC3E}">
        <p14:creationId xmlns:p14="http://schemas.microsoft.com/office/powerpoint/2010/main" val="401915758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849205"/>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677787"/>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1033356"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682508" y="5595943"/>
            <a:ext cx="240000" cy="24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1033356"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682508" y="6002343"/>
            <a:ext cx="240000" cy="24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3806017"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3455169" y="5595943"/>
            <a:ext cx="240000" cy="24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3806017"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3455169" y="6002343"/>
            <a:ext cx="240000" cy="24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6494012"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6143164" y="5595943"/>
            <a:ext cx="240000" cy="24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6494012"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6143164" y="6002343"/>
            <a:ext cx="240000" cy="24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9182005" y="55918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8831159" y="5595943"/>
            <a:ext cx="240000" cy="24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9182005" y="5998277"/>
            <a:ext cx="2399995" cy="240000"/>
          </a:xfrm>
          <a:prstGeom prst="rect">
            <a:avLst/>
          </a:prstGeom>
        </p:spPr>
        <p:txBody>
          <a:bodyPr vert="horz" lIns="0" tIns="40504" rIns="0" bIns="40504" anchor="ctr"/>
          <a:lstStyle>
            <a:lvl1pPr marL="0" indent="0" algn="l">
              <a:lnSpc>
                <a:spcPct val="100000"/>
              </a:lnSpc>
              <a:spcBef>
                <a:spcPts val="0"/>
              </a:spcBef>
              <a:spcAft>
                <a:spcPts val="0"/>
              </a:spcAft>
              <a:buNone/>
              <a:defRPr sz="1333"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8831159" y="6002343"/>
            <a:ext cx="240000" cy="24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16412669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19561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02419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1050232" y="1656564"/>
            <a:ext cx="2112000" cy="2111997"/>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6" name="Oval 105"/>
          <p:cNvSpPr>
            <a:spLocks noChangeAspect="1"/>
          </p:cNvSpPr>
          <p:nvPr userDrawn="1"/>
        </p:nvSpPr>
        <p:spPr>
          <a:xfrm>
            <a:off x="710333" y="2347948"/>
            <a:ext cx="749283" cy="749277"/>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7" name="Text Placeholder 7"/>
          <p:cNvSpPr>
            <a:spLocks noGrp="1"/>
          </p:cNvSpPr>
          <p:nvPr>
            <p:ph type="body" sz="quarter" idx="65" hasCustomPrompt="1"/>
          </p:nvPr>
        </p:nvSpPr>
        <p:spPr>
          <a:xfrm>
            <a:off x="732028" y="2302866"/>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1308071" y="1814003"/>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6492164" y="1656564"/>
            <a:ext cx="2112000" cy="2111997"/>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10" name="Oval 129"/>
          <p:cNvSpPr>
            <a:spLocks noChangeAspect="1"/>
          </p:cNvSpPr>
          <p:nvPr userDrawn="1"/>
        </p:nvSpPr>
        <p:spPr>
          <a:xfrm>
            <a:off x="6152265" y="2347948"/>
            <a:ext cx="749283" cy="749277"/>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11" name="Text Placeholder 7"/>
          <p:cNvSpPr>
            <a:spLocks noGrp="1"/>
          </p:cNvSpPr>
          <p:nvPr>
            <p:ph type="body" sz="quarter" idx="67" hasCustomPrompt="1"/>
          </p:nvPr>
        </p:nvSpPr>
        <p:spPr>
          <a:xfrm>
            <a:off x="6173960" y="2302866"/>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6750003" y="1814003"/>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1050232" y="4182244"/>
            <a:ext cx="2112000" cy="2111997"/>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14" name="Oval 146"/>
          <p:cNvSpPr>
            <a:spLocks noChangeAspect="1"/>
          </p:cNvSpPr>
          <p:nvPr userDrawn="1"/>
        </p:nvSpPr>
        <p:spPr>
          <a:xfrm>
            <a:off x="710333" y="4873631"/>
            <a:ext cx="749283" cy="749277"/>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15" name="Text Placeholder 7"/>
          <p:cNvSpPr>
            <a:spLocks noGrp="1"/>
          </p:cNvSpPr>
          <p:nvPr>
            <p:ph type="body" sz="quarter" idx="72" hasCustomPrompt="1"/>
          </p:nvPr>
        </p:nvSpPr>
        <p:spPr>
          <a:xfrm>
            <a:off x="732028" y="4828548"/>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1308071" y="4339684"/>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6492164" y="4182244"/>
            <a:ext cx="2112000" cy="2111997"/>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18" name="Oval 156"/>
          <p:cNvSpPr>
            <a:spLocks noChangeAspect="1"/>
          </p:cNvSpPr>
          <p:nvPr userDrawn="1"/>
        </p:nvSpPr>
        <p:spPr>
          <a:xfrm>
            <a:off x="6152265" y="4873631"/>
            <a:ext cx="749283" cy="749277"/>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19" name="Text Placeholder 7"/>
          <p:cNvSpPr>
            <a:spLocks noGrp="1"/>
          </p:cNvSpPr>
          <p:nvPr>
            <p:ph type="body" sz="quarter" idx="77" hasCustomPrompt="1"/>
          </p:nvPr>
        </p:nvSpPr>
        <p:spPr>
          <a:xfrm>
            <a:off x="6173960" y="4828548"/>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6750003" y="4339684"/>
            <a:ext cx="1692180" cy="177564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45097047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6096000"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6938824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348367" y="989763"/>
            <a:ext cx="3433996" cy="4740476"/>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5" name="Marcador de texto 2"/>
          <p:cNvSpPr>
            <a:spLocks noGrp="1"/>
          </p:cNvSpPr>
          <p:nvPr>
            <p:ph type="body" sz="quarter" idx="11" hasCustomPrompt="1"/>
          </p:nvPr>
        </p:nvSpPr>
        <p:spPr>
          <a:xfrm>
            <a:off x="6096000"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179754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12156920" cy="6628299"/>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6625338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6202130" y="989762"/>
            <a:ext cx="5259327" cy="4897868"/>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5" name="Marcador de texto 2"/>
          <p:cNvSpPr>
            <a:spLocks noGrp="1"/>
          </p:cNvSpPr>
          <p:nvPr>
            <p:ph type="body" sz="quarter" idx="11" hasCustomPrompt="1"/>
          </p:nvPr>
        </p:nvSpPr>
        <p:spPr>
          <a:xfrm>
            <a:off x="624416"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24416"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1397333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066286" y="959479"/>
            <a:ext cx="4276177" cy="5307917"/>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6" name="Marcador de texto 2"/>
          <p:cNvSpPr>
            <a:spLocks noGrp="1"/>
          </p:cNvSpPr>
          <p:nvPr>
            <p:ph type="body" sz="quarter" idx="11" hasCustomPrompt="1"/>
          </p:nvPr>
        </p:nvSpPr>
        <p:spPr>
          <a:xfrm>
            <a:off x="6096000"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6096000"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59528101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7040660" y="973998"/>
            <a:ext cx="3582264" cy="5631793"/>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600">
                <a:latin typeface="Roboto" panose="02000000000000000000"/>
              </a:defRPr>
            </a:lvl1pPr>
          </a:lstStyle>
          <a:p>
            <a:endParaRPr lang="es-ES_tradnl" dirty="0"/>
          </a:p>
        </p:txBody>
      </p:sp>
      <p:sp>
        <p:nvSpPr>
          <p:cNvPr id="5" name="Marcador de texto 2"/>
          <p:cNvSpPr>
            <a:spLocks noGrp="1"/>
          </p:cNvSpPr>
          <p:nvPr>
            <p:ph type="body" sz="quarter" idx="11" hasCustomPrompt="1"/>
          </p:nvPr>
        </p:nvSpPr>
        <p:spPr>
          <a:xfrm>
            <a:off x="624417" y="989761"/>
            <a:ext cx="5471584" cy="769275"/>
          </a:xfrm>
          <a:prstGeom prst="rect">
            <a:avLst/>
          </a:prstGeom>
        </p:spPr>
        <p:txBody>
          <a:bodyPr lIns="0"/>
          <a:lstStyle>
            <a:lvl1pPr marL="0" indent="0">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624417" y="1818343"/>
            <a:ext cx="5471584" cy="295800"/>
          </a:xfrm>
          <a:prstGeom prst="rect">
            <a:avLst/>
          </a:prstGeom>
        </p:spPr>
        <p:txBody>
          <a:bodyPr lIns="0"/>
          <a:lstStyle>
            <a:lvl1pPr marL="0" indent="0">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20779362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3329431" y="497273"/>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3329431" y="132585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996834" y="2023904"/>
            <a:ext cx="2880004" cy="288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6" name="Oval 24"/>
          <p:cNvSpPr>
            <a:spLocks noChangeAspect="1"/>
          </p:cNvSpPr>
          <p:nvPr userDrawn="1"/>
        </p:nvSpPr>
        <p:spPr>
          <a:xfrm>
            <a:off x="4654431" y="2023904"/>
            <a:ext cx="2880004" cy="288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7" name="Oval 29"/>
          <p:cNvSpPr>
            <a:spLocks noChangeAspect="1"/>
          </p:cNvSpPr>
          <p:nvPr userDrawn="1"/>
        </p:nvSpPr>
        <p:spPr>
          <a:xfrm>
            <a:off x="8334610" y="2023904"/>
            <a:ext cx="2880004" cy="288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8" name="Oval 34"/>
          <p:cNvSpPr>
            <a:spLocks noChangeAspect="1"/>
          </p:cNvSpPr>
          <p:nvPr userDrawn="1"/>
        </p:nvSpPr>
        <p:spPr>
          <a:xfrm>
            <a:off x="3873620" y="3114586"/>
            <a:ext cx="816001" cy="815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9" name="Oval 36"/>
          <p:cNvSpPr>
            <a:spLocks noChangeAspect="1"/>
          </p:cNvSpPr>
          <p:nvPr userDrawn="1"/>
        </p:nvSpPr>
        <p:spPr>
          <a:xfrm>
            <a:off x="7514988" y="3114586"/>
            <a:ext cx="816001" cy="815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10" name="Picture Placeholder 2"/>
          <p:cNvSpPr>
            <a:spLocks noGrp="1" noChangeAspect="1"/>
          </p:cNvSpPr>
          <p:nvPr>
            <p:ph type="pic" sz="quarter" idx="17"/>
          </p:nvPr>
        </p:nvSpPr>
        <p:spPr>
          <a:xfrm>
            <a:off x="874187" y="1912129"/>
            <a:ext cx="3072984" cy="312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4585804" y="1912129"/>
            <a:ext cx="3016120" cy="312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8254103" y="1912129"/>
            <a:ext cx="3071508" cy="312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3947172" y="3114586"/>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7572831" y="3114586"/>
            <a:ext cx="704141" cy="749465"/>
          </a:xfrm>
          <a:prstGeom prst="rect">
            <a:avLst/>
          </a:prstGeom>
        </p:spPr>
        <p:txBody>
          <a:bodyPr vert="horz" lIns="0" tIns="103884" rIns="0" bIns="103884" anchor="ctr"/>
          <a:lstStyle>
            <a:lvl1pPr marL="0" indent="0" algn="ctr">
              <a:lnSpc>
                <a:spcPct val="100000"/>
              </a:lnSpc>
              <a:spcBef>
                <a:spcPts val="0"/>
              </a:spcBef>
              <a:buNone/>
              <a:defRPr sz="2667"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424504878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954808" y="1980091"/>
            <a:ext cx="1793877" cy="1823989"/>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3" name="Picture Placeholder 2"/>
          <p:cNvSpPr>
            <a:spLocks noGrp="1" noChangeAspect="1"/>
          </p:cNvSpPr>
          <p:nvPr>
            <p:ph type="pic" sz="quarter" idx="17"/>
          </p:nvPr>
        </p:nvSpPr>
        <p:spPr>
          <a:xfrm>
            <a:off x="858413" y="1861558"/>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858649" y="4130547"/>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858649" y="4621173"/>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858651"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610729" y="5854536"/>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3228335" y="1851380"/>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3761935" y="1980091"/>
            <a:ext cx="1793877" cy="1823989"/>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10" name="Picture Placeholder 2"/>
          <p:cNvSpPr>
            <a:spLocks noGrp="1" noChangeAspect="1"/>
          </p:cNvSpPr>
          <p:nvPr>
            <p:ph type="pic" sz="quarter" idx="55"/>
          </p:nvPr>
        </p:nvSpPr>
        <p:spPr>
          <a:xfrm>
            <a:off x="3665537" y="1861558"/>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3610341" y="4130547"/>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3610341" y="4621173"/>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3610343"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4362420" y="5854536"/>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6099319" y="1851380"/>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6525956" y="1980091"/>
            <a:ext cx="1793877" cy="1823989"/>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17" name="Picture Placeholder 2"/>
          <p:cNvSpPr>
            <a:spLocks noGrp="1" noChangeAspect="1"/>
          </p:cNvSpPr>
          <p:nvPr>
            <p:ph type="pic" sz="quarter" idx="56"/>
          </p:nvPr>
        </p:nvSpPr>
        <p:spPr>
          <a:xfrm>
            <a:off x="6429561" y="1861558"/>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6374364" y="4130547"/>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6374364" y="4621173"/>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6374365"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7126444" y="5854536"/>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8811788" y="1851380"/>
            <a:ext cx="0" cy="4607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9315796" y="1980091"/>
            <a:ext cx="1793877" cy="1823989"/>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267" dirty="0">
              <a:latin typeface="Roboto" panose="02000000000000000000"/>
            </a:endParaRPr>
          </a:p>
        </p:txBody>
      </p:sp>
      <p:sp>
        <p:nvSpPr>
          <p:cNvPr id="24" name="Picture Placeholder 2"/>
          <p:cNvSpPr>
            <a:spLocks noGrp="1" noChangeAspect="1"/>
          </p:cNvSpPr>
          <p:nvPr>
            <p:ph type="pic" sz="quarter" idx="57"/>
          </p:nvPr>
        </p:nvSpPr>
        <p:spPr>
          <a:xfrm>
            <a:off x="9219401" y="1861558"/>
            <a:ext cx="2029915" cy="2063988"/>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12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9199956" y="4130547"/>
            <a:ext cx="2049120" cy="479756"/>
          </a:xfrm>
          <a:prstGeom prst="rect">
            <a:avLst/>
          </a:prstGeom>
        </p:spPr>
        <p:txBody>
          <a:bodyPr vert="horz" lIns="0" tIns="40504" rIns="0" bIns="40504" anchor="ctr"/>
          <a:lstStyle>
            <a:lvl1pPr marL="0" indent="0" algn="ctr">
              <a:lnSpc>
                <a:spcPct val="100000"/>
              </a:lnSpc>
              <a:spcBef>
                <a:spcPts val="0"/>
              </a:spcBef>
              <a:buNone/>
              <a:defRPr sz="2133"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9199956" y="4621173"/>
            <a:ext cx="2049120" cy="253835"/>
          </a:xfrm>
          <a:prstGeom prst="rect">
            <a:avLst/>
          </a:prstGeom>
        </p:spPr>
        <p:txBody>
          <a:bodyPr vert="horz" lIns="0" tIns="40504" rIns="0" bIns="40504" anchor="ctr"/>
          <a:lstStyle>
            <a:lvl1pPr marL="0" indent="0" algn="ctr">
              <a:lnSpc>
                <a:spcPct val="100000"/>
              </a:lnSpc>
              <a:spcBef>
                <a:spcPts val="0"/>
              </a:spcBef>
              <a:spcAft>
                <a:spcPts val="0"/>
              </a:spcAft>
              <a:buNone/>
              <a:defRPr sz="1333"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9199957" y="4965319"/>
            <a:ext cx="2049120" cy="866636"/>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9952036" y="5854536"/>
            <a:ext cx="641923" cy="622979"/>
          </a:xfrm>
          <a:prstGeom prst="rect">
            <a:avLst/>
          </a:prstGeom>
        </p:spPr>
        <p:txBody>
          <a:bodyPr vert="horz" lIns="0" tIns="103884" rIns="0" bIns="103884" anchor="ctr"/>
          <a:lstStyle>
            <a:lvl1pPr marL="0" indent="0" algn="ctr">
              <a:lnSpc>
                <a:spcPct val="100000"/>
              </a:lnSpc>
              <a:spcBef>
                <a:spcPts val="0"/>
              </a:spcBef>
              <a:buNone/>
              <a:defRPr sz="3333"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3329431" y="248361"/>
            <a:ext cx="5551276" cy="769275"/>
          </a:xfrm>
          <a:prstGeom prst="rect">
            <a:avLst/>
          </a:prstGeom>
        </p:spPr>
        <p:txBody>
          <a:bodyPr lIns="0"/>
          <a:lstStyle>
            <a:lvl1pPr marL="0" indent="0" algn="ctr">
              <a:buNone/>
              <a:defRPr sz="5333" b="0" i="0">
                <a:solidFill>
                  <a:schemeClr val="tx1">
                    <a:lumMod val="50000"/>
                    <a:lumOff val="50000"/>
                  </a:schemeClr>
                </a:solidFill>
                <a:latin typeface="Raleway Light" charset="0"/>
                <a:ea typeface="Raleway Light" charset="0"/>
                <a:cs typeface="Raleway Light"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3329431" y="1076943"/>
            <a:ext cx="5551276" cy="295800"/>
          </a:xfrm>
          <a:prstGeom prst="rect">
            <a:avLst/>
          </a:prstGeom>
        </p:spPr>
        <p:txBody>
          <a:bodyPr lIns="0"/>
          <a:lstStyle>
            <a:lvl1pPr marL="0" indent="0" algn="ctr">
              <a:buNone/>
              <a:defRPr sz="1333" b="1" i="0" baseline="0">
                <a:solidFill>
                  <a:schemeClr val="accent2"/>
                </a:solidFill>
                <a:latin typeface="Raleway Black" charset="0"/>
                <a:ea typeface="Raleway Black" charset="0"/>
                <a:cs typeface="Raleway Black" charset="0"/>
              </a:defRPr>
            </a:lvl1pPr>
            <a:lvl2pPr marL="609570" indent="0">
              <a:buNone/>
              <a:defRPr sz="5333" b="0" i="0">
                <a:latin typeface="Raleway Light" charset="0"/>
                <a:ea typeface="Raleway Light" charset="0"/>
                <a:cs typeface="Raleway Light" charset="0"/>
              </a:defRPr>
            </a:lvl2pPr>
            <a:lvl3pPr marL="1219140" indent="0">
              <a:buNone/>
              <a:defRPr sz="5333" b="0" i="0">
                <a:latin typeface="Raleway Light" charset="0"/>
                <a:ea typeface="Raleway Light" charset="0"/>
                <a:cs typeface="Raleway Light" charset="0"/>
              </a:defRPr>
            </a:lvl3pPr>
            <a:lvl4pPr marL="1828709" indent="0">
              <a:buNone/>
              <a:defRPr sz="5333" b="0" i="0">
                <a:latin typeface="Raleway Light" charset="0"/>
                <a:ea typeface="Raleway Light" charset="0"/>
                <a:cs typeface="Raleway Light" charset="0"/>
              </a:defRPr>
            </a:lvl4pPr>
            <a:lvl5pPr marL="2438278" indent="0">
              <a:buNone/>
              <a:defRPr sz="5333"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82006414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x">
  <p:cSld name="tinyPPT.com_2">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094577"/>
      </p:ext>
    </p:extLst>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375815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5" y="2"/>
            <a:ext cx="12156919" cy="4719767"/>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2593443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3635" y="-5335"/>
            <a:ext cx="12471072" cy="6021821"/>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600"/>
            </a:lvl1pPr>
          </a:lstStyle>
          <a:p>
            <a:endParaRPr lang="es-ES_tradnl" dirty="0"/>
          </a:p>
        </p:txBody>
      </p:sp>
    </p:spTree>
    <p:extLst>
      <p:ext uri="{BB962C8B-B14F-4D97-AF65-F5344CB8AC3E}">
        <p14:creationId xmlns:p14="http://schemas.microsoft.com/office/powerpoint/2010/main" val="404831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theme" Target="../theme/theme2.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01D46E-9B5C-4CEC-AD12-50E4A5687E8D}"/>
              </a:ext>
            </a:extLst>
          </p:cNvPr>
          <p:cNvSpPr/>
          <p:nvPr userDrawn="1"/>
        </p:nvSpPr>
        <p:spPr>
          <a:xfrm>
            <a:off x="10308579" y="6529706"/>
            <a:ext cx="1824602" cy="297454"/>
          </a:xfrm>
          <a:prstGeom prst="rect">
            <a:avLst/>
          </a:prstGeom>
        </p:spPr>
        <p:txBody>
          <a:bodyPr wrap="none">
            <a:spAutoFit/>
          </a:bodyPr>
          <a:lstStyle/>
          <a:p>
            <a:r>
              <a:rPr lang="en-IN" sz="1333" b="1" dirty="0">
                <a:solidFill>
                  <a:srgbClr val="70309F"/>
                </a:solidFill>
                <a:latin typeface="Roboto"/>
              </a:rPr>
              <a:t>www.intellipaat.com</a:t>
            </a:r>
          </a:p>
        </p:txBody>
      </p:sp>
    </p:spTree>
    <p:extLst>
      <p:ext uri="{BB962C8B-B14F-4D97-AF65-F5344CB8AC3E}">
        <p14:creationId xmlns:p14="http://schemas.microsoft.com/office/powerpoint/2010/main" val="41740628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s-ES_tradnl"/>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01D46E-9B5C-4CEC-AD12-50E4A5687E8D}"/>
              </a:ext>
            </a:extLst>
          </p:cNvPr>
          <p:cNvSpPr/>
          <p:nvPr userDrawn="1"/>
        </p:nvSpPr>
        <p:spPr>
          <a:xfrm>
            <a:off x="10308579" y="6529707"/>
            <a:ext cx="1824602" cy="297454"/>
          </a:xfrm>
          <a:prstGeom prst="rect">
            <a:avLst/>
          </a:prstGeom>
        </p:spPr>
        <p:txBody>
          <a:bodyPr wrap="none">
            <a:spAutoFit/>
          </a:bodyPr>
          <a:lstStyle/>
          <a:p>
            <a:r>
              <a:rPr lang="en-IN" sz="1333" b="1" dirty="0">
                <a:solidFill>
                  <a:srgbClr val="70309F"/>
                </a:solidFill>
                <a:latin typeface="Roboto"/>
              </a:rPr>
              <a:t>www.intellipaat.com</a:t>
            </a:r>
          </a:p>
        </p:txBody>
      </p:sp>
    </p:spTree>
    <p:extLst>
      <p:ext uri="{BB962C8B-B14F-4D97-AF65-F5344CB8AC3E}">
        <p14:creationId xmlns:p14="http://schemas.microsoft.com/office/powerpoint/2010/main" val="292010591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 id="2147483725" r:id="rId25"/>
    <p:sldLayoutId id="2147483726" r:id="rId26"/>
    <p:sldLayoutId id="2147483727" r:id="rId27"/>
    <p:sldLayoutId id="2147483728" r:id="rId28"/>
    <p:sldLayoutId id="2147483729" r:id="rId29"/>
    <p:sldLayoutId id="2147483730" r:id="rId30"/>
    <p:sldLayoutId id="2147483731" r:id="rId31"/>
    <p:sldLayoutId id="2147483732" r:id="rId32"/>
    <p:sldLayoutId id="2147483733" r:id="rId33"/>
    <p:sldLayoutId id="2147483734" r:id="rId34"/>
    <p:sldLayoutId id="2147483735" r:id="rId35"/>
    <p:sldLayoutId id="2147483736" r:id="rId36"/>
    <p:sldLayoutId id="2147483737" r:id="rId37"/>
  </p:sldLayoutIdLst>
  <p:txStyles>
    <p:titleStyle>
      <a:lvl1pPr algn="l" defTabSz="121914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84" indent="-304784" algn="l" defTabSz="121914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54" indent="-304784" algn="l" defTabSz="121914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25" indent="-304784" algn="l" defTabSz="121914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493" indent="-304784" algn="l" defTabSz="121914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062" indent="-304784" algn="l" defTabSz="121914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632" indent="-304784" algn="l" defTabSz="121914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202" indent="-304784" algn="l" defTabSz="121914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772" indent="-304784" algn="l" defTabSz="121914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341" indent="-304784" algn="l" defTabSz="121914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s-ES_tradnl"/>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0.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5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0.xml"/><Relationship Id="rId6" Type="http://schemas.openxmlformats.org/officeDocument/2006/relationships/image" Target="../media/image8.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6.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5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0.xml"/><Relationship Id="rId6" Type="http://schemas.openxmlformats.org/officeDocument/2006/relationships/image" Target="../media/image8.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CEF5C3-052C-44B0-987F-B2CECC79C3D8}"/>
              </a:ext>
            </a:extLst>
          </p:cNvPr>
          <p:cNvSpPr/>
          <p:nvPr/>
        </p:nvSpPr>
        <p:spPr>
          <a:xfrm>
            <a:off x="-1" y="2413001"/>
            <a:ext cx="12192001" cy="1305059"/>
          </a:xfrm>
          <a:prstGeom prst="rect">
            <a:avLst/>
          </a:prstGeom>
          <a:solidFill>
            <a:schemeClr val="accent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IN" sz="1351">
              <a:solidFill>
                <a:prstClr val="white"/>
              </a:solidFill>
              <a:latin typeface="Calibri" panose="020F0502020204030204"/>
            </a:endParaRPr>
          </a:p>
        </p:txBody>
      </p:sp>
      <p:sp>
        <p:nvSpPr>
          <p:cNvPr id="5" name="Text Placeholder 2">
            <a:extLst>
              <a:ext uri="{FF2B5EF4-FFF2-40B4-BE49-F238E27FC236}">
                <a16:creationId xmlns:a16="http://schemas.microsoft.com/office/drawing/2014/main" id="{ECEB54D2-CF9C-4F1A-9372-F1FBCE31DE79}"/>
              </a:ext>
            </a:extLst>
          </p:cNvPr>
          <p:cNvSpPr>
            <a:spLocks noGrp="1"/>
          </p:cNvSpPr>
          <p:nvPr>
            <p:ph type="body" sz="quarter" idx="10"/>
          </p:nvPr>
        </p:nvSpPr>
        <p:spPr>
          <a:xfrm>
            <a:off x="2643754" y="2725289"/>
            <a:ext cx="8735447" cy="680483"/>
          </a:xfrm>
          <a:solidFill>
            <a:schemeClr val="accent2"/>
          </a:solidFill>
        </p:spPr>
        <p:txBody>
          <a:bodyPr/>
          <a:lstStyle/>
          <a:p>
            <a:pPr algn="ctr"/>
            <a:r>
              <a:rPr lang="en-US" sz="3733" b="1" dirty="0">
                <a:solidFill>
                  <a:schemeClr val="bg1"/>
                </a:solidFill>
              </a:rPr>
              <a:t>Hands-on: K-means Algorithm</a:t>
            </a:r>
          </a:p>
        </p:txBody>
      </p:sp>
      <p:pic>
        <p:nvPicPr>
          <p:cNvPr id="11" name="Picture 6" descr="Image result for intellipaat png logo">
            <a:extLst>
              <a:ext uri="{FF2B5EF4-FFF2-40B4-BE49-F238E27FC236}">
                <a16:creationId xmlns:a16="http://schemas.microsoft.com/office/drawing/2014/main" id="{88D07DFB-3075-45FB-BD1E-87F51B95CE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701209" cy="6804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959B6E34-2F74-4922-A848-FCADA9C25F5E}"/>
              </a:ext>
            </a:extLst>
          </p:cNvPr>
          <p:cNvPicPr>
            <a:picLocks noChangeAspect="1"/>
          </p:cNvPicPr>
          <p:nvPr/>
        </p:nvPicPr>
        <p:blipFill rotWithShape="1">
          <a:blip r:embed="rId4"/>
          <a:srcRect r="45227" b="66053"/>
          <a:stretch/>
        </p:blipFill>
        <p:spPr>
          <a:xfrm flipH="1">
            <a:off x="-159028" y="2014331"/>
            <a:ext cx="2802781" cy="4855692"/>
          </a:xfrm>
          <a:prstGeom prst="rect">
            <a:avLst/>
          </a:prstGeom>
          <a:effectLst>
            <a:outerShdw blurRad="50800" dist="38100" dir="10800000" algn="r" rotWithShape="0">
              <a:prstClr val="black">
                <a:alpha val="40000"/>
              </a:prstClr>
            </a:outerShdw>
          </a:effectLst>
        </p:spPr>
      </p:pic>
      <p:pic>
        <p:nvPicPr>
          <p:cNvPr id="6" name="Picture 5">
            <a:extLst>
              <a:ext uri="{FF2B5EF4-FFF2-40B4-BE49-F238E27FC236}">
                <a16:creationId xmlns:a16="http://schemas.microsoft.com/office/drawing/2014/main" id="{B8D26869-997E-4A2A-8FBA-62F10EF56B53}"/>
              </a:ext>
            </a:extLst>
          </p:cNvPr>
          <p:cNvPicPr>
            <a:picLocks noChangeAspect="1"/>
          </p:cNvPicPr>
          <p:nvPr/>
        </p:nvPicPr>
        <p:blipFill>
          <a:blip r:embed="rId5"/>
          <a:stretch>
            <a:fillRect/>
          </a:stretch>
        </p:blipFill>
        <p:spPr>
          <a:xfrm>
            <a:off x="0" y="0"/>
            <a:ext cx="9144000" cy="5143500"/>
          </a:xfrm>
          <a:prstGeom prst="rect">
            <a:avLst/>
          </a:prstGeom>
        </p:spPr>
      </p:pic>
    </p:spTree>
    <p:extLst>
      <p:ext uri="{BB962C8B-B14F-4D97-AF65-F5344CB8AC3E}">
        <p14:creationId xmlns:p14="http://schemas.microsoft.com/office/powerpoint/2010/main" val="3470597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BAC7F2-A249-4CCF-9C47-76503621990A}"/>
              </a:ext>
            </a:extLst>
          </p:cNvPr>
          <p:cNvSpPr/>
          <p:nvPr/>
        </p:nvSpPr>
        <p:spPr>
          <a:xfrm>
            <a:off x="-1" y="0"/>
            <a:ext cx="4726281" cy="6858000"/>
          </a:xfrm>
          <a:prstGeom prst="rect">
            <a:avLst/>
          </a:prstGeom>
          <a:solidFill>
            <a:schemeClr val="accent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IN">
              <a:solidFill>
                <a:prstClr val="white"/>
              </a:solidFill>
              <a:latin typeface="Calibri" panose="020F0502020204030204"/>
            </a:endParaRPr>
          </a:p>
        </p:txBody>
      </p:sp>
      <p:pic>
        <p:nvPicPr>
          <p:cNvPr id="9" name="Picture 6" descr="Image result for intellipaat png logo">
            <a:extLst>
              <a:ext uri="{FF2B5EF4-FFF2-40B4-BE49-F238E27FC236}">
                <a16:creationId xmlns:a16="http://schemas.microsoft.com/office/drawing/2014/main" id="{81B36BBD-32FC-4A1C-AC1C-91154E32C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82" y="89984"/>
            <a:ext cx="1701209" cy="680483"/>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759EE494-C7A7-4FE7-BBA5-22185B2B20DA}"/>
              </a:ext>
            </a:extLst>
          </p:cNvPr>
          <p:cNvGrpSpPr/>
          <p:nvPr/>
        </p:nvGrpSpPr>
        <p:grpSpPr>
          <a:xfrm>
            <a:off x="11171394" y="0"/>
            <a:ext cx="3207425" cy="773280"/>
            <a:chOff x="8378545" y="0"/>
            <a:chExt cx="2405569" cy="579960"/>
          </a:xfrm>
        </p:grpSpPr>
        <p:pic>
          <p:nvPicPr>
            <p:cNvPr id="18" name="Picture 2" descr="Image result for python gif">
              <a:extLst>
                <a:ext uri="{FF2B5EF4-FFF2-40B4-BE49-F238E27FC236}">
                  <a16:creationId xmlns:a16="http://schemas.microsoft.com/office/drawing/2014/main" id="{D1A550A0-8E4D-4CBE-A3C6-571A91B3F243}"/>
                </a:ext>
              </a:extLst>
            </p:cNvPr>
            <p:cNvPicPr>
              <a:picLocks noChangeAspect="1" noChangeArrowheads="1" noCrop="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8378545" y="34638"/>
              <a:ext cx="2181288" cy="545322"/>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ECADB05B-3848-47E1-8783-F28C5256EBEE}"/>
                </a:ext>
              </a:extLst>
            </p:cNvPr>
            <p:cNvSpPr/>
            <p:nvPr/>
          </p:nvSpPr>
          <p:spPr>
            <a:xfrm>
              <a:off x="8997164" y="0"/>
              <a:ext cx="1786950" cy="579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IN" dirty="0">
                <a:solidFill>
                  <a:prstClr val="white"/>
                </a:solidFill>
                <a:latin typeface="Calibri" panose="020F0502020204030204"/>
              </a:endParaRPr>
            </a:p>
          </p:txBody>
        </p:sp>
      </p:grpSp>
      <p:sp>
        <p:nvSpPr>
          <p:cNvPr id="12" name="Text Placeholder 2">
            <a:extLst>
              <a:ext uri="{FF2B5EF4-FFF2-40B4-BE49-F238E27FC236}">
                <a16:creationId xmlns:a16="http://schemas.microsoft.com/office/drawing/2014/main" id="{0877F24A-8482-4A2F-8C9A-4F77F8D8CABD}"/>
              </a:ext>
            </a:extLst>
          </p:cNvPr>
          <p:cNvSpPr>
            <a:spLocks noGrp="1"/>
          </p:cNvSpPr>
          <p:nvPr>
            <p:ph type="body" sz="quarter" idx="10"/>
          </p:nvPr>
        </p:nvSpPr>
        <p:spPr>
          <a:xfrm>
            <a:off x="-1" y="1584613"/>
            <a:ext cx="4726281" cy="2328073"/>
          </a:xfrm>
          <a:solidFill>
            <a:schemeClr val="accent2"/>
          </a:solidFill>
        </p:spPr>
        <p:txBody>
          <a:bodyPr anchor="ctr"/>
          <a:lstStyle/>
          <a:p>
            <a:r>
              <a:rPr lang="en-US" b="1" dirty="0">
                <a:solidFill>
                  <a:schemeClr val="bg1"/>
                </a:solidFill>
              </a:rPr>
              <a:t>Demo- </a:t>
            </a:r>
          </a:p>
          <a:p>
            <a:r>
              <a:rPr lang="en-US" sz="5400" b="1" dirty="0">
                <a:solidFill>
                  <a:schemeClr val="bg1"/>
                </a:solidFill>
              </a:rPr>
              <a:t>K-means Algorithm</a:t>
            </a:r>
            <a:endParaRPr lang="en-US" b="1" dirty="0">
              <a:solidFill>
                <a:schemeClr val="bg1"/>
              </a:solidFill>
            </a:endParaRPr>
          </a:p>
        </p:txBody>
      </p:sp>
      <p:sp>
        <p:nvSpPr>
          <p:cNvPr id="15" name="Rectangle 14">
            <a:extLst>
              <a:ext uri="{FF2B5EF4-FFF2-40B4-BE49-F238E27FC236}">
                <a16:creationId xmlns:a16="http://schemas.microsoft.com/office/drawing/2014/main" id="{FE429AD7-6917-4042-9FF8-371E3463EF4A}"/>
              </a:ext>
            </a:extLst>
          </p:cNvPr>
          <p:cNvSpPr/>
          <p:nvPr/>
        </p:nvSpPr>
        <p:spPr>
          <a:xfrm>
            <a:off x="5929860" y="934312"/>
            <a:ext cx="6066359" cy="1560940"/>
          </a:xfrm>
          <a:prstGeom prst="rect">
            <a:avLst/>
          </a:prstGeom>
        </p:spPr>
        <p:txBody>
          <a:bodyPr wrap="square">
            <a:spAutoFit/>
          </a:bodyPr>
          <a:lstStyle/>
          <a:p>
            <a:pPr marL="233363" lvl="1" indent="-233363" fontAlgn="base">
              <a:lnSpc>
                <a:spcPct val="150000"/>
              </a:lnSpc>
              <a:spcBef>
                <a:spcPct val="0"/>
              </a:spcBef>
              <a:spcAft>
                <a:spcPct val="15000"/>
              </a:spcAft>
              <a:buClr>
                <a:srgbClr val="000000"/>
              </a:buClr>
              <a:buSzPct val="100000"/>
              <a:buFont typeface="Arial" panose="020B0604020202020204" pitchFamily="34" charset="0"/>
              <a:buChar char="•"/>
            </a:pPr>
            <a:r>
              <a:rPr lang="en-US" sz="1600" dirty="0">
                <a:solidFill>
                  <a:schemeClr val="tx1">
                    <a:lumMod val="65000"/>
                    <a:lumOff val="35000"/>
                  </a:schemeClr>
                </a:solidFill>
                <a:latin typeface="Roboto" panose="02000000000000000000"/>
                <a:sym typeface="Calibri"/>
              </a:rPr>
              <a:t>We will be using the famous Iris Dataset, collected in the 1930’s by Edgar Anderson. </a:t>
            </a:r>
          </a:p>
          <a:p>
            <a:pPr marL="233363" lvl="1" indent="-233363" fontAlgn="base">
              <a:lnSpc>
                <a:spcPct val="150000"/>
              </a:lnSpc>
              <a:spcBef>
                <a:spcPct val="0"/>
              </a:spcBef>
              <a:spcAft>
                <a:spcPct val="15000"/>
              </a:spcAft>
              <a:buClr>
                <a:srgbClr val="000000"/>
              </a:buClr>
              <a:buSzPct val="100000"/>
              <a:buFont typeface="Arial" panose="020B0604020202020204" pitchFamily="34" charset="0"/>
              <a:buChar char="•"/>
            </a:pPr>
            <a:r>
              <a:rPr lang="en-US" sz="1600" dirty="0">
                <a:solidFill>
                  <a:schemeClr val="tx1">
                    <a:lumMod val="65000"/>
                    <a:lumOff val="35000"/>
                  </a:schemeClr>
                </a:solidFill>
                <a:latin typeface="Roboto" panose="02000000000000000000"/>
                <a:sym typeface="Calibri"/>
              </a:rPr>
              <a:t>In this example, we are going to train a random forest classification algorithm to predict the class in the test data</a:t>
            </a:r>
          </a:p>
        </p:txBody>
      </p:sp>
      <p:pic>
        <p:nvPicPr>
          <p:cNvPr id="16" name="Picture 15">
            <a:extLst>
              <a:ext uri="{FF2B5EF4-FFF2-40B4-BE49-F238E27FC236}">
                <a16:creationId xmlns:a16="http://schemas.microsoft.com/office/drawing/2014/main" id="{7D3B46F1-1DF1-4894-AD8A-6B10A6F395DD}"/>
              </a:ext>
            </a:extLst>
          </p:cNvPr>
          <p:cNvPicPr>
            <a:picLocks noChangeAspect="1"/>
          </p:cNvPicPr>
          <p:nvPr/>
        </p:nvPicPr>
        <p:blipFill>
          <a:blip r:embed="rId4"/>
          <a:stretch>
            <a:fillRect/>
          </a:stretch>
        </p:blipFill>
        <p:spPr>
          <a:xfrm>
            <a:off x="6445114" y="2917873"/>
            <a:ext cx="4726280" cy="3339595"/>
          </a:xfrm>
          <a:prstGeom prst="rect">
            <a:avLst/>
          </a:prstGeom>
        </p:spPr>
      </p:pic>
      <p:pic>
        <p:nvPicPr>
          <p:cNvPr id="10" name="Picture 9">
            <a:extLst>
              <a:ext uri="{FF2B5EF4-FFF2-40B4-BE49-F238E27FC236}">
                <a16:creationId xmlns:a16="http://schemas.microsoft.com/office/drawing/2014/main" id="{BA63C23F-FFFA-4647-8533-BBB5CE118EA8}"/>
              </a:ext>
            </a:extLst>
          </p:cNvPr>
          <p:cNvPicPr>
            <a:picLocks noChangeAspect="1"/>
          </p:cNvPicPr>
          <p:nvPr/>
        </p:nvPicPr>
        <p:blipFill>
          <a:blip r:embed="rId5"/>
          <a:stretch>
            <a:fillRect/>
          </a:stretch>
        </p:blipFill>
        <p:spPr>
          <a:xfrm>
            <a:off x="0" y="0"/>
            <a:ext cx="11468100" cy="6450806"/>
          </a:xfrm>
          <a:prstGeom prst="rect">
            <a:avLst/>
          </a:prstGeom>
        </p:spPr>
      </p:pic>
    </p:spTree>
    <p:extLst>
      <p:ext uri="{BB962C8B-B14F-4D97-AF65-F5344CB8AC3E}">
        <p14:creationId xmlns:p14="http://schemas.microsoft.com/office/powerpoint/2010/main" val="4259752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058CA8-E68F-4F7F-983C-8CDFDCC73A80}"/>
              </a:ext>
            </a:extLst>
          </p:cNvPr>
          <p:cNvSpPr/>
          <p:nvPr/>
        </p:nvSpPr>
        <p:spPr>
          <a:xfrm>
            <a:off x="1" y="1"/>
            <a:ext cx="12191999" cy="1028351"/>
          </a:xfrm>
          <a:prstGeom prst="rect">
            <a:avLst/>
          </a:prstGeom>
          <a:solidFill>
            <a:schemeClr val="accent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IN" dirty="0">
              <a:solidFill>
                <a:prstClr val="white"/>
              </a:solidFill>
              <a:latin typeface="Roboto" panose="02000000000000000000"/>
            </a:endParaRPr>
          </a:p>
        </p:txBody>
      </p:sp>
      <p:pic>
        <p:nvPicPr>
          <p:cNvPr id="12" name="Picture 6" descr="Image result for intellipaat png logo">
            <a:extLst>
              <a:ext uri="{FF2B5EF4-FFF2-40B4-BE49-F238E27FC236}">
                <a16:creationId xmlns:a16="http://schemas.microsoft.com/office/drawing/2014/main" id="{FE7546F5-D564-4F61-A026-C44BADF707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37" y="67488"/>
            <a:ext cx="1701209" cy="680483"/>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
            <a:extLst>
              <a:ext uri="{FF2B5EF4-FFF2-40B4-BE49-F238E27FC236}">
                <a16:creationId xmlns:a16="http://schemas.microsoft.com/office/drawing/2014/main" id="{17DB78A1-6C90-4DC7-882E-D62B4EE0185C}"/>
              </a:ext>
            </a:extLst>
          </p:cNvPr>
          <p:cNvSpPr txBox="1">
            <a:spLocks/>
          </p:cNvSpPr>
          <p:nvPr/>
        </p:nvSpPr>
        <p:spPr>
          <a:xfrm>
            <a:off x="2245663" y="116927"/>
            <a:ext cx="8202204" cy="799171"/>
          </a:xfrm>
          <a:prstGeom prst="rect">
            <a:avLst/>
          </a:prstGeom>
          <a:solidFill>
            <a:schemeClr val="accent2"/>
          </a:solidFill>
        </p:spPr>
        <p:txBody>
          <a:bodyPr lIns="0" anchor="ctr"/>
          <a:lstStyle>
            <a:lvl1pPr marL="0" indent="0" algn="l" defTabSz="1219170" rtl="0" eaLnBrk="1" latinLnBrk="0" hangingPunct="1">
              <a:lnSpc>
                <a:spcPct val="90000"/>
              </a:lnSpc>
              <a:spcBef>
                <a:spcPts val="1333"/>
              </a:spcBef>
              <a:buFont typeface="Arial"/>
              <a:buNone/>
              <a:defRPr sz="5333" b="0" i="0" kern="1200">
                <a:solidFill>
                  <a:schemeClr val="tx1">
                    <a:lumMod val="50000"/>
                    <a:lumOff val="50000"/>
                  </a:schemeClr>
                </a:solidFill>
                <a:latin typeface="Raleway Light" charset="0"/>
                <a:ea typeface="Raleway Light" charset="0"/>
                <a:cs typeface="Raleway Light" charset="0"/>
              </a:defRPr>
            </a:lvl1pPr>
            <a:lvl2pPr marL="609585"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2pPr>
            <a:lvl3pPr marL="1219170"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3pPr>
            <a:lvl4pPr marL="1828754"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4pPr>
            <a:lvl5pPr marL="2438339"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algn="ctr" defTabSz="1219140">
              <a:lnSpc>
                <a:spcPct val="100000"/>
              </a:lnSpc>
              <a:defRPr/>
            </a:pPr>
            <a:r>
              <a:rPr lang="en-US" sz="3200" b="1" dirty="0">
                <a:solidFill>
                  <a:prstClr val="white"/>
                </a:solidFill>
              </a:rPr>
              <a:t>K-means Algorithm</a:t>
            </a:r>
          </a:p>
        </p:txBody>
      </p:sp>
      <p:sp>
        <p:nvSpPr>
          <p:cNvPr id="15" name="Rectangle 14">
            <a:extLst>
              <a:ext uri="{FF2B5EF4-FFF2-40B4-BE49-F238E27FC236}">
                <a16:creationId xmlns:a16="http://schemas.microsoft.com/office/drawing/2014/main" id="{0ECD0E8B-2A7C-425E-AD8E-9FA2FBD396EF}"/>
              </a:ext>
            </a:extLst>
          </p:cNvPr>
          <p:cNvSpPr/>
          <p:nvPr/>
        </p:nvSpPr>
        <p:spPr>
          <a:xfrm>
            <a:off x="2091287" y="2290585"/>
            <a:ext cx="3015567" cy="584775"/>
          </a:xfrm>
          <a:prstGeom prst="rect">
            <a:avLst/>
          </a:prstGeom>
        </p:spPr>
        <p:txBody>
          <a:bodyPr wrap="square">
            <a:spAutoFit/>
          </a:bodyPr>
          <a:lstStyle/>
          <a:p>
            <a:pPr algn="ctr" defTabSz="914377">
              <a:defRPr/>
            </a:pPr>
            <a:r>
              <a:rPr lang="en-IN" sz="1600" i="1" dirty="0">
                <a:solidFill>
                  <a:srgbClr val="1B587C"/>
                </a:solidFill>
                <a:latin typeface="Roboto" panose="02000000000000000000"/>
              </a:rPr>
              <a:t>Loading the famous Iris dataset:</a:t>
            </a:r>
          </a:p>
        </p:txBody>
      </p:sp>
      <p:sp>
        <p:nvSpPr>
          <p:cNvPr id="25" name="Rectangle 24">
            <a:extLst>
              <a:ext uri="{FF2B5EF4-FFF2-40B4-BE49-F238E27FC236}">
                <a16:creationId xmlns:a16="http://schemas.microsoft.com/office/drawing/2014/main" id="{F9AE5BFC-4EDD-429E-99AF-10C4E8D42FBA}"/>
              </a:ext>
            </a:extLst>
          </p:cNvPr>
          <p:cNvSpPr/>
          <p:nvPr/>
        </p:nvSpPr>
        <p:spPr>
          <a:xfrm>
            <a:off x="706896" y="3959739"/>
            <a:ext cx="5889003" cy="338554"/>
          </a:xfrm>
          <a:prstGeom prst="rect">
            <a:avLst/>
          </a:prstGeom>
        </p:spPr>
        <p:txBody>
          <a:bodyPr wrap="square">
            <a:spAutoFit/>
          </a:bodyPr>
          <a:lstStyle/>
          <a:p>
            <a:pPr algn="ctr" defTabSz="914377">
              <a:defRPr/>
            </a:pPr>
            <a:r>
              <a:rPr lang="en-IN" sz="1600" i="1" dirty="0">
                <a:solidFill>
                  <a:srgbClr val="1B587C"/>
                </a:solidFill>
                <a:latin typeface="Roboto" panose="02000000000000000000"/>
              </a:rPr>
              <a:t>Having a glance at the shape:</a:t>
            </a:r>
          </a:p>
        </p:txBody>
      </p:sp>
      <p:sp>
        <p:nvSpPr>
          <p:cNvPr id="26" name="Oval 25">
            <a:extLst>
              <a:ext uri="{FF2B5EF4-FFF2-40B4-BE49-F238E27FC236}">
                <a16:creationId xmlns:a16="http://schemas.microsoft.com/office/drawing/2014/main" id="{15D13AF4-D9CC-4BA9-A377-49087A583510}"/>
              </a:ext>
            </a:extLst>
          </p:cNvPr>
          <p:cNvSpPr/>
          <p:nvPr/>
        </p:nvSpPr>
        <p:spPr>
          <a:xfrm>
            <a:off x="75567" y="2951218"/>
            <a:ext cx="371223" cy="371223"/>
          </a:xfrm>
          <a:prstGeom prst="ellipse">
            <a:avLst/>
          </a:prstGeom>
          <a:solidFill>
            <a:schemeClr val="bg1"/>
          </a:solidFill>
          <a:ln>
            <a:solidFill>
              <a:schemeClr val="accent4">
                <a:lumMod val="60000"/>
                <a:lumOff val="40000"/>
              </a:schemeClr>
            </a:solidFill>
          </a:ln>
          <a:effectLst>
            <a:outerShdw blurRad="1397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dirty="0">
                <a:solidFill>
                  <a:prstClr val="black"/>
                </a:solidFill>
                <a:latin typeface="Calibri" panose="020F0502020204030204"/>
              </a:rPr>
              <a:t>1</a:t>
            </a:r>
            <a:endParaRPr lang="en-IN" dirty="0">
              <a:solidFill>
                <a:prstClr val="black"/>
              </a:solidFill>
              <a:latin typeface="Calibri" panose="020F0502020204030204"/>
            </a:endParaRPr>
          </a:p>
        </p:txBody>
      </p:sp>
      <p:sp>
        <p:nvSpPr>
          <p:cNvPr id="33" name="Oval 32">
            <a:extLst>
              <a:ext uri="{FF2B5EF4-FFF2-40B4-BE49-F238E27FC236}">
                <a16:creationId xmlns:a16="http://schemas.microsoft.com/office/drawing/2014/main" id="{C8829890-B6D0-4074-89DE-F46423AAFB18}"/>
              </a:ext>
            </a:extLst>
          </p:cNvPr>
          <p:cNvSpPr/>
          <p:nvPr/>
        </p:nvSpPr>
        <p:spPr>
          <a:xfrm>
            <a:off x="75567" y="4555075"/>
            <a:ext cx="371223" cy="371223"/>
          </a:xfrm>
          <a:prstGeom prst="ellipse">
            <a:avLst/>
          </a:prstGeom>
          <a:solidFill>
            <a:schemeClr val="bg1"/>
          </a:solidFill>
          <a:ln>
            <a:solidFill>
              <a:schemeClr val="accent4">
                <a:lumMod val="60000"/>
                <a:lumOff val="40000"/>
              </a:schemeClr>
            </a:solidFill>
          </a:ln>
          <a:effectLst>
            <a:outerShdw blurRad="1397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dirty="0">
                <a:solidFill>
                  <a:prstClr val="black"/>
                </a:solidFill>
                <a:latin typeface="Calibri" panose="020F0502020204030204"/>
              </a:rPr>
              <a:t>2</a:t>
            </a:r>
            <a:endParaRPr lang="en-IN" dirty="0">
              <a:solidFill>
                <a:prstClr val="black"/>
              </a:solidFill>
              <a:latin typeface="Calibri" panose="020F0502020204030204"/>
            </a:endParaRPr>
          </a:p>
        </p:txBody>
      </p:sp>
      <p:pic>
        <p:nvPicPr>
          <p:cNvPr id="3" name="Picture 2">
            <a:extLst>
              <a:ext uri="{FF2B5EF4-FFF2-40B4-BE49-F238E27FC236}">
                <a16:creationId xmlns:a16="http://schemas.microsoft.com/office/drawing/2014/main" id="{8F27A331-BA95-4F7A-B08C-4939BF2C5183}"/>
              </a:ext>
            </a:extLst>
          </p:cNvPr>
          <p:cNvPicPr>
            <a:picLocks noChangeAspect="1"/>
          </p:cNvPicPr>
          <p:nvPr/>
        </p:nvPicPr>
        <p:blipFill>
          <a:blip r:embed="rId4"/>
          <a:stretch>
            <a:fillRect/>
          </a:stretch>
        </p:blipFill>
        <p:spPr>
          <a:xfrm>
            <a:off x="733400" y="2879120"/>
            <a:ext cx="6170982" cy="617098"/>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4" name="Picture 3">
            <a:extLst>
              <a:ext uri="{FF2B5EF4-FFF2-40B4-BE49-F238E27FC236}">
                <a16:creationId xmlns:a16="http://schemas.microsoft.com/office/drawing/2014/main" id="{1905B032-343C-4C6F-A2E6-A6BFCF317AAF}"/>
              </a:ext>
            </a:extLst>
          </p:cNvPr>
          <p:cNvPicPr>
            <a:picLocks noChangeAspect="1"/>
          </p:cNvPicPr>
          <p:nvPr/>
        </p:nvPicPr>
        <p:blipFill rotWithShape="1">
          <a:blip r:embed="rId5"/>
          <a:srcRect r="18266"/>
          <a:stretch/>
        </p:blipFill>
        <p:spPr>
          <a:xfrm>
            <a:off x="734535" y="4457740"/>
            <a:ext cx="6143344" cy="617097"/>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14" name="Picture 13">
            <a:extLst>
              <a:ext uri="{FF2B5EF4-FFF2-40B4-BE49-F238E27FC236}">
                <a16:creationId xmlns:a16="http://schemas.microsoft.com/office/drawing/2014/main" id="{388652A1-D15A-418B-83A8-59E6087B7E6B}"/>
              </a:ext>
            </a:extLst>
          </p:cNvPr>
          <p:cNvPicPr>
            <a:picLocks noChangeAspect="1"/>
          </p:cNvPicPr>
          <p:nvPr/>
        </p:nvPicPr>
        <p:blipFill>
          <a:blip r:embed="rId6"/>
          <a:stretch>
            <a:fillRect/>
          </a:stretch>
        </p:blipFill>
        <p:spPr>
          <a:xfrm>
            <a:off x="0" y="0"/>
            <a:ext cx="9144000" cy="5143500"/>
          </a:xfrm>
          <a:prstGeom prst="rect">
            <a:avLst/>
          </a:prstGeom>
        </p:spPr>
      </p:pic>
    </p:spTree>
    <p:extLst>
      <p:ext uri="{BB962C8B-B14F-4D97-AF65-F5344CB8AC3E}">
        <p14:creationId xmlns:p14="http://schemas.microsoft.com/office/powerpoint/2010/main" val="348770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058CA8-E68F-4F7F-983C-8CDFDCC73A80}"/>
              </a:ext>
            </a:extLst>
          </p:cNvPr>
          <p:cNvSpPr/>
          <p:nvPr/>
        </p:nvSpPr>
        <p:spPr>
          <a:xfrm>
            <a:off x="1" y="1"/>
            <a:ext cx="12191999" cy="1028351"/>
          </a:xfrm>
          <a:prstGeom prst="rect">
            <a:avLst/>
          </a:prstGeom>
          <a:solidFill>
            <a:schemeClr val="accent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IN" dirty="0">
              <a:solidFill>
                <a:prstClr val="white"/>
              </a:solidFill>
              <a:latin typeface="Roboto" panose="02000000000000000000"/>
            </a:endParaRPr>
          </a:p>
        </p:txBody>
      </p:sp>
      <p:pic>
        <p:nvPicPr>
          <p:cNvPr id="12" name="Picture 6" descr="Image result for intellipaat png logo">
            <a:extLst>
              <a:ext uri="{FF2B5EF4-FFF2-40B4-BE49-F238E27FC236}">
                <a16:creationId xmlns:a16="http://schemas.microsoft.com/office/drawing/2014/main" id="{FE7546F5-D564-4F61-A026-C44BADF707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37" y="67488"/>
            <a:ext cx="1701209" cy="680483"/>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
            <a:extLst>
              <a:ext uri="{FF2B5EF4-FFF2-40B4-BE49-F238E27FC236}">
                <a16:creationId xmlns:a16="http://schemas.microsoft.com/office/drawing/2014/main" id="{17DB78A1-6C90-4DC7-882E-D62B4EE0185C}"/>
              </a:ext>
            </a:extLst>
          </p:cNvPr>
          <p:cNvSpPr txBox="1">
            <a:spLocks/>
          </p:cNvSpPr>
          <p:nvPr/>
        </p:nvSpPr>
        <p:spPr>
          <a:xfrm>
            <a:off x="2245663" y="116927"/>
            <a:ext cx="8202204" cy="799171"/>
          </a:xfrm>
          <a:prstGeom prst="rect">
            <a:avLst/>
          </a:prstGeom>
          <a:solidFill>
            <a:schemeClr val="accent2"/>
          </a:solidFill>
        </p:spPr>
        <p:txBody>
          <a:bodyPr lIns="0" anchor="ctr"/>
          <a:lstStyle>
            <a:lvl1pPr marL="0" indent="0" algn="l" defTabSz="1219170" rtl="0" eaLnBrk="1" latinLnBrk="0" hangingPunct="1">
              <a:lnSpc>
                <a:spcPct val="90000"/>
              </a:lnSpc>
              <a:spcBef>
                <a:spcPts val="1333"/>
              </a:spcBef>
              <a:buFont typeface="Arial"/>
              <a:buNone/>
              <a:defRPr sz="5333" b="0" i="0" kern="1200">
                <a:solidFill>
                  <a:schemeClr val="tx1">
                    <a:lumMod val="50000"/>
                    <a:lumOff val="50000"/>
                  </a:schemeClr>
                </a:solidFill>
                <a:latin typeface="Raleway Light" charset="0"/>
                <a:ea typeface="Raleway Light" charset="0"/>
                <a:cs typeface="Raleway Light" charset="0"/>
              </a:defRPr>
            </a:lvl1pPr>
            <a:lvl2pPr marL="609585"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2pPr>
            <a:lvl3pPr marL="1219170"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3pPr>
            <a:lvl4pPr marL="1828754"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4pPr>
            <a:lvl5pPr marL="2438339"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algn="ctr" defTabSz="1219140">
              <a:lnSpc>
                <a:spcPct val="100000"/>
              </a:lnSpc>
              <a:defRPr/>
            </a:pPr>
            <a:r>
              <a:rPr lang="en-US" sz="3200" b="1" dirty="0">
                <a:solidFill>
                  <a:prstClr val="white"/>
                </a:solidFill>
              </a:rPr>
              <a:t>K-means Algorithm</a:t>
            </a:r>
          </a:p>
        </p:txBody>
      </p:sp>
      <p:sp>
        <p:nvSpPr>
          <p:cNvPr id="25" name="Rectangle 24">
            <a:extLst>
              <a:ext uri="{FF2B5EF4-FFF2-40B4-BE49-F238E27FC236}">
                <a16:creationId xmlns:a16="http://schemas.microsoft.com/office/drawing/2014/main" id="{F9AE5BFC-4EDD-429E-99AF-10C4E8D42FBA}"/>
              </a:ext>
            </a:extLst>
          </p:cNvPr>
          <p:cNvSpPr/>
          <p:nvPr/>
        </p:nvSpPr>
        <p:spPr>
          <a:xfrm>
            <a:off x="691932" y="1700175"/>
            <a:ext cx="5889003" cy="338554"/>
          </a:xfrm>
          <a:prstGeom prst="rect">
            <a:avLst/>
          </a:prstGeom>
        </p:spPr>
        <p:txBody>
          <a:bodyPr wrap="square">
            <a:spAutoFit/>
          </a:bodyPr>
          <a:lstStyle/>
          <a:p>
            <a:pPr algn="ctr" defTabSz="914377">
              <a:defRPr/>
            </a:pPr>
            <a:r>
              <a:rPr lang="en-IN" sz="1600" i="1" dirty="0">
                <a:solidFill>
                  <a:srgbClr val="1B587C"/>
                </a:solidFill>
                <a:latin typeface="Roboto" panose="02000000000000000000"/>
              </a:rPr>
              <a:t>Having a glance at the features</a:t>
            </a:r>
          </a:p>
        </p:txBody>
      </p:sp>
      <p:sp>
        <p:nvSpPr>
          <p:cNvPr id="33" name="Oval 32">
            <a:extLst>
              <a:ext uri="{FF2B5EF4-FFF2-40B4-BE49-F238E27FC236}">
                <a16:creationId xmlns:a16="http://schemas.microsoft.com/office/drawing/2014/main" id="{C8829890-B6D0-4074-89DE-F46423AAFB18}"/>
              </a:ext>
            </a:extLst>
          </p:cNvPr>
          <p:cNvSpPr/>
          <p:nvPr/>
        </p:nvSpPr>
        <p:spPr>
          <a:xfrm>
            <a:off x="75567" y="2267919"/>
            <a:ext cx="371223" cy="371223"/>
          </a:xfrm>
          <a:prstGeom prst="ellipse">
            <a:avLst/>
          </a:prstGeom>
          <a:solidFill>
            <a:schemeClr val="bg1"/>
          </a:solidFill>
          <a:ln>
            <a:solidFill>
              <a:schemeClr val="accent4">
                <a:lumMod val="60000"/>
                <a:lumOff val="40000"/>
              </a:schemeClr>
            </a:solidFill>
          </a:ln>
          <a:effectLst>
            <a:outerShdw blurRad="1397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dirty="0">
                <a:solidFill>
                  <a:prstClr val="black"/>
                </a:solidFill>
                <a:latin typeface="Calibri" panose="020F0502020204030204"/>
              </a:rPr>
              <a:t>1</a:t>
            </a:r>
            <a:endParaRPr lang="en-IN" dirty="0">
              <a:solidFill>
                <a:prstClr val="black"/>
              </a:solidFill>
              <a:latin typeface="Calibri" panose="020F0502020204030204"/>
            </a:endParaRPr>
          </a:p>
        </p:txBody>
      </p:sp>
      <p:cxnSp>
        <p:nvCxnSpPr>
          <p:cNvPr id="18" name="Straight Arrow Connector 17">
            <a:extLst>
              <a:ext uri="{FF2B5EF4-FFF2-40B4-BE49-F238E27FC236}">
                <a16:creationId xmlns:a16="http://schemas.microsoft.com/office/drawing/2014/main" id="{30C22B63-89AB-4334-ABE8-D921666CDCA0}"/>
              </a:ext>
            </a:extLst>
          </p:cNvPr>
          <p:cNvCxnSpPr/>
          <p:nvPr/>
        </p:nvCxnSpPr>
        <p:spPr>
          <a:xfrm>
            <a:off x="6990437" y="2490031"/>
            <a:ext cx="438485" cy="11431"/>
          </a:xfrm>
          <a:prstGeom prst="straightConnector1">
            <a:avLst/>
          </a:prstGeom>
          <a:ln>
            <a:solidFill>
              <a:schemeClr val="accent4">
                <a:lumMod val="50000"/>
              </a:schemeClr>
            </a:solidFill>
            <a:prstDash val="lgDashDotDot"/>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B9CFE140-B4F8-46D7-85BA-257A23BA142A}"/>
              </a:ext>
            </a:extLst>
          </p:cNvPr>
          <p:cNvSpPr/>
          <p:nvPr/>
        </p:nvSpPr>
        <p:spPr>
          <a:xfrm>
            <a:off x="75567" y="5083193"/>
            <a:ext cx="371223" cy="371223"/>
          </a:xfrm>
          <a:prstGeom prst="ellipse">
            <a:avLst/>
          </a:prstGeom>
          <a:solidFill>
            <a:schemeClr val="bg1"/>
          </a:solidFill>
          <a:ln>
            <a:solidFill>
              <a:schemeClr val="accent4">
                <a:lumMod val="60000"/>
                <a:lumOff val="40000"/>
              </a:schemeClr>
            </a:solidFill>
          </a:ln>
          <a:effectLst>
            <a:outerShdw blurRad="1397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dirty="0">
                <a:solidFill>
                  <a:prstClr val="black"/>
                </a:solidFill>
                <a:latin typeface="Calibri" panose="020F0502020204030204"/>
              </a:rPr>
              <a:t>2</a:t>
            </a:r>
            <a:endParaRPr lang="en-IN" dirty="0">
              <a:solidFill>
                <a:prstClr val="black"/>
              </a:solidFill>
              <a:latin typeface="Calibri" panose="020F0502020204030204"/>
            </a:endParaRPr>
          </a:p>
        </p:txBody>
      </p:sp>
      <p:cxnSp>
        <p:nvCxnSpPr>
          <p:cNvPr id="21" name="Straight Arrow Connector 20">
            <a:extLst>
              <a:ext uri="{FF2B5EF4-FFF2-40B4-BE49-F238E27FC236}">
                <a16:creationId xmlns:a16="http://schemas.microsoft.com/office/drawing/2014/main" id="{3505DD97-A521-4A62-A4EF-C3437ADA112F}"/>
              </a:ext>
            </a:extLst>
          </p:cNvPr>
          <p:cNvCxnSpPr/>
          <p:nvPr/>
        </p:nvCxnSpPr>
        <p:spPr>
          <a:xfrm>
            <a:off x="6990437" y="5337986"/>
            <a:ext cx="438485" cy="11431"/>
          </a:xfrm>
          <a:prstGeom prst="straightConnector1">
            <a:avLst/>
          </a:prstGeom>
          <a:ln>
            <a:solidFill>
              <a:schemeClr val="accent4">
                <a:lumMod val="50000"/>
              </a:schemeClr>
            </a:solidFill>
            <a:prstDash val="lgDashDotDot"/>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AD6FC81-A5D0-4F47-84BD-FDBD84C4F2AF}"/>
              </a:ext>
            </a:extLst>
          </p:cNvPr>
          <p:cNvSpPr/>
          <p:nvPr/>
        </p:nvSpPr>
        <p:spPr>
          <a:xfrm>
            <a:off x="624418" y="4438087"/>
            <a:ext cx="5889003" cy="338554"/>
          </a:xfrm>
          <a:prstGeom prst="rect">
            <a:avLst/>
          </a:prstGeom>
        </p:spPr>
        <p:txBody>
          <a:bodyPr wrap="square">
            <a:spAutoFit/>
          </a:bodyPr>
          <a:lstStyle/>
          <a:p>
            <a:pPr algn="ctr" defTabSz="914377">
              <a:defRPr/>
            </a:pPr>
            <a:r>
              <a:rPr lang="en-IN" sz="1600" i="1" dirty="0">
                <a:solidFill>
                  <a:srgbClr val="1B587C"/>
                </a:solidFill>
                <a:latin typeface="Roboto" panose="02000000000000000000"/>
              </a:rPr>
              <a:t>Having a glance at the targets</a:t>
            </a:r>
          </a:p>
        </p:txBody>
      </p:sp>
      <p:pic>
        <p:nvPicPr>
          <p:cNvPr id="2" name="Picture 1">
            <a:extLst>
              <a:ext uri="{FF2B5EF4-FFF2-40B4-BE49-F238E27FC236}">
                <a16:creationId xmlns:a16="http://schemas.microsoft.com/office/drawing/2014/main" id="{64A5AAC9-9B94-4381-92C3-02A785086563}"/>
              </a:ext>
            </a:extLst>
          </p:cNvPr>
          <p:cNvPicPr>
            <a:picLocks noChangeAspect="1"/>
          </p:cNvPicPr>
          <p:nvPr/>
        </p:nvPicPr>
        <p:blipFill rotWithShape="1">
          <a:blip r:embed="rId4"/>
          <a:srcRect r="16113"/>
          <a:stretch/>
        </p:blipFill>
        <p:spPr>
          <a:xfrm>
            <a:off x="731838" y="2178786"/>
            <a:ext cx="6024034" cy="584657"/>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9" name="Picture 8">
            <a:extLst>
              <a:ext uri="{FF2B5EF4-FFF2-40B4-BE49-F238E27FC236}">
                <a16:creationId xmlns:a16="http://schemas.microsoft.com/office/drawing/2014/main" id="{EDB632D6-FFA5-419E-867D-5709198A5FBC}"/>
              </a:ext>
            </a:extLst>
          </p:cNvPr>
          <p:cNvPicPr>
            <a:picLocks noChangeAspect="1"/>
          </p:cNvPicPr>
          <p:nvPr/>
        </p:nvPicPr>
        <p:blipFill>
          <a:blip r:embed="rId5"/>
          <a:stretch>
            <a:fillRect/>
          </a:stretch>
        </p:blipFill>
        <p:spPr>
          <a:xfrm>
            <a:off x="8039306" y="1628643"/>
            <a:ext cx="2838846" cy="1886213"/>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10" name="Picture 9">
            <a:extLst>
              <a:ext uri="{FF2B5EF4-FFF2-40B4-BE49-F238E27FC236}">
                <a16:creationId xmlns:a16="http://schemas.microsoft.com/office/drawing/2014/main" id="{391A5CEA-98B6-48CE-A143-A6B3C50DBB9D}"/>
              </a:ext>
            </a:extLst>
          </p:cNvPr>
          <p:cNvPicPr>
            <a:picLocks noChangeAspect="1"/>
          </p:cNvPicPr>
          <p:nvPr/>
        </p:nvPicPr>
        <p:blipFill rotWithShape="1">
          <a:blip r:embed="rId6"/>
          <a:srcRect l="-1" r="29827"/>
          <a:stretch/>
        </p:blipFill>
        <p:spPr>
          <a:xfrm>
            <a:off x="731838" y="5083192"/>
            <a:ext cx="6024034" cy="521021"/>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14" name="Picture 13">
            <a:extLst>
              <a:ext uri="{FF2B5EF4-FFF2-40B4-BE49-F238E27FC236}">
                <a16:creationId xmlns:a16="http://schemas.microsoft.com/office/drawing/2014/main" id="{5791AA5D-75EF-4F6E-B3BF-43F5D5DCF188}"/>
              </a:ext>
            </a:extLst>
          </p:cNvPr>
          <p:cNvPicPr>
            <a:picLocks noChangeAspect="1"/>
          </p:cNvPicPr>
          <p:nvPr/>
        </p:nvPicPr>
        <p:blipFill>
          <a:blip r:embed="rId7"/>
          <a:stretch>
            <a:fillRect/>
          </a:stretch>
        </p:blipFill>
        <p:spPr>
          <a:xfrm>
            <a:off x="7557470" y="4917865"/>
            <a:ext cx="4452946" cy="933682"/>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15" name="Picture 14">
            <a:extLst>
              <a:ext uri="{FF2B5EF4-FFF2-40B4-BE49-F238E27FC236}">
                <a16:creationId xmlns:a16="http://schemas.microsoft.com/office/drawing/2014/main" id="{2F094F3B-CAF8-4EE2-98ED-DCCD21C92365}"/>
              </a:ext>
            </a:extLst>
          </p:cNvPr>
          <p:cNvPicPr>
            <a:picLocks noChangeAspect="1"/>
          </p:cNvPicPr>
          <p:nvPr/>
        </p:nvPicPr>
        <p:blipFill>
          <a:blip r:embed="rId8"/>
          <a:stretch>
            <a:fillRect/>
          </a:stretch>
        </p:blipFill>
        <p:spPr>
          <a:xfrm>
            <a:off x="0" y="0"/>
            <a:ext cx="9144000" cy="5143500"/>
          </a:xfrm>
          <a:prstGeom prst="rect">
            <a:avLst/>
          </a:prstGeom>
        </p:spPr>
      </p:pic>
    </p:spTree>
    <p:extLst>
      <p:ext uri="{BB962C8B-B14F-4D97-AF65-F5344CB8AC3E}">
        <p14:creationId xmlns:p14="http://schemas.microsoft.com/office/powerpoint/2010/main" val="4093333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058CA8-E68F-4F7F-983C-8CDFDCC73A80}"/>
              </a:ext>
            </a:extLst>
          </p:cNvPr>
          <p:cNvSpPr/>
          <p:nvPr/>
        </p:nvSpPr>
        <p:spPr>
          <a:xfrm>
            <a:off x="1" y="1"/>
            <a:ext cx="12191999" cy="1028351"/>
          </a:xfrm>
          <a:prstGeom prst="rect">
            <a:avLst/>
          </a:prstGeom>
          <a:solidFill>
            <a:schemeClr val="accent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IN" dirty="0">
              <a:solidFill>
                <a:prstClr val="white"/>
              </a:solidFill>
              <a:latin typeface="Roboto" panose="02000000000000000000"/>
            </a:endParaRPr>
          </a:p>
        </p:txBody>
      </p:sp>
      <p:pic>
        <p:nvPicPr>
          <p:cNvPr id="12" name="Picture 6" descr="Image result for intellipaat png logo">
            <a:extLst>
              <a:ext uri="{FF2B5EF4-FFF2-40B4-BE49-F238E27FC236}">
                <a16:creationId xmlns:a16="http://schemas.microsoft.com/office/drawing/2014/main" id="{FE7546F5-D564-4F61-A026-C44BADF707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37" y="67488"/>
            <a:ext cx="1701209" cy="680483"/>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
            <a:extLst>
              <a:ext uri="{FF2B5EF4-FFF2-40B4-BE49-F238E27FC236}">
                <a16:creationId xmlns:a16="http://schemas.microsoft.com/office/drawing/2014/main" id="{17DB78A1-6C90-4DC7-882E-D62B4EE0185C}"/>
              </a:ext>
            </a:extLst>
          </p:cNvPr>
          <p:cNvSpPr txBox="1">
            <a:spLocks/>
          </p:cNvSpPr>
          <p:nvPr/>
        </p:nvSpPr>
        <p:spPr>
          <a:xfrm>
            <a:off x="2245663" y="116927"/>
            <a:ext cx="8202204" cy="799171"/>
          </a:xfrm>
          <a:prstGeom prst="rect">
            <a:avLst/>
          </a:prstGeom>
          <a:solidFill>
            <a:schemeClr val="accent2"/>
          </a:solidFill>
        </p:spPr>
        <p:txBody>
          <a:bodyPr lIns="0" anchor="ctr"/>
          <a:lstStyle>
            <a:lvl1pPr marL="0" indent="0" algn="l" defTabSz="1219170" rtl="0" eaLnBrk="1" latinLnBrk="0" hangingPunct="1">
              <a:lnSpc>
                <a:spcPct val="90000"/>
              </a:lnSpc>
              <a:spcBef>
                <a:spcPts val="1333"/>
              </a:spcBef>
              <a:buFont typeface="Arial"/>
              <a:buNone/>
              <a:defRPr sz="5333" b="0" i="0" kern="1200">
                <a:solidFill>
                  <a:schemeClr val="tx1">
                    <a:lumMod val="50000"/>
                    <a:lumOff val="50000"/>
                  </a:schemeClr>
                </a:solidFill>
                <a:latin typeface="Raleway Light" charset="0"/>
                <a:ea typeface="Raleway Light" charset="0"/>
                <a:cs typeface="Raleway Light" charset="0"/>
              </a:defRPr>
            </a:lvl1pPr>
            <a:lvl2pPr marL="609585"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2pPr>
            <a:lvl3pPr marL="1219170"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3pPr>
            <a:lvl4pPr marL="1828754"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4pPr>
            <a:lvl5pPr marL="2438339"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algn="ctr" defTabSz="1219140">
              <a:lnSpc>
                <a:spcPct val="100000"/>
              </a:lnSpc>
              <a:defRPr/>
            </a:pPr>
            <a:r>
              <a:rPr lang="en-US" sz="3200" b="1" dirty="0">
                <a:solidFill>
                  <a:prstClr val="white"/>
                </a:solidFill>
              </a:rPr>
              <a:t>K-means Algorithm</a:t>
            </a:r>
          </a:p>
        </p:txBody>
      </p:sp>
      <p:sp>
        <p:nvSpPr>
          <p:cNvPr id="25" name="Rectangle 24">
            <a:extLst>
              <a:ext uri="{FF2B5EF4-FFF2-40B4-BE49-F238E27FC236}">
                <a16:creationId xmlns:a16="http://schemas.microsoft.com/office/drawing/2014/main" id="{F9AE5BFC-4EDD-429E-99AF-10C4E8D42FBA}"/>
              </a:ext>
            </a:extLst>
          </p:cNvPr>
          <p:cNvSpPr/>
          <p:nvPr/>
        </p:nvSpPr>
        <p:spPr>
          <a:xfrm>
            <a:off x="624417" y="2233037"/>
            <a:ext cx="5889003" cy="338554"/>
          </a:xfrm>
          <a:prstGeom prst="rect">
            <a:avLst/>
          </a:prstGeom>
        </p:spPr>
        <p:txBody>
          <a:bodyPr wrap="square">
            <a:spAutoFit/>
          </a:bodyPr>
          <a:lstStyle/>
          <a:p>
            <a:pPr algn="ctr" defTabSz="914377">
              <a:defRPr/>
            </a:pPr>
            <a:r>
              <a:rPr lang="en-IN" sz="1600" i="1" dirty="0">
                <a:solidFill>
                  <a:srgbClr val="1B587C"/>
                </a:solidFill>
                <a:latin typeface="Roboto" panose="02000000000000000000"/>
              </a:rPr>
              <a:t>Building the model:</a:t>
            </a:r>
          </a:p>
        </p:txBody>
      </p:sp>
      <p:sp>
        <p:nvSpPr>
          <p:cNvPr id="33" name="Oval 32">
            <a:extLst>
              <a:ext uri="{FF2B5EF4-FFF2-40B4-BE49-F238E27FC236}">
                <a16:creationId xmlns:a16="http://schemas.microsoft.com/office/drawing/2014/main" id="{C8829890-B6D0-4074-89DE-F46423AAFB18}"/>
              </a:ext>
            </a:extLst>
          </p:cNvPr>
          <p:cNvSpPr/>
          <p:nvPr/>
        </p:nvSpPr>
        <p:spPr>
          <a:xfrm>
            <a:off x="63990" y="2794741"/>
            <a:ext cx="371223" cy="371223"/>
          </a:xfrm>
          <a:prstGeom prst="ellipse">
            <a:avLst/>
          </a:prstGeom>
          <a:solidFill>
            <a:schemeClr val="bg1"/>
          </a:solidFill>
          <a:ln>
            <a:solidFill>
              <a:schemeClr val="accent4">
                <a:lumMod val="60000"/>
                <a:lumOff val="40000"/>
              </a:schemeClr>
            </a:solidFill>
          </a:ln>
          <a:effectLst>
            <a:outerShdw blurRad="1397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dirty="0">
                <a:solidFill>
                  <a:prstClr val="black"/>
                </a:solidFill>
                <a:latin typeface="Calibri" panose="020F0502020204030204"/>
              </a:rPr>
              <a:t>1</a:t>
            </a:r>
            <a:endParaRPr lang="en-IN" dirty="0">
              <a:solidFill>
                <a:prstClr val="black"/>
              </a:solidFill>
              <a:latin typeface="Calibri" panose="020F0502020204030204"/>
            </a:endParaRPr>
          </a:p>
        </p:txBody>
      </p:sp>
      <p:sp>
        <p:nvSpPr>
          <p:cNvPr id="20" name="Oval 19">
            <a:extLst>
              <a:ext uri="{FF2B5EF4-FFF2-40B4-BE49-F238E27FC236}">
                <a16:creationId xmlns:a16="http://schemas.microsoft.com/office/drawing/2014/main" id="{B9CFE140-B4F8-46D7-85BA-257A23BA142A}"/>
              </a:ext>
            </a:extLst>
          </p:cNvPr>
          <p:cNvSpPr/>
          <p:nvPr/>
        </p:nvSpPr>
        <p:spPr>
          <a:xfrm>
            <a:off x="47595" y="4424353"/>
            <a:ext cx="371223" cy="371223"/>
          </a:xfrm>
          <a:prstGeom prst="ellipse">
            <a:avLst/>
          </a:prstGeom>
          <a:solidFill>
            <a:schemeClr val="bg1"/>
          </a:solidFill>
          <a:ln>
            <a:solidFill>
              <a:schemeClr val="accent4">
                <a:lumMod val="60000"/>
                <a:lumOff val="40000"/>
              </a:schemeClr>
            </a:solidFill>
          </a:ln>
          <a:effectLst>
            <a:outerShdw blurRad="1397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dirty="0">
                <a:solidFill>
                  <a:prstClr val="black"/>
                </a:solidFill>
                <a:latin typeface="Calibri" panose="020F0502020204030204"/>
              </a:rPr>
              <a:t>2</a:t>
            </a:r>
            <a:endParaRPr lang="en-IN" dirty="0">
              <a:solidFill>
                <a:prstClr val="black"/>
              </a:solidFill>
              <a:latin typeface="Calibri" panose="020F0502020204030204"/>
            </a:endParaRPr>
          </a:p>
        </p:txBody>
      </p:sp>
      <p:sp>
        <p:nvSpPr>
          <p:cNvPr id="22" name="Rectangle 21">
            <a:extLst>
              <a:ext uri="{FF2B5EF4-FFF2-40B4-BE49-F238E27FC236}">
                <a16:creationId xmlns:a16="http://schemas.microsoft.com/office/drawing/2014/main" id="{9AD6FC81-A5D0-4F47-84BD-FDBD84C4F2AF}"/>
              </a:ext>
            </a:extLst>
          </p:cNvPr>
          <p:cNvSpPr/>
          <p:nvPr/>
        </p:nvSpPr>
        <p:spPr>
          <a:xfrm>
            <a:off x="624635" y="3837069"/>
            <a:ext cx="5889003" cy="338554"/>
          </a:xfrm>
          <a:prstGeom prst="rect">
            <a:avLst/>
          </a:prstGeom>
        </p:spPr>
        <p:txBody>
          <a:bodyPr wrap="square">
            <a:spAutoFit/>
          </a:bodyPr>
          <a:lstStyle/>
          <a:p>
            <a:pPr algn="ctr" defTabSz="914377">
              <a:defRPr/>
            </a:pPr>
            <a:r>
              <a:rPr lang="en-IN" sz="1600" i="1" dirty="0">
                <a:solidFill>
                  <a:srgbClr val="1B587C"/>
                </a:solidFill>
                <a:latin typeface="Roboto" panose="02000000000000000000"/>
              </a:rPr>
              <a:t>Set up the number of clusters:</a:t>
            </a:r>
          </a:p>
        </p:txBody>
      </p:sp>
      <p:pic>
        <p:nvPicPr>
          <p:cNvPr id="3" name="Picture 2">
            <a:extLst>
              <a:ext uri="{FF2B5EF4-FFF2-40B4-BE49-F238E27FC236}">
                <a16:creationId xmlns:a16="http://schemas.microsoft.com/office/drawing/2014/main" id="{9C8AF7A7-B644-40F6-AD67-6650DA05BE31}"/>
              </a:ext>
            </a:extLst>
          </p:cNvPr>
          <p:cNvPicPr>
            <a:picLocks noChangeAspect="1"/>
          </p:cNvPicPr>
          <p:nvPr/>
        </p:nvPicPr>
        <p:blipFill rotWithShape="1">
          <a:blip r:embed="rId4"/>
          <a:srcRect r="3733"/>
          <a:stretch/>
        </p:blipFill>
        <p:spPr>
          <a:xfrm>
            <a:off x="731838" y="2713556"/>
            <a:ext cx="5916613" cy="494762"/>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4" name="Picture 3">
            <a:extLst>
              <a:ext uri="{FF2B5EF4-FFF2-40B4-BE49-F238E27FC236}">
                <a16:creationId xmlns:a16="http://schemas.microsoft.com/office/drawing/2014/main" id="{6CE991D5-1088-4881-95B6-C91DCBCD436D}"/>
              </a:ext>
            </a:extLst>
          </p:cNvPr>
          <p:cNvPicPr>
            <a:picLocks noChangeAspect="1"/>
          </p:cNvPicPr>
          <p:nvPr/>
        </p:nvPicPr>
        <p:blipFill rotWithShape="1">
          <a:blip r:embed="rId5"/>
          <a:srcRect l="1299" r="11586"/>
          <a:stretch/>
        </p:blipFill>
        <p:spPr>
          <a:xfrm>
            <a:off x="731838" y="4356981"/>
            <a:ext cx="5916613" cy="628258"/>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14" name="Picture 13">
            <a:extLst>
              <a:ext uri="{FF2B5EF4-FFF2-40B4-BE49-F238E27FC236}">
                <a16:creationId xmlns:a16="http://schemas.microsoft.com/office/drawing/2014/main" id="{A5897500-C2CE-4788-A182-C5A6A81FA96C}"/>
              </a:ext>
            </a:extLst>
          </p:cNvPr>
          <p:cNvPicPr>
            <a:picLocks noChangeAspect="1"/>
          </p:cNvPicPr>
          <p:nvPr/>
        </p:nvPicPr>
        <p:blipFill>
          <a:blip r:embed="rId6"/>
          <a:stretch>
            <a:fillRect/>
          </a:stretch>
        </p:blipFill>
        <p:spPr>
          <a:xfrm>
            <a:off x="565654" y="205044"/>
            <a:ext cx="10527714" cy="5921839"/>
          </a:xfrm>
          <a:prstGeom prst="rect">
            <a:avLst/>
          </a:prstGeom>
        </p:spPr>
      </p:pic>
    </p:spTree>
    <p:extLst>
      <p:ext uri="{BB962C8B-B14F-4D97-AF65-F5344CB8AC3E}">
        <p14:creationId xmlns:p14="http://schemas.microsoft.com/office/powerpoint/2010/main" val="2803332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058CA8-E68F-4F7F-983C-8CDFDCC73A80}"/>
              </a:ext>
            </a:extLst>
          </p:cNvPr>
          <p:cNvSpPr/>
          <p:nvPr/>
        </p:nvSpPr>
        <p:spPr>
          <a:xfrm>
            <a:off x="1" y="1"/>
            <a:ext cx="12191999" cy="1028351"/>
          </a:xfrm>
          <a:prstGeom prst="rect">
            <a:avLst/>
          </a:prstGeom>
          <a:solidFill>
            <a:schemeClr val="accent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IN" dirty="0">
              <a:solidFill>
                <a:prstClr val="white"/>
              </a:solidFill>
              <a:latin typeface="Roboto" panose="02000000000000000000"/>
            </a:endParaRPr>
          </a:p>
        </p:txBody>
      </p:sp>
      <p:pic>
        <p:nvPicPr>
          <p:cNvPr id="12" name="Picture 6" descr="Image result for intellipaat png logo">
            <a:extLst>
              <a:ext uri="{FF2B5EF4-FFF2-40B4-BE49-F238E27FC236}">
                <a16:creationId xmlns:a16="http://schemas.microsoft.com/office/drawing/2014/main" id="{FE7546F5-D564-4F61-A026-C44BADF707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37" y="67488"/>
            <a:ext cx="1701209" cy="680483"/>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
            <a:extLst>
              <a:ext uri="{FF2B5EF4-FFF2-40B4-BE49-F238E27FC236}">
                <a16:creationId xmlns:a16="http://schemas.microsoft.com/office/drawing/2014/main" id="{17DB78A1-6C90-4DC7-882E-D62B4EE0185C}"/>
              </a:ext>
            </a:extLst>
          </p:cNvPr>
          <p:cNvSpPr txBox="1">
            <a:spLocks/>
          </p:cNvSpPr>
          <p:nvPr/>
        </p:nvSpPr>
        <p:spPr>
          <a:xfrm>
            <a:off x="2245663" y="116927"/>
            <a:ext cx="8202204" cy="799171"/>
          </a:xfrm>
          <a:prstGeom prst="rect">
            <a:avLst/>
          </a:prstGeom>
          <a:solidFill>
            <a:schemeClr val="accent2"/>
          </a:solidFill>
        </p:spPr>
        <p:txBody>
          <a:bodyPr lIns="0" anchor="ctr"/>
          <a:lstStyle>
            <a:lvl1pPr marL="0" indent="0" algn="l" defTabSz="1219170" rtl="0" eaLnBrk="1" latinLnBrk="0" hangingPunct="1">
              <a:lnSpc>
                <a:spcPct val="90000"/>
              </a:lnSpc>
              <a:spcBef>
                <a:spcPts val="1333"/>
              </a:spcBef>
              <a:buFont typeface="Arial"/>
              <a:buNone/>
              <a:defRPr sz="5333" b="0" i="0" kern="1200">
                <a:solidFill>
                  <a:schemeClr val="tx1">
                    <a:lumMod val="50000"/>
                    <a:lumOff val="50000"/>
                  </a:schemeClr>
                </a:solidFill>
                <a:latin typeface="Raleway Light" charset="0"/>
                <a:ea typeface="Raleway Light" charset="0"/>
                <a:cs typeface="Raleway Light" charset="0"/>
              </a:defRPr>
            </a:lvl1pPr>
            <a:lvl2pPr marL="609585"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2pPr>
            <a:lvl3pPr marL="1219170"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3pPr>
            <a:lvl4pPr marL="1828754"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4pPr>
            <a:lvl5pPr marL="2438339"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algn="ctr" defTabSz="1219140">
              <a:lnSpc>
                <a:spcPct val="100000"/>
              </a:lnSpc>
              <a:defRPr/>
            </a:pPr>
            <a:r>
              <a:rPr lang="en-US" sz="3200" b="1" dirty="0">
                <a:solidFill>
                  <a:prstClr val="white"/>
                </a:solidFill>
              </a:rPr>
              <a:t>K-means Algorithm</a:t>
            </a:r>
          </a:p>
        </p:txBody>
      </p:sp>
      <p:sp>
        <p:nvSpPr>
          <p:cNvPr id="25" name="Rectangle 24">
            <a:extLst>
              <a:ext uri="{FF2B5EF4-FFF2-40B4-BE49-F238E27FC236}">
                <a16:creationId xmlns:a16="http://schemas.microsoft.com/office/drawing/2014/main" id="{F9AE5BFC-4EDD-429E-99AF-10C4E8D42FBA}"/>
              </a:ext>
            </a:extLst>
          </p:cNvPr>
          <p:cNvSpPr/>
          <p:nvPr/>
        </p:nvSpPr>
        <p:spPr>
          <a:xfrm>
            <a:off x="639727" y="1349253"/>
            <a:ext cx="5889003" cy="338554"/>
          </a:xfrm>
          <a:prstGeom prst="rect">
            <a:avLst/>
          </a:prstGeom>
        </p:spPr>
        <p:txBody>
          <a:bodyPr wrap="square">
            <a:spAutoFit/>
          </a:bodyPr>
          <a:lstStyle/>
          <a:p>
            <a:pPr algn="ctr" defTabSz="914377">
              <a:defRPr/>
            </a:pPr>
            <a:r>
              <a:rPr lang="en-US" sz="1600" i="1" dirty="0">
                <a:solidFill>
                  <a:srgbClr val="1B587C"/>
                </a:solidFill>
                <a:latin typeface="Roboto" panose="02000000000000000000"/>
              </a:rPr>
              <a:t>Fit the features into the model:</a:t>
            </a:r>
            <a:endParaRPr lang="en-IN" sz="1600" i="1" dirty="0">
              <a:solidFill>
                <a:srgbClr val="1B587C"/>
              </a:solidFill>
              <a:latin typeface="Roboto" panose="02000000000000000000"/>
            </a:endParaRPr>
          </a:p>
        </p:txBody>
      </p:sp>
      <p:pic>
        <p:nvPicPr>
          <p:cNvPr id="18" name="Picture 17">
            <a:extLst>
              <a:ext uri="{FF2B5EF4-FFF2-40B4-BE49-F238E27FC236}">
                <a16:creationId xmlns:a16="http://schemas.microsoft.com/office/drawing/2014/main" id="{15EFD50C-9F1B-4553-BF80-3FBFAC42F3FC}"/>
              </a:ext>
            </a:extLst>
          </p:cNvPr>
          <p:cNvPicPr>
            <a:picLocks noChangeAspect="1"/>
          </p:cNvPicPr>
          <p:nvPr/>
        </p:nvPicPr>
        <p:blipFill rotWithShape="1">
          <a:blip r:embed="rId4"/>
          <a:srcRect r="9516"/>
          <a:stretch/>
        </p:blipFill>
        <p:spPr>
          <a:xfrm>
            <a:off x="731837" y="1783618"/>
            <a:ext cx="5916615" cy="593363"/>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2" name="Picture 1">
            <a:extLst>
              <a:ext uri="{FF2B5EF4-FFF2-40B4-BE49-F238E27FC236}">
                <a16:creationId xmlns:a16="http://schemas.microsoft.com/office/drawing/2014/main" id="{E3214DCA-2E6E-4653-9A06-76F7F41F5191}"/>
              </a:ext>
            </a:extLst>
          </p:cNvPr>
          <p:cNvPicPr>
            <a:picLocks noChangeAspect="1"/>
          </p:cNvPicPr>
          <p:nvPr/>
        </p:nvPicPr>
        <p:blipFill rotWithShape="1">
          <a:blip r:embed="rId5"/>
          <a:srcRect l="1955" r="18002"/>
          <a:stretch/>
        </p:blipFill>
        <p:spPr>
          <a:xfrm>
            <a:off x="731837" y="3383978"/>
            <a:ext cx="5916615" cy="610144"/>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sp>
        <p:nvSpPr>
          <p:cNvPr id="8" name="Rectangle 7">
            <a:extLst>
              <a:ext uri="{FF2B5EF4-FFF2-40B4-BE49-F238E27FC236}">
                <a16:creationId xmlns:a16="http://schemas.microsoft.com/office/drawing/2014/main" id="{42E7613C-6758-48CA-9F07-F5DE956E38F0}"/>
              </a:ext>
            </a:extLst>
          </p:cNvPr>
          <p:cNvSpPr/>
          <p:nvPr/>
        </p:nvSpPr>
        <p:spPr>
          <a:xfrm>
            <a:off x="639727" y="2949613"/>
            <a:ext cx="5889003" cy="338554"/>
          </a:xfrm>
          <a:prstGeom prst="rect">
            <a:avLst/>
          </a:prstGeom>
        </p:spPr>
        <p:txBody>
          <a:bodyPr wrap="square">
            <a:spAutoFit/>
          </a:bodyPr>
          <a:lstStyle/>
          <a:p>
            <a:pPr algn="ctr" defTabSz="914377">
              <a:defRPr/>
            </a:pPr>
            <a:r>
              <a:rPr lang="en-US" sz="1600" i="1" dirty="0">
                <a:solidFill>
                  <a:srgbClr val="1B587C"/>
                </a:solidFill>
                <a:latin typeface="Roboto" panose="02000000000000000000"/>
              </a:rPr>
              <a:t>Predict and label the data:</a:t>
            </a:r>
            <a:endParaRPr lang="en-IN" sz="1600" i="1" dirty="0">
              <a:solidFill>
                <a:srgbClr val="1B587C"/>
              </a:solidFill>
              <a:latin typeface="Roboto" panose="02000000000000000000"/>
            </a:endParaRPr>
          </a:p>
        </p:txBody>
      </p:sp>
      <p:cxnSp>
        <p:nvCxnSpPr>
          <p:cNvPr id="9" name="Straight Arrow Connector 8">
            <a:extLst>
              <a:ext uri="{FF2B5EF4-FFF2-40B4-BE49-F238E27FC236}">
                <a16:creationId xmlns:a16="http://schemas.microsoft.com/office/drawing/2014/main" id="{AE02A837-E76A-4540-939A-0F3D9E9EBF72}"/>
              </a:ext>
            </a:extLst>
          </p:cNvPr>
          <p:cNvCxnSpPr/>
          <p:nvPr/>
        </p:nvCxnSpPr>
        <p:spPr>
          <a:xfrm>
            <a:off x="7023320" y="3689050"/>
            <a:ext cx="438485" cy="11431"/>
          </a:xfrm>
          <a:prstGeom prst="straightConnector1">
            <a:avLst/>
          </a:prstGeom>
          <a:ln>
            <a:solidFill>
              <a:schemeClr val="accent4">
                <a:lumMod val="50000"/>
              </a:schemeClr>
            </a:solidFill>
            <a:prstDash val="lgDashDotDot"/>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590872-88E8-4227-BDAC-2777C2B57EE8}"/>
              </a:ext>
            </a:extLst>
          </p:cNvPr>
          <p:cNvPicPr>
            <a:picLocks noChangeAspect="1"/>
          </p:cNvPicPr>
          <p:nvPr/>
        </p:nvPicPr>
        <p:blipFill rotWithShape="1">
          <a:blip r:embed="rId6"/>
          <a:srcRect r="5009"/>
          <a:stretch/>
        </p:blipFill>
        <p:spPr>
          <a:xfrm>
            <a:off x="7696115" y="3180522"/>
            <a:ext cx="4350111" cy="1062688"/>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sp>
        <p:nvSpPr>
          <p:cNvPr id="14" name="Rectangle 13">
            <a:extLst>
              <a:ext uri="{FF2B5EF4-FFF2-40B4-BE49-F238E27FC236}">
                <a16:creationId xmlns:a16="http://schemas.microsoft.com/office/drawing/2014/main" id="{4C3A27C6-2BEC-4726-80AD-89F6BEF64AAD}"/>
              </a:ext>
            </a:extLst>
          </p:cNvPr>
          <p:cNvSpPr/>
          <p:nvPr/>
        </p:nvSpPr>
        <p:spPr>
          <a:xfrm>
            <a:off x="624416" y="4813553"/>
            <a:ext cx="5889003" cy="338554"/>
          </a:xfrm>
          <a:prstGeom prst="rect">
            <a:avLst/>
          </a:prstGeom>
        </p:spPr>
        <p:txBody>
          <a:bodyPr wrap="square">
            <a:spAutoFit/>
          </a:bodyPr>
          <a:lstStyle/>
          <a:p>
            <a:pPr algn="ctr" defTabSz="914377">
              <a:defRPr/>
            </a:pPr>
            <a:r>
              <a:rPr lang="en-IN" sz="1600" i="1" dirty="0">
                <a:solidFill>
                  <a:srgbClr val="1B587C"/>
                </a:solidFill>
                <a:latin typeface="Roboto" panose="02000000000000000000"/>
              </a:rPr>
              <a:t>Having a look at the cluster centers: </a:t>
            </a:r>
          </a:p>
        </p:txBody>
      </p:sp>
      <p:cxnSp>
        <p:nvCxnSpPr>
          <p:cNvPr id="15" name="Straight Arrow Connector 14">
            <a:extLst>
              <a:ext uri="{FF2B5EF4-FFF2-40B4-BE49-F238E27FC236}">
                <a16:creationId xmlns:a16="http://schemas.microsoft.com/office/drawing/2014/main" id="{37D364EF-052D-4C00-9423-5DC1406F7B6C}"/>
              </a:ext>
            </a:extLst>
          </p:cNvPr>
          <p:cNvCxnSpPr/>
          <p:nvPr/>
        </p:nvCxnSpPr>
        <p:spPr>
          <a:xfrm>
            <a:off x="7058321" y="5508746"/>
            <a:ext cx="438485" cy="11431"/>
          </a:xfrm>
          <a:prstGeom prst="straightConnector1">
            <a:avLst/>
          </a:prstGeom>
          <a:ln>
            <a:solidFill>
              <a:schemeClr val="accent4">
                <a:lumMod val="50000"/>
              </a:schemeClr>
            </a:solidFill>
            <a:prstDash val="lgDashDotDot"/>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E3352F82-A7E4-4DA3-8F8E-78D4F69A89FC}"/>
              </a:ext>
            </a:extLst>
          </p:cNvPr>
          <p:cNvPicPr>
            <a:picLocks noChangeAspect="1"/>
          </p:cNvPicPr>
          <p:nvPr/>
        </p:nvPicPr>
        <p:blipFill rotWithShape="1">
          <a:blip r:embed="rId7"/>
          <a:srcRect l="2120" r="17705" b="3295"/>
          <a:stretch/>
        </p:blipFill>
        <p:spPr>
          <a:xfrm>
            <a:off x="731838" y="5295017"/>
            <a:ext cx="5903912" cy="427459"/>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4" name="Picture 3">
            <a:extLst>
              <a:ext uri="{FF2B5EF4-FFF2-40B4-BE49-F238E27FC236}">
                <a16:creationId xmlns:a16="http://schemas.microsoft.com/office/drawing/2014/main" id="{534EC1DA-9852-45FE-85A2-8061E2A45354}"/>
              </a:ext>
            </a:extLst>
          </p:cNvPr>
          <p:cNvPicPr>
            <a:picLocks noChangeAspect="1"/>
          </p:cNvPicPr>
          <p:nvPr/>
        </p:nvPicPr>
        <p:blipFill rotWithShape="1">
          <a:blip r:embed="rId8"/>
          <a:srcRect t="2608" r="3255"/>
          <a:stretch/>
        </p:blipFill>
        <p:spPr>
          <a:xfrm>
            <a:off x="7696115" y="5093395"/>
            <a:ext cx="4350111" cy="853561"/>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sp>
        <p:nvSpPr>
          <p:cNvPr id="17" name="Oval 16">
            <a:extLst>
              <a:ext uri="{FF2B5EF4-FFF2-40B4-BE49-F238E27FC236}">
                <a16:creationId xmlns:a16="http://schemas.microsoft.com/office/drawing/2014/main" id="{D2B3DFEE-364B-4BC4-A1F9-1A5CC3E0E94B}"/>
              </a:ext>
            </a:extLst>
          </p:cNvPr>
          <p:cNvSpPr/>
          <p:nvPr/>
        </p:nvSpPr>
        <p:spPr>
          <a:xfrm>
            <a:off x="89267" y="1894864"/>
            <a:ext cx="371223" cy="371223"/>
          </a:xfrm>
          <a:prstGeom prst="ellipse">
            <a:avLst/>
          </a:prstGeom>
          <a:solidFill>
            <a:schemeClr val="bg1"/>
          </a:solidFill>
          <a:ln>
            <a:solidFill>
              <a:schemeClr val="accent4">
                <a:lumMod val="60000"/>
                <a:lumOff val="40000"/>
              </a:schemeClr>
            </a:solidFill>
          </a:ln>
          <a:effectLst>
            <a:outerShdw blurRad="1397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dirty="0">
                <a:solidFill>
                  <a:prstClr val="black"/>
                </a:solidFill>
                <a:latin typeface="Calibri" panose="020F0502020204030204"/>
              </a:rPr>
              <a:t>1</a:t>
            </a:r>
            <a:endParaRPr lang="en-IN" dirty="0">
              <a:solidFill>
                <a:prstClr val="black"/>
              </a:solidFill>
              <a:latin typeface="Calibri" panose="020F0502020204030204"/>
            </a:endParaRPr>
          </a:p>
        </p:txBody>
      </p:sp>
      <p:sp>
        <p:nvSpPr>
          <p:cNvPr id="19" name="Oval 18">
            <a:extLst>
              <a:ext uri="{FF2B5EF4-FFF2-40B4-BE49-F238E27FC236}">
                <a16:creationId xmlns:a16="http://schemas.microsoft.com/office/drawing/2014/main" id="{260B842B-8287-42E2-A341-A5C8FB06B03E}"/>
              </a:ext>
            </a:extLst>
          </p:cNvPr>
          <p:cNvSpPr/>
          <p:nvPr/>
        </p:nvSpPr>
        <p:spPr>
          <a:xfrm>
            <a:off x="72872" y="3524476"/>
            <a:ext cx="371223" cy="371223"/>
          </a:xfrm>
          <a:prstGeom prst="ellipse">
            <a:avLst/>
          </a:prstGeom>
          <a:solidFill>
            <a:schemeClr val="bg1"/>
          </a:solidFill>
          <a:ln>
            <a:solidFill>
              <a:schemeClr val="accent4">
                <a:lumMod val="60000"/>
                <a:lumOff val="40000"/>
              </a:schemeClr>
            </a:solidFill>
          </a:ln>
          <a:effectLst>
            <a:outerShdw blurRad="1397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dirty="0">
                <a:solidFill>
                  <a:prstClr val="black"/>
                </a:solidFill>
                <a:latin typeface="Calibri" panose="020F0502020204030204"/>
              </a:rPr>
              <a:t>2</a:t>
            </a:r>
            <a:endParaRPr lang="en-IN" dirty="0">
              <a:solidFill>
                <a:prstClr val="black"/>
              </a:solidFill>
              <a:latin typeface="Calibri" panose="020F0502020204030204"/>
            </a:endParaRPr>
          </a:p>
        </p:txBody>
      </p:sp>
      <p:sp>
        <p:nvSpPr>
          <p:cNvPr id="20" name="Oval 19">
            <a:extLst>
              <a:ext uri="{FF2B5EF4-FFF2-40B4-BE49-F238E27FC236}">
                <a16:creationId xmlns:a16="http://schemas.microsoft.com/office/drawing/2014/main" id="{6BA2323C-3204-408D-A51C-A29D3F20459A}"/>
              </a:ext>
            </a:extLst>
          </p:cNvPr>
          <p:cNvSpPr/>
          <p:nvPr/>
        </p:nvSpPr>
        <p:spPr>
          <a:xfrm>
            <a:off x="72872" y="5365731"/>
            <a:ext cx="371223" cy="371223"/>
          </a:xfrm>
          <a:prstGeom prst="ellipse">
            <a:avLst/>
          </a:prstGeom>
          <a:solidFill>
            <a:schemeClr val="bg1"/>
          </a:solidFill>
          <a:ln>
            <a:solidFill>
              <a:schemeClr val="accent4">
                <a:lumMod val="60000"/>
                <a:lumOff val="40000"/>
              </a:schemeClr>
            </a:solidFill>
          </a:ln>
          <a:effectLst>
            <a:outerShdw blurRad="1397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dirty="0">
                <a:solidFill>
                  <a:prstClr val="black"/>
                </a:solidFill>
                <a:latin typeface="Calibri" panose="020F0502020204030204"/>
              </a:rPr>
              <a:t>3</a:t>
            </a:r>
            <a:endParaRPr lang="en-IN" dirty="0">
              <a:solidFill>
                <a:prstClr val="black"/>
              </a:solidFill>
              <a:latin typeface="Calibri" panose="020F0502020204030204"/>
            </a:endParaRPr>
          </a:p>
        </p:txBody>
      </p:sp>
      <p:pic>
        <p:nvPicPr>
          <p:cNvPr id="21" name="Picture 20">
            <a:extLst>
              <a:ext uri="{FF2B5EF4-FFF2-40B4-BE49-F238E27FC236}">
                <a16:creationId xmlns:a16="http://schemas.microsoft.com/office/drawing/2014/main" id="{ED4BD454-C0E6-4DBB-B572-8E55ED65BB4E}"/>
              </a:ext>
            </a:extLst>
          </p:cNvPr>
          <p:cNvPicPr>
            <a:picLocks noChangeAspect="1"/>
          </p:cNvPicPr>
          <p:nvPr/>
        </p:nvPicPr>
        <p:blipFill>
          <a:blip r:embed="rId9"/>
          <a:stretch>
            <a:fillRect/>
          </a:stretch>
        </p:blipFill>
        <p:spPr>
          <a:xfrm>
            <a:off x="36837" y="279400"/>
            <a:ext cx="10631163" cy="5980029"/>
          </a:xfrm>
          <a:prstGeom prst="rect">
            <a:avLst/>
          </a:prstGeom>
        </p:spPr>
      </p:pic>
    </p:spTree>
    <p:extLst>
      <p:ext uri="{BB962C8B-B14F-4D97-AF65-F5344CB8AC3E}">
        <p14:creationId xmlns:p14="http://schemas.microsoft.com/office/powerpoint/2010/main" val="2215406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058CA8-E68F-4F7F-983C-8CDFDCC73A80}"/>
              </a:ext>
            </a:extLst>
          </p:cNvPr>
          <p:cNvSpPr/>
          <p:nvPr/>
        </p:nvSpPr>
        <p:spPr>
          <a:xfrm>
            <a:off x="1" y="1"/>
            <a:ext cx="12191999" cy="1028351"/>
          </a:xfrm>
          <a:prstGeom prst="rect">
            <a:avLst/>
          </a:prstGeom>
          <a:solidFill>
            <a:schemeClr val="accent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IN" dirty="0">
              <a:solidFill>
                <a:prstClr val="white"/>
              </a:solidFill>
              <a:latin typeface="Roboto" panose="02000000000000000000"/>
            </a:endParaRPr>
          </a:p>
        </p:txBody>
      </p:sp>
      <p:pic>
        <p:nvPicPr>
          <p:cNvPr id="12" name="Picture 6" descr="Image result for intellipaat png logo">
            <a:extLst>
              <a:ext uri="{FF2B5EF4-FFF2-40B4-BE49-F238E27FC236}">
                <a16:creationId xmlns:a16="http://schemas.microsoft.com/office/drawing/2014/main" id="{FE7546F5-D564-4F61-A026-C44BADF707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37" y="67488"/>
            <a:ext cx="1701209" cy="680483"/>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
            <a:extLst>
              <a:ext uri="{FF2B5EF4-FFF2-40B4-BE49-F238E27FC236}">
                <a16:creationId xmlns:a16="http://schemas.microsoft.com/office/drawing/2014/main" id="{17DB78A1-6C90-4DC7-882E-D62B4EE0185C}"/>
              </a:ext>
            </a:extLst>
          </p:cNvPr>
          <p:cNvSpPr txBox="1">
            <a:spLocks/>
          </p:cNvSpPr>
          <p:nvPr/>
        </p:nvSpPr>
        <p:spPr>
          <a:xfrm>
            <a:off x="2245663" y="116927"/>
            <a:ext cx="8202204" cy="799171"/>
          </a:xfrm>
          <a:prstGeom prst="rect">
            <a:avLst/>
          </a:prstGeom>
          <a:solidFill>
            <a:schemeClr val="accent2"/>
          </a:solidFill>
        </p:spPr>
        <p:txBody>
          <a:bodyPr lIns="0" anchor="ctr"/>
          <a:lstStyle>
            <a:lvl1pPr marL="0" indent="0" algn="l" defTabSz="1219170" rtl="0" eaLnBrk="1" latinLnBrk="0" hangingPunct="1">
              <a:lnSpc>
                <a:spcPct val="90000"/>
              </a:lnSpc>
              <a:spcBef>
                <a:spcPts val="1333"/>
              </a:spcBef>
              <a:buFont typeface="Arial"/>
              <a:buNone/>
              <a:defRPr sz="5333" b="0" i="0" kern="1200">
                <a:solidFill>
                  <a:schemeClr val="tx1">
                    <a:lumMod val="50000"/>
                    <a:lumOff val="50000"/>
                  </a:schemeClr>
                </a:solidFill>
                <a:latin typeface="Raleway Light" charset="0"/>
                <a:ea typeface="Raleway Light" charset="0"/>
                <a:cs typeface="Raleway Light" charset="0"/>
              </a:defRPr>
            </a:lvl1pPr>
            <a:lvl2pPr marL="609585"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2pPr>
            <a:lvl3pPr marL="1219170"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3pPr>
            <a:lvl4pPr marL="1828754"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4pPr>
            <a:lvl5pPr marL="2438339" indent="0" algn="l" defTabSz="1219170" rtl="0" eaLnBrk="1" latinLnBrk="0" hangingPunct="1">
              <a:lnSpc>
                <a:spcPct val="90000"/>
              </a:lnSpc>
              <a:spcBef>
                <a:spcPts val="667"/>
              </a:spcBef>
              <a:buFont typeface="Arial"/>
              <a:buNone/>
              <a:defRPr sz="5333" b="0" i="0" kern="1200">
                <a:solidFill>
                  <a:schemeClr val="tx1"/>
                </a:solidFill>
                <a:latin typeface="Raleway Light" charset="0"/>
                <a:ea typeface="Raleway Light" charset="0"/>
                <a:cs typeface="Raleway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algn="ctr" defTabSz="1219140">
              <a:lnSpc>
                <a:spcPct val="100000"/>
              </a:lnSpc>
              <a:defRPr/>
            </a:pPr>
            <a:r>
              <a:rPr lang="en-US" sz="3200" b="1" dirty="0">
                <a:solidFill>
                  <a:prstClr val="white"/>
                </a:solidFill>
              </a:rPr>
              <a:t>K-means Algorithm</a:t>
            </a:r>
          </a:p>
        </p:txBody>
      </p:sp>
      <p:sp>
        <p:nvSpPr>
          <p:cNvPr id="25" name="Rectangle 24">
            <a:extLst>
              <a:ext uri="{FF2B5EF4-FFF2-40B4-BE49-F238E27FC236}">
                <a16:creationId xmlns:a16="http://schemas.microsoft.com/office/drawing/2014/main" id="{F9AE5BFC-4EDD-429E-99AF-10C4E8D42FBA}"/>
              </a:ext>
            </a:extLst>
          </p:cNvPr>
          <p:cNvSpPr/>
          <p:nvPr/>
        </p:nvSpPr>
        <p:spPr>
          <a:xfrm>
            <a:off x="3151499" y="1302852"/>
            <a:ext cx="5889003" cy="338554"/>
          </a:xfrm>
          <a:prstGeom prst="rect">
            <a:avLst/>
          </a:prstGeom>
        </p:spPr>
        <p:txBody>
          <a:bodyPr wrap="square">
            <a:spAutoFit/>
          </a:bodyPr>
          <a:lstStyle/>
          <a:p>
            <a:pPr algn="ctr" defTabSz="914377"/>
            <a:r>
              <a:rPr lang="en-IN" sz="1600" i="1" dirty="0">
                <a:solidFill>
                  <a:srgbClr val="1B587C"/>
                </a:solidFill>
                <a:latin typeface="Roboto" panose="02000000000000000000"/>
              </a:rPr>
              <a:t>Evaluating the Algorithm:</a:t>
            </a:r>
          </a:p>
        </p:txBody>
      </p:sp>
      <p:cxnSp>
        <p:nvCxnSpPr>
          <p:cNvPr id="27" name="Straight Arrow Connector 26">
            <a:extLst>
              <a:ext uri="{FF2B5EF4-FFF2-40B4-BE49-F238E27FC236}">
                <a16:creationId xmlns:a16="http://schemas.microsoft.com/office/drawing/2014/main" id="{24CEC430-CD18-4DF0-8EB8-11B40921A65E}"/>
              </a:ext>
            </a:extLst>
          </p:cNvPr>
          <p:cNvCxnSpPr>
            <a:cxnSpLocks/>
          </p:cNvCxnSpPr>
          <p:nvPr/>
        </p:nvCxnSpPr>
        <p:spPr>
          <a:xfrm>
            <a:off x="6114532" y="2952811"/>
            <a:ext cx="0" cy="485275"/>
          </a:xfrm>
          <a:prstGeom prst="straightConnector1">
            <a:avLst/>
          </a:prstGeom>
          <a:ln>
            <a:solidFill>
              <a:schemeClr val="accent4">
                <a:lumMod val="50000"/>
              </a:schemeClr>
            </a:solidFill>
            <a:prstDash val="lgDashDotDot"/>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CE382101-9F2D-41EB-8F78-27F40C46E3B6}"/>
              </a:ext>
            </a:extLst>
          </p:cNvPr>
          <p:cNvPicPr>
            <a:picLocks noChangeAspect="1"/>
          </p:cNvPicPr>
          <p:nvPr/>
        </p:nvPicPr>
        <p:blipFill>
          <a:blip r:embed="rId4"/>
          <a:stretch>
            <a:fillRect/>
          </a:stretch>
        </p:blipFill>
        <p:spPr>
          <a:xfrm>
            <a:off x="2515438" y="1993349"/>
            <a:ext cx="7161123" cy="759513"/>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pic>
        <p:nvPicPr>
          <p:cNvPr id="3" name="Picture 2">
            <a:extLst>
              <a:ext uri="{FF2B5EF4-FFF2-40B4-BE49-F238E27FC236}">
                <a16:creationId xmlns:a16="http://schemas.microsoft.com/office/drawing/2014/main" id="{ACD5B86F-549A-40A2-A01E-ED6CEDD19307}"/>
              </a:ext>
            </a:extLst>
          </p:cNvPr>
          <p:cNvPicPr>
            <a:picLocks noChangeAspect="1"/>
          </p:cNvPicPr>
          <p:nvPr/>
        </p:nvPicPr>
        <p:blipFill>
          <a:blip r:embed="rId5"/>
          <a:stretch>
            <a:fillRect/>
          </a:stretch>
        </p:blipFill>
        <p:spPr>
          <a:xfrm>
            <a:off x="5447689" y="3644446"/>
            <a:ext cx="1333686" cy="1409897"/>
          </a:xfrm>
          <a:prstGeom prst="rect">
            <a:avLst/>
          </a:prstGeom>
          <a:ln>
            <a:solidFill>
              <a:schemeClr val="accent4">
                <a:lumMod val="60000"/>
                <a:lumOff val="40000"/>
              </a:schemeClr>
            </a:solidFill>
          </a:ln>
          <a:effectLst>
            <a:outerShdw blurRad="139700" dist="38100" dir="10800000" sx="101000" sy="101000" algn="r" rotWithShape="0">
              <a:prstClr val="black">
                <a:alpha val="40000"/>
              </a:prstClr>
            </a:outerShdw>
          </a:effectLst>
        </p:spPr>
      </p:pic>
      <p:sp>
        <p:nvSpPr>
          <p:cNvPr id="14" name="Rectangle 13">
            <a:extLst>
              <a:ext uri="{FF2B5EF4-FFF2-40B4-BE49-F238E27FC236}">
                <a16:creationId xmlns:a16="http://schemas.microsoft.com/office/drawing/2014/main" id="{95682A4C-A767-4D53-BA99-D46CF57E935D}"/>
              </a:ext>
            </a:extLst>
          </p:cNvPr>
          <p:cNvSpPr/>
          <p:nvPr/>
        </p:nvSpPr>
        <p:spPr>
          <a:xfrm>
            <a:off x="731838" y="5314406"/>
            <a:ext cx="10026454" cy="1228541"/>
          </a:xfrm>
          <a:prstGeom prst="rect">
            <a:avLst/>
          </a:prstGeom>
        </p:spPr>
        <p:txBody>
          <a:bodyPr wrap="square">
            <a:spAutoFit/>
          </a:bodyPr>
          <a:lstStyle/>
          <a:p>
            <a:pPr marL="233363" lvl="1" indent="-233363" fontAlgn="base">
              <a:lnSpc>
                <a:spcPct val="150000"/>
              </a:lnSpc>
              <a:spcBef>
                <a:spcPct val="0"/>
              </a:spcBef>
              <a:spcAft>
                <a:spcPct val="15000"/>
              </a:spcAft>
              <a:buClr>
                <a:srgbClr val="000000"/>
              </a:buClr>
              <a:buSzPct val="100000"/>
              <a:buFont typeface="Arial" panose="020B0604020202020204" pitchFamily="34" charset="0"/>
              <a:buChar char="•"/>
            </a:pPr>
            <a:r>
              <a:rPr lang="en-US" sz="1600" dirty="0">
                <a:solidFill>
                  <a:schemeClr val="tx1">
                    <a:lumMod val="65000"/>
                    <a:lumOff val="35000"/>
                  </a:schemeClr>
                </a:solidFill>
                <a:latin typeface="Roboto" panose="02000000000000000000"/>
                <a:sym typeface="Calibri"/>
              </a:rPr>
              <a:t>0's -&gt; All 50 of them labeled as 0, </a:t>
            </a:r>
          </a:p>
          <a:p>
            <a:pPr marL="233363" lvl="1" indent="-233363" fontAlgn="base">
              <a:lnSpc>
                <a:spcPct val="150000"/>
              </a:lnSpc>
              <a:spcBef>
                <a:spcPct val="0"/>
              </a:spcBef>
              <a:spcAft>
                <a:spcPct val="15000"/>
              </a:spcAft>
              <a:buClr>
                <a:srgbClr val="000000"/>
              </a:buClr>
              <a:buSzPct val="100000"/>
              <a:buFont typeface="Arial" panose="020B0604020202020204" pitchFamily="34" charset="0"/>
              <a:buChar char="•"/>
            </a:pPr>
            <a:r>
              <a:rPr lang="en-US" sz="1600" dirty="0">
                <a:solidFill>
                  <a:schemeClr val="tx1">
                    <a:lumMod val="65000"/>
                    <a:lumOff val="35000"/>
                  </a:schemeClr>
                </a:solidFill>
                <a:latin typeface="Roboto" panose="02000000000000000000"/>
                <a:sym typeface="Calibri"/>
              </a:rPr>
              <a:t>1's -&gt; 48 of them labeled correctly, 2 of them labeled incorrectly</a:t>
            </a:r>
          </a:p>
          <a:p>
            <a:pPr marL="233363" lvl="1" indent="-233363" fontAlgn="base">
              <a:lnSpc>
                <a:spcPct val="150000"/>
              </a:lnSpc>
              <a:spcBef>
                <a:spcPct val="0"/>
              </a:spcBef>
              <a:spcAft>
                <a:spcPct val="15000"/>
              </a:spcAft>
              <a:buClr>
                <a:srgbClr val="000000"/>
              </a:buClr>
              <a:buSzPct val="100000"/>
              <a:buFont typeface="Arial" panose="020B0604020202020204" pitchFamily="34" charset="0"/>
              <a:buChar char="•"/>
            </a:pPr>
            <a:r>
              <a:rPr lang="en-US" sz="1600" dirty="0">
                <a:solidFill>
                  <a:schemeClr val="tx1">
                    <a:lumMod val="65000"/>
                    <a:lumOff val="35000"/>
                  </a:schemeClr>
                </a:solidFill>
                <a:latin typeface="Roboto" panose="02000000000000000000"/>
                <a:sym typeface="Calibri"/>
              </a:rPr>
              <a:t>2's -&gt; 36 of them labeled correctly, 14 of them labeled incorrectly</a:t>
            </a:r>
          </a:p>
        </p:txBody>
      </p:sp>
      <p:pic>
        <p:nvPicPr>
          <p:cNvPr id="18" name="Picture 17">
            <a:extLst>
              <a:ext uri="{FF2B5EF4-FFF2-40B4-BE49-F238E27FC236}">
                <a16:creationId xmlns:a16="http://schemas.microsoft.com/office/drawing/2014/main" id="{3C05018C-0014-474D-A1C8-FDCFEAEA5317}"/>
              </a:ext>
            </a:extLst>
          </p:cNvPr>
          <p:cNvPicPr>
            <a:picLocks noChangeAspect="1"/>
          </p:cNvPicPr>
          <p:nvPr/>
        </p:nvPicPr>
        <p:blipFill>
          <a:blip r:embed="rId6"/>
          <a:stretch>
            <a:fillRect/>
          </a:stretch>
        </p:blipFill>
        <p:spPr>
          <a:xfrm>
            <a:off x="243855" y="-54414"/>
            <a:ext cx="11314537" cy="6364427"/>
          </a:xfrm>
          <a:prstGeom prst="rect">
            <a:avLst/>
          </a:prstGeom>
        </p:spPr>
      </p:pic>
    </p:spTree>
    <p:extLst>
      <p:ext uri="{BB962C8B-B14F-4D97-AF65-F5344CB8AC3E}">
        <p14:creationId xmlns:p14="http://schemas.microsoft.com/office/powerpoint/2010/main" val="3391952012"/>
      </p:ext>
    </p:extLst>
  </p:cSld>
  <p:clrMapOvr>
    <a:masterClrMapping/>
  </p:clrMapOvr>
</p:sld>
</file>

<file path=ppt/theme/theme1.xml><?xml version="1.0" encoding="utf-8"?>
<a:theme xmlns:a="http://schemas.openxmlformats.org/drawingml/2006/main" name="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1702</TotalTime>
  <Words>400</Words>
  <Application>Microsoft Office PowerPoint</Application>
  <PresentationFormat>Widescreen</PresentationFormat>
  <Paragraphs>49</Paragraphs>
  <Slides>7</Slides>
  <Notes>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7</vt:i4>
      </vt:variant>
    </vt:vector>
  </HeadingPairs>
  <TitlesOfParts>
    <vt:vector size="19" baseType="lpstr">
      <vt:lpstr>Arial</vt:lpstr>
      <vt:lpstr>Calibri</vt:lpstr>
      <vt:lpstr>Calibri Light</vt:lpstr>
      <vt:lpstr>FontAwesome</vt:lpstr>
      <vt:lpstr>Gill Sans</vt:lpstr>
      <vt:lpstr>Lato Regular</vt:lpstr>
      <vt:lpstr>Raleway</vt:lpstr>
      <vt:lpstr>Raleway Black</vt:lpstr>
      <vt:lpstr>Raleway Light</vt:lpstr>
      <vt:lpstr>Roboto</vt:lpstr>
      <vt:lpstr>Diseño personalizado</vt:lpstr>
      <vt:lpstr>3_Diseño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Debashis Borgohain</dc:creator>
  <cp:lastModifiedBy>Debashis Borgohain</cp:lastModifiedBy>
  <cp:revision>6</cp:revision>
  <dcterms:created xsi:type="dcterms:W3CDTF">2019-04-06T14:27:47Z</dcterms:created>
  <dcterms:modified xsi:type="dcterms:W3CDTF">2019-04-08T06:08:02Z</dcterms:modified>
</cp:coreProperties>
</file>