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147"/>
    <a:srgbClr val="437A8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25BE3-3EAB-AE69-F751-6D517404E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4BC467-B857-289C-D9E9-E0B4D678B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98A13-CC52-F4AC-7665-AC5F83E3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3BD5B-47EA-3C1F-08BB-FD4FE240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B3FC6-A87F-B424-F08E-5452CCC8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3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8A57C-0CA9-AA4A-E636-80009227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0D7761-3E28-BBFC-2E27-4EF67AF00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D9786-85B3-D0A8-42E8-436275B9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829AA-69F3-FD82-27D0-9B37F80E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048DE-DF4B-20C6-F0CF-7C22D469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0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E8B6A0-3408-64D2-828E-379EB074E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2A64B8-A930-E75F-18AC-C8C82F75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A341C-0D95-5577-DAE5-8DDDCC86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6CD0A-B467-8CEE-A56B-A62A6699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A6B9B-F153-A4C3-B4DB-BC8C8F7A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8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C3924-2456-AF23-5783-2C95CC2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07947-8252-A0D3-64EA-BAAEEEC0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885A8-99F9-3B78-ADC0-F3DA7FA9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FC7E2-6ACB-D197-D75C-A80FBEC5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C81A7-A6CC-92D2-6C83-A5C523D1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2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5870C-E98F-A078-05AA-32AC980E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2579F-E749-3DB8-3493-248B1CA7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5F2F5-B921-CB54-6472-C40D714E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CBC79-08D8-C8DB-B787-368C90F3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3CEF8-F7D0-2741-A21F-34A825A1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2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AAF30-D642-C7F6-A994-91B23C4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717BD-B65B-E73C-EB72-91BDC42AF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B082C-D463-A2F1-BF1A-EBBD2AED2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FF6A7-ABCD-206A-A6BA-A82E934A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165A8-5F88-4BC4-476B-0A3B230A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EE3D6-7398-3A24-1FB2-0994F753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3E230-7522-ABDC-EBA0-02DBFFCA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A486F-C985-33D4-C825-DA149818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E9565-5A6F-3F52-2394-8E9D6030E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8CCDD5-ECF3-A897-EFD0-DD22E58F0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D5F845-5D6F-D772-9FA4-E745ECB7A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627EE4-4088-A881-6D91-25523B17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6D4EB-1147-4901-E4C6-6F705986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53E6D6-59B6-1365-1142-7DC95CA4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1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4A214-33A4-ACEF-AA6B-7293C95C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6FCF07-4501-9B8F-2A05-F6AC17D8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F00251-6F99-28D6-CF47-C1116AB8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BD5A26-8316-B7C5-210F-2F0EE85C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25FA6A-BF1D-0224-5A13-280F843D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6E6591-0504-AC23-D9AE-B99ED7F5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A40F87-D852-CCBA-31D7-762B6522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79713-C0A4-2CEE-7C23-34FEAFB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4C6AA-D833-2261-E876-BE11A0E4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18FD71-E815-DB73-6329-2A06B8037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909E4-8AD2-DD48-5952-61C161DB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B9E7A-C88E-A4C7-0EC8-1483175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CF5D74-628D-951F-C42E-BACCBCB8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5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48366-FB52-B8B2-0100-E3F899DF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3A1C92-B653-07AC-8A8D-3DE90F47E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38BF4-5676-6D30-835C-E2DB7A21E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D72868-455C-3110-B56F-8234CE26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94255A-4D20-5E89-0DD5-47561113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6A214-EC3A-4C30-CCA7-C2B013CE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6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C31EED-2181-C93F-C139-6C386558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07506-1DB3-7048-A169-3D3CA3D93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61FB4-AF4B-23D7-237F-56B02C6B3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BBD9-1D68-41B5-B437-CF5DB8392757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98DE6-40C2-F0BB-C5E9-4003157B7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B9362-BB21-6FBD-FF7E-D90B3B23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DD38F-EC8C-4568-A644-9A9DF5310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4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796B8E-DC11-E6BA-1C50-EE6DB244500A}"/>
              </a:ext>
            </a:extLst>
          </p:cNvPr>
          <p:cNvSpPr/>
          <p:nvPr/>
        </p:nvSpPr>
        <p:spPr>
          <a:xfrm>
            <a:off x="878066" y="1693788"/>
            <a:ext cx="11199378" cy="245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4F89D7-E439-34FB-4752-DFB25245E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88" y="2104105"/>
            <a:ext cx="1905000" cy="1905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3127B7C-9A72-07CC-FA15-65D5AC6BF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454" y="2728999"/>
            <a:ext cx="1334452" cy="13344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B2ECFD3-69E2-FF68-BB3F-ED717C2A6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40" y="1948319"/>
            <a:ext cx="1905000" cy="190500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9142E338-4535-19BC-BEBA-1EC487FEB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3687" y="2158451"/>
            <a:ext cx="9144000" cy="1484736"/>
          </a:xfrm>
        </p:spPr>
        <p:txBody>
          <a:bodyPr>
            <a:normAutofit/>
          </a:bodyPr>
          <a:lstStyle/>
          <a:p>
            <a:r>
              <a:rPr lang="en-US" altLang="zh-CN" sz="9600" dirty="0" err="1">
                <a:solidFill>
                  <a:srgbClr val="C23147"/>
                </a:solidFill>
                <a:latin typeface="Cooper Black" panose="0208090404030B020404" pitchFamily="18" charset="0"/>
              </a:rPr>
              <a:t>nc</a:t>
            </a:r>
            <a:r>
              <a:rPr lang="en-US" altLang="zh-CN" sz="9600" dirty="0" err="1">
                <a:solidFill>
                  <a:srgbClr val="437A8B"/>
                </a:solidFill>
                <a:latin typeface="Cooper Black" panose="0208090404030B020404" pitchFamily="18" charset="0"/>
              </a:rPr>
              <a:t>G</a:t>
            </a:r>
            <a:r>
              <a:rPr lang="en-US" altLang="zh-CN" sz="9600" dirty="0" err="1">
                <a:solidFill>
                  <a:srgbClr val="C23147"/>
                </a:solidFill>
                <a:latin typeface="Cooper Black" panose="0208090404030B020404" pitchFamily="18" charset="0"/>
              </a:rPr>
              <a:t>R</a:t>
            </a:r>
            <a:r>
              <a:rPr lang="en-US" altLang="zh-CN" sz="9600" dirty="0" err="1">
                <a:solidFill>
                  <a:srgbClr val="437A8B"/>
                </a:solidFill>
                <a:latin typeface="Cooper Black" panose="0208090404030B020404" pitchFamily="18" charset="0"/>
              </a:rPr>
              <a:t>aph</a:t>
            </a:r>
            <a:endParaRPr lang="zh-CN" altLang="en-US" sz="9600" dirty="0">
              <a:solidFill>
                <a:srgbClr val="437A8B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Cooper Black</vt:lpstr>
      <vt:lpstr>Office 主题​​</vt:lpstr>
      <vt:lpstr>ncGRaph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ncGRaph</dc:title>
  <dc:creator>秀娜 孙</dc:creator>
  <cp:lastModifiedBy>秀娜 孙</cp:lastModifiedBy>
  <cp:revision>2</cp:revision>
  <dcterms:created xsi:type="dcterms:W3CDTF">2023-09-30T14:28:57Z</dcterms:created>
  <dcterms:modified xsi:type="dcterms:W3CDTF">2023-09-30T15:03:00Z</dcterms:modified>
</cp:coreProperties>
</file>