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76" r:id="rId1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o Wang" initials="LW" lastIdx="1" clrIdx="0">
    <p:extLst>
      <p:ext uri="{19B8F6BF-5375-455C-9EA6-DF929625EA0E}">
        <p15:presenceInfo xmlns:p15="http://schemas.microsoft.com/office/powerpoint/2012/main" userId="53f5587846548092" providerId="Windows Live"/>
      </p:ext>
    </p:extLst>
  </p:cmAuthor>
  <p:cmAuthor id="2" name="Wang, Lingxiao" initials="WL" lastIdx="1" clrIdx="1">
    <p:extLst>
      <p:ext uri="{19B8F6BF-5375-455C-9EA6-DF929625EA0E}">
        <p15:presenceInfo xmlns:p15="http://schemas.microsoft.com/office/powerpoint/2012/main" userId="S::LINGXIAW@my.erau.edu::6028c0ea-0ea6-4225-8cd0-a3943221d2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590-9EB4-4059-BC22-8221D59AD50F}" v="993" dt="2022-02-06T04:23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2" autoAdjust="0"/>
    <p:restoredTop sz="82609" autoAdjust="0"/>
  </p:normalViewPr>
  <p:slideViewPr>
    <p:cSldViewPr snapToGrid="0">
      <p:cViewPr varScale="1">
        <p:scale>
          <a:sx n="113" d="100"/>
          <a:sy n="113" d="100"/>
        </p:scale>
        <p:origin x="1524" y="114"/>
      </p:cViewPr>
      <p:guideLst/>
    </p:cSldViewPr>
  </p:slideViewPr>
  <p:outlineViewPr>
    <p:cViewPr>
      <p:scale>
        <a:sx n="33" d="100"/>
        <a:sy n="33" d="100"/>
      </p:scale>
      <p:origin x="0" y="-12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xiao Wang" userId="53f5587846548092" providerId="LiveId" clId="{73D53590-9EB4-4059-BC22-8221D59AD50F}"/>
    <pc:docChg chg="undo custSel addSld delSld modSld">
      <pc:chgData name="Lingxiao Wang" userId="53f5587846548092" providerId="LiveId" clId="{73D53590-9EB4-4059-BC22-8221D59AD50F}" dt="2022-02-06T04:25:00.584" v="4351" actId="20577"/>
      <pc:docMkLst>
        <pc:docMk/>
      </pc:docMkLst>
      <pc:sldChg chg="modSp mod">
        <pc:chgData name="Lingxiao Wang" userId="53f5587846548092" providerId="LiveId" clId="{73D53590-9EB4-4059-BC22-8221D59AD50F}" dt="2022-02-05T19:27:54.838" v="15" actId="20577"/>
        <pc:sldMkLst>
          <pc:docMk/>
          <pc:sldMk cId="1007613103" sldId="265"/>
        </pc:sldMkLst>
        <pc:spChg chg="mod">
          <ac:chgData name="Lingxiao Wang" userId="53f5587846548092" providerId="LiveId" clId="{73D53590-9EB4-4059-BC22-8221D59AD50F}" dt="2022-02-05T19:27:54.838" v="15" actId="20577"/>
          <ac:spMkLst>
            <pc:docMk/>
            <pc:sldMk cId="1007613103" sldId="265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2:47:55.051" v="2541"/>
        <pc:sldMkLst>
          <pc:docMk/>
          <pc:sldMk cId="3570608887" sldId="267"/>
        </pc:sldMkLst>
        <pc:spChg chg="mod">
          <ac:chgData name="Lingxiao Wang" userId="53f5587846548092" providerId="LiveId" clId="{73D53590-9EB4-4059-BC22-8221D59AD50F}" dt="2022-02-06T02:47:55.051" v="2541"/>
          <ac:spMkLst>
            <pc:docMk/>
            <pc:sldMk cId="3570608887" sldId="267"/>
            <ac:spMk id="3" creationId="{41411869-59F9-43CF-94F3-60ADCD130462}"/>
          </ac:spMkLst>
        </pc:spChg>
      </pc:sldChg>
      <pc:sldChg chg="addSp modSp mod">
        <pc:chgData name="Lingxiao Wang" userId="53f5587846548092" providerId="LiveId" clId="{73D53590-9EB4-4059-BC22-8221D59AD50F}" dt="2022-02-05T20:46:26.622" v="971" actId="20577"/>
        <pc:sldMkLst>
          <pc:docMk/>
          <pc:sldMk cId="2561242477" sldId="268"/>
        </pc:sldMkLst>
        <pc:spChg chg="mod">
          <ac:chgData name="Lingxiao Wang" userId="53f5587846548092" providerId="LiveId" clId="{73D53590-9EB4-4059-BC22-8221D59AD50F}" dt="2022-02-05T20:46:26.622" v="971" actId="20577"/>
          <ac:spMkLst>
            <pc:docMk/>
            <pc:sldMk cId="2561242477" sldId="268"/>
            <ac:spMk id="3" creationId="{47049EA6-FF7D-4AAA-B72F-7C17A5A7368A}"/>
          </ac:spMkLst>
        </pc:spChg>
        <pc:graphicFrameChg chg="add mod modGraphic">
          <ac:chgData name="Lingxiao Wang" userId="53f5587846548092" providerId="LiveId" clId="{73D53590-9EB4-4059-BC22-8221D59AD50F}" dt="2022-02-05T19:34:35.049" v="242" actId="1076"/>
          <ac:graphicFrameMkLst>
            <pc:docMk/>
            <pc:sldMk cId="2561242477" sldId="268"/>
            <ac:graphicFrameMk id="4" creationId="{398F672E-16E4-4C1A-B896-5A9DED106CB8}"/>
          </ac:graphicFrameMkLst>
        </pc:graphicFrameChg>
        <pc:picChg chg="add mod">
          <ac:chgData name="Lingxiao Wang" userId="53f5587846548092" providerId="LiveId" clId="{73D53590-9EB4-4059-BC22-8221D59AD50F}" dt="2022-02-05T19:34:39.706" v="243" actId="1076"/>
          <ac:picMkLst>
            <pc:docMk/>
            <pc:sldMk cId="2561242477" sldId="268"/>
            <ac:picMk id="7" creationId="{B0828EDB-5707-43AB-98C8-B8CB27E49859}"/>
          </ac:picMkLst>
        </pc:picChg>
      </pc:sldChg>
      <pc:sldChg chg="modSp mod">
        <pc:chgData name="Lingxiao Wang" userId="53f5587846548092" providerId="LiveId" clId="{73D53590-9EB4-4059-BC22-8221D59AD50F}" dt="2022-02-05T19:28:08.203" v="31" actId="20577"/>
        <pc:sldMkLst>
          <pc:docMk/>
          <pc:sldMk cId="2448345085" sldId="269"/>
        </pc:sldMkLst>
        <pc:spChg chg="mod">
          <ac:chgData name="Lingxiao Wang" userId="53f5587846548092" providerId="LiveId" clId="{73D53590-9EB4-4059-BC22-8221D59AD50F}" dt="2022-02-05T19:28:08.203" v="31" actId="20577"/>
          <ac:spMkLst>
            <pc:docMk/>
            <pc:sldMk cId="2448345085" sldId="269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3:17:05.134" v="3214" actId="1076"/>
        <pc:sldMkLst>
          <pc:docMk/>
          <pc:sldMk cId="3956444756" sldId="271"/>
        </pc:sldMkLst>
        <pc:spChg chg="mod">
          <ac:chgData name="Lingxiao Wang" userId="53f5587846548092" providerId="LiveId" clId="{73D53590-9EB4-4059-BC22-8221D59AD50F}" dt="2022-02-06T03:17:05.134" v="3214" actId="1076"/>
          <ac:spMkLst>
            <pc:docMk/>
            <pc:sldMk cId="3956444756" sldId="271"/>
            <ac:spMk id="9" creationId="{BFC58D5D-E4D8-46FF-BFC8-B303286A4E18}"/>
          </ac:spMkLst>
        </pc:spChg>
      </pc:sldChg>
      <pc:sldChg chg="addSp delSp modSp new mod">
        <pc:chgData name="Lingxiao Wang" userId="53f5587846548092" providerId="LiveId" clId="{73D53590-9EB4-4059-BC22-8221D59AD50F}" dt="2022-02-06T02:53:12.473" v="2676" actId="1076"/>
        <pc:sldMkLst>
          <pc:docMk/>
          <pc:sldMk cId="3955956457" sldId="272"/>
        </pc:sldMkLst>
        <pc:spChg chg="mod">
          <ac:chgData name="Lingxiao Wang" userId="53f5587846548092" providerId="LiveId" clId="{73D53590-9EB4-4059-BC22-8221D59AD50F}" dt="2022-02-05T19:34:55.928" v="263" actId="20577"/>
          <ac:spMkLst>
            <pc:docMk/>
            <pc:sldMk cId="3955956457" sldId="272"/>
            <ac:spMk id="2" creationId="{83A5A15A-8795-476E-9F70-F6B787D34F83}"/>
          </ac:spMkLst>
        </pc:spChg>
        <pc:spChg chg="mod">
          <ac:chgData name="Lingxiao Wang" userId="53f5587846548092" providerId="LiveId" clId="{73D53590-9EB4-4059-BC22-8221D59AD50F}" dt="2022-02-05T19:35:25.932" v="264"/>
          <ac:spMkLst>
            <pc:docMk/>
            <pc:sldMk cId="3955956457" sldId="272"/>
            <ac:spMk id="3" creationId="{A10DE9C7-6786-4E12-B4B1-24B5F3F60D5C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5" creationId="{F0F00CAB-BDBE-425C-B385-7FE84BF9AB6A}"/>
          </ac:spMkLst>
        </pc:spChg>
        <pc:spChg chg="add mod">
          <ac:chgData name="Lingxiao Wang" userId="53f5587846548092" providerId="LiveId" clId="{73D53590-9EB4-4059-BC22-8221D59AD50F}" dt="2022-02-06T02:33:22.897" v="2164" actId="1076"/>
          <ac:spMkLst>
            <pc:docMk/>
            <pc:sldMk cId="3955956457" sldId="272"/>
            <ac:spMk id="7" creationId="{0AEF4BDE-3A8D-4CAE-938E-BF86ED1AD47E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8" creationId="{A2FF1B2D-8704-4606-A3AA-8DC7D6DECBE7}"/>
          </ac:spMkLst>
        </pc:spChg>
        <pc:spChg chg="add mod">
          <ac:chgData name="Lingxiao Wang" userId="53f5587846548092" providerId="LiveId" clId="{73D53590-9EB4-4059-BC22-8221D59AD50F}" dt="2022-02-05T19:36:17.242" v="277" actId="1076"/>
          <ac:spMkLst>
            <pc:docMk/>
            <pc:sldMk cId="3955956457" sldId="272"/>
            <ac:spMk id="9" creationId="{42C6779A-6DDE-4EA7-A3D3-C9F23C82F8E7}"/>
          </ac:spMkLst>
        </pc:spChg>
        <pc:spChg chg="add mod">
          <ac:chgData name="Lingxiao Wang" userId="53f5587846548092" providerId="LiveId" clId="{73D53590-9EB4-4059-BC22-8221D59AD50F}" dt="2022-02-05T19:37:03.561" v="282" actId="1076"/>
          <ac:spMkLst>
            <pc:docMk/>
            <pc:sldMk cId="3955956457" sldId="272"/>
            <ac:spMk id="10" creationId="{A856D55F-BB8E-46FF-8F73-5B23AB285972}"/>
          </ac:spMkLst>
        </pc:spChg>
        <pc:spChg chg="add mod">
          <ac:chgData name="Lingxiao Wang" userId="53f5587846548092" providerId="LiveId" clId="{73D53590-9EB4-4059-BC22-8221D59AD50F}" dt="2022-02-05T19:37:56.226" v="299" actId="1076"/>
          <ac:spMkLst>
            <pc:docMk/>
            <pc:sldMk cId="3955956457" sldId="272"/>
            <ac:spMk id="11" creationId="{9503B2D5-346A-417A-A5A9-7E5C93CF52CE}"/>
          </ac:spMkLst>
        </pc:spChg>
        <pc:spChg chg="add mod">
          <ac:chgData name="Lingxiao Wang" userId="53f5587846548092" providerId="LiveId" clId="{73D53590-9EB4-4059-BC22-8221D59AD50F}" dt="2022-02-05T19:38:00.250" v="300" actId="1076"/>
          <ac:spMkLst>
            <pc:docMk/>
            <pc:sldMk cId="3955956457" sldId="272"/>
            <ac:spMk id="12" creationId="{845410C2-78BC-4DA0-8F51-5EEBAB7440E1}"/>
          </ac:spMkLst>
        </pc:spChg>
        <pc:spChg chg="add del mod">
          <ac:chgData name="Lingxiao Wang" userId="53f5587846548092" providerId="LiveId" clId="{73D53590-9EB4-4059-BC22-8221D59AD50F}" dt="2022-02-05T19:38:55.102" v="327" actId="478"/>
          <ac:spMkLst>
            <pc:docMk/>
            <pc:sldMk cId="3955956457" sldId="272"/>
            <ac:spMk id="13" creationId="{EEB8DB89-74DD-4195-9A0D-DB51271C47CA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4" creationId="{5B2F5232-03F2-466C-A852-6086518E61CD}"/>
          </ac:spMkLst>
        </pc:spChg>
        <pc:spChg chg="add del mod">
          <ac:chgData name="Lingxiao Wang" userId="53f5587846548092" providerId="LiveId" clId="{73D53590-9EB4-4059-BC22-8221D59AD50F}" dt="2022-02-05T19:39:10.872" v="332" actId="478"/>
          <ac:spMkLst>
            <pc:docMk/>
            <pc:sldMk cId="3955956457" sldId="272"/>
            <ac:spMk id="15" creationId="{BE18EEE9-AF70-40F9-A3A3-1B7A0B911CC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6" creationId="{1AA682D1-96BF-4BB8-869C-ADEE60143B8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8" creationId="{D3DA25FD-29C8-44E7-B474-F6B657364028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9" creationId="{CBDD949C-74D0-43B4-9585-80FE0373585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0" creationId="{1B6BD1DA-AEF7-4B57-B539-5D480E6A0F0A}"/>
          </ac:spMkLst>
        </pc:spChg>
        <pc:spChg chg="add mod">
          <ac:chgData name="Lingxiao Wang" userId="53f5587846548092" providerId="LiveId" clId="{73D53590-9EB4-4059-BC22-8221D59AD50F}" dt="2022-02-05T21:28:28.377" v="1235" actId="1076"/>
          <ac:spMkLst>
            <pc:docMk/>
            <pc:sldMk cId="3955956457" sldId="272"/>
            <ac:spMk id="21" creationId="{4DDB7232-ABB0-4DC4-BC51-30F1CBB3981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2" creationId="{D6E6DF60-5820-4D23-98E8-EC3251C31DD9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4" creationId="{E0552E05-3773-4972-BADF-E26BCFDAF92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5" creationId="{EA1732F6-5F8D-425B-ADB8-A3B73A9A5D0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6" creationId="{AAFC9CF4-3D88-49F2-93F6-981AA66377E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8" creationId="{E522C762-CE51-40C4-BEC5-D0C657B7436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2" creationId="{1311CCCE-ECB1-4576-858F-EDC74B0B697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3" creationId="{AB0EDB6B-0F1D-4FDB-A029-21CAC69E726E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5" creationId="{FCA5B44E-A2CD-4EEB-95C9-6C989AC9C97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8" creationId="{813C4117-CDE4-4EE0-89FB-138062D1954D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9" creationId="{4C91B906-E9F5-4113-9466-77FC06237282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0" creationId="{8B5D5FE0-EDFE-4926-8528-F6640B4FB50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1" creationId="{064AF6B0-192C-4260-936B-777B9ABA4623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2" creationId="{1AC72594-2067-4CDA-A0CD-8A49C917CD31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4" creationId="{84DDD730-506E-4F96-A83D-DE4B0EE65D2D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5" creationId="{9BE81A8C-D924-4E94-B437-CD39DC6B0EC2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7" creationId="{C771AF2D-736A-400C-A876-CDFD9ADCB0F5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9" creationId="{3BA754FB-E6DD-4706-B6E4-793B459FD18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0" creationId="{D50FBB91-5266-4173-A7FE-5D259FD4BE7A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3" creationId="{7FEDD438-9DE1-420B-B5F1-A08CE602CDAF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4" creationId="{CC7DED62-08AD-4767-9E9B-B7A495C7D4EE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5" creationId="{77EC2F8B-CD9F-4E9D-B409-F14A05FA8D2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7" creationId="{5DF30769-2AA8-45E8-8EF0-ED1F51C3DF70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2" creationId="{A59DD831-38D8-42C2-9FB9-31204C701383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5" creationId="{3BDDF017-7C14-4627-9671-C9133F963A01}"/>
          </ac:spMkLst>
        </pc:spChg>
        <pc:spChg chg="add del mod">
          <ac:chgData name="Lingxiao Wang" userId="53f5587846548092" providerId="LiveId" clId="{73D53590-9EB4-4059-BC22-8221D59AD50F}" dt="2022-02-05T20:55:04.848" v="1009" actId="478"/>
          <ac:spMkLst>
            <pc:docMk/>
            <pc:sldMk cId="3955956457" sldId="272"/>
            <ac:spMk id="67" creationId="{E15137E0-4E55-4441-978E-91FB089B1CC9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69" creationId="{B81D8E7F-45C3-47A1-9DA3-E92EE7D10E3D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0" creationId="{5D64F77D-DD68-424A-B229-8AE2F07DEDDC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1" creationId="{AEBA28AB-4100-49FC-9D86-061DC467C39A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2" creationId="{42DB5B1C-8B86-4547-8353-BE6034D762C8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3" creationId="{B30C175F-E10D-459D-BAFF-3B19666E5144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4" creationId="{873E60DD-9E56-4CAA-B716-3E0F5BE1AB87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5" creationId="{9C0C7ABA-A18F-4325-A7ED-AEF78CA4A460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6" creationId="{125A9A52-0EBA-4A0C-AD86-4E00A7245DE7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7" creationId="{2017925F-370C-4392-B192-A3E7CC56BCB8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8" creationId="{22FA7BCF-1D1F-4F44-82EA-1E7ECCE0CD66}"/>
          </ac:spMkLst>
        </pc:spChg>
        <pc:spChg chg="add mod">
          <ac:chgData name="Lingxiao Wang" userId="53f5587846548092" providerId="LiveId" clId="{73D53590-9EB4-4059-BC22-8221D59AD50F}" dt="2022-02-06T02:53:12.473" v="2676" actId="1076"/>
          <ac:spMkLst>
            <pc:docMk/>
            <pc:sldMk cId="3955956457" sldId="272"/>
            <ac:spMk id="80" creationId="{85703611-DFA8-4D16-812A-47C44E46119A}"/>
          </ac:spMkLst>
        </pc:spChg>
        <pc:grpChg chg="add del mod">
          <ac:chgData name="Lingxiao Wang" userId="53f5587846548092" providerId="LiveId" clId="{73D53590-9EB4-4059-BC22-8221D59AD50F}" dt="2022-02-05T19:55:27.407" v="650" actId="21"/>
          <ac:grpSpMkLst>
            <pc:docMk/>
            <pc:sldMk cId="3955956457" sldId="272"/>
            <ac:grpSpMk id="23" creationId="{22CB8D45-8A11-4485-BB0F-4589BAB9F178}"/>
          </ac:grpSpMkLst>
        </pc:grpChg>
        <pc:grpChg chg="add del mod">
          <ac:chgData name="Lingxiao Wang" userId="53f5587846548092" providerId="LiveId" clId="{73D53590-9EB4-4059-BC22-8221D59AD50F}" dt="2022-02-05T20:06:16.460" v="847" actId="478"/>
          <ac:grpSpMkLst>
            <pc:docMk/>
            <pc:sldMk cId="3955956457" sldId="272"/>
            <ac:grpSpMk id="43" creationId="{05C0C057-300E-4538-8B4A-4DE2D88AD224}"/>
          </ac:grpSpMkLst>
        </pc:grp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4" creationId="{BFDE0060-36DC-4A2E-AE9B-3BBBA88DA67F}"/>
          </ac:picMkLst>
        </pc:pic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6" creationId="{2F575191-02E2-473F-8D2E-F575A87A4852}"/>
          </ac:picMkLst>
        </pc:picChg>
        <pc:picChg chg="add del mod">
          <ac:chgData name="Lingxiao Wang" userId="53f5587846548092" providerId="LiveId" clId="{73D53590-9EB4-4059-BC22-8221D59AD50F}" dt="2022-02-05T20:05:58.777" v="842" actId="478"/>
          <ac:picMkLst>
            <pc:docMk/>
            <pc:sldMk cId="3955956457" sldId="272"/>
            <ac:picMk id="17" creationId="{8B025ECD-D540-4429-89A0-6D1243A119AD}"/>
          </ac:picMkLst>
        </pc:picChg>
        <pc:picChg chg="add del mod">
          <ac:chgData name="Lingxiao Wang" userId="53f5587846548092" providerId="LiveId" clId="{73D53590-9EB4-4059-BC22-8221D59AD50F}" dt="2022-02-05T20:40:41.185" v="857" actId="478"/>
          <ac:picMkLst>
            <pc:docMk/>
            <pc:sldMk cId="3955956457" sldId="272"/>
            <ac:picMk id="59" creationId="{0E411A20-F502-4ECC-944B-BADE18FA6631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1" creationId="{9B42B08D-B713-41BF-AE69-4C1E5AE95A5B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4" creationId="{DDE8FF31-ABE7-4F0C-8F63-92B42C71EBB3}"/>
          </ac:picMkLst>
        </pc:picChg>
        <pc:picChg chg="add mod">
          <ac:chgData name="Lingxiao Wang" userId="53f5587846548092" providerId="LiveId" clId="{73D53590-9EB4-4059-BC22-8221D59AD50F}" dt="2022-02-06T02:52:25.729" v="2649" actId="1076"/>
          <ac:picMkLst>
            <pc:docMk/>
            <pc:sldMk cId="3955956457" sldId="272"/>
            <ac:picMk id="66" creationId="{A3FD9B84-32E1-40FA-8D55-F96FECFA2E12}"/>
          </ac:picMkLst>
        </pc:picChg>
        <pc:picChg chg="add mod">
          <ac:chgData name="Lingxiao Wang" userId="53f5587846548092" providerId="LiveId" clId="{73D53590-9EB4-4059-BC22-8221D59AD50F}" dt="2022-02-05T20:54:04.653" v="983" actId="571"/>
          <ac:picMkLst>
            <pc:docMk/>
            <pc:sldMk cId="3955956457" sldId="272"/>
            <ac:picMk id="68" creationId="{49AAD3C7-B082-44C9-B259-2AF7915ABDDC}"/>
          </ac:picMkLst>
        </pc:pic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7" creationId="{A7E74070-7848-4366-942A-682DD5BF11DD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9" creationId="{88F415DB-184E-4165-A804-D7B9113CA617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0" creationId="{20C1104E-C99B-425E-8A5A-5CCA7CCE7326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1" creationId="{4347446F-7C96-4944-89D4-3E6A06D98148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4" creationId="{B6C21684-41D3-4400-BC6F-2D4A29CA428C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6" creationId="{A966222E-4ED0-4B1D-A7EE-7C0EBE51E902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7" creationId="{8E3A742F-5B47-4941-A90B-EADDFE71B950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46" creationId="{00FAC62A-55AE-497C-B89C-908404773CBA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48" creationId="{0CCF4719-8582-4740-AC26-6171E391EA1B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51" creationId="{B68EBD57-D70C-43FE-A561-EB4787DE3BC1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2" creationId="{58B31055-54BB-4EAE-8C48-D1DB3D76E642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6" creationId="{BC78E0EC-F6A2-4537-B6FA-1CE62198FB20}"/>
          </ac:cxnSpMkLst>
        </pc:cxnChg>
      </pc:sldChg>
      <pc:sldChg chg="add del">
        <pc:chgData name="Lingxiao Wang" userId="53f5587846548092" providerId="LiveId" clId="{73D53590-9EB4-4059-BC22-8221D59AD50F}" dt="2022-02-05T19:33:17.615" v="217" actId="47"/>
        <pc:sldMkLst>
          <pc:docMk/>
          <pc:sldMk cId="4033427513" sldId="272"/>
        </pc:sldMkLst>
      </pc:sldChg>
      <pc:sldChg chg="addSp delSp modSp new del mod">
        <pc:chgData name="Lingxiao Wang" userId="53f5587846548092" providerId="LiveId" clId="{73D53590-9EB4-4059-BC22-8221D59AD50F}" dt="2022-02-06T02:46:30.767" v="2475" actId="47"/>
        <pc:sldMkLst>
          <pc:docMk/>
          <pc:sldMk cId="1255238577" sldId="273"/>
        </pc:sldMkLst>
        <pc:spChg chg="del">
          <ac:chgData name="Lingxiao Wang" userId="53f5587846548092" providerId="LiveId" clId="{73D53590-9EB4-4059-BC22-8221D59AD50F}" dt="2022-02-05T19:55:24.150" v="649" actId="478"/>
          <ac:spMkLst>
            <pc:docMk/>
            <pc:sldMk cId="1255238577" sldId="273"/>
            <ac:spMk id="2" creationId="{EAB1D097-C9C2-44FE-9DA9-294523E602FA}"/>
          </ac:spMkLst>
        </pc:spChg>
        <pc:spChg chg="del">
          <ac:chgData name="Lingxiao Wang" userId="53f5587846548092" providerId="LiveId" clId="{73D53590-9EB4-4059-BC22-8221D59AD50F}" dt="2022-02-05T19:55:23.164" v="648" actId="478"/>
          <ac:spMkLst>
            <pc:docMk/>
            <pc:sldMk cId="1255238577" sldId="273"/>
            <ac:spMk id="3" creationId="{663D1CF6-65AF-4E89-8F41-CB9E49E82C6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5" creationId="{CA2C852C-4D61-41F9-85D9-F1B5C07A8255}"/>
          </ac:spMkLst>
        </pc:spChg>
        <pc:spChg chg="del mod">
          <ac:chgData name="Lingxiao Wang" userId="53f5587846548092" providerId="LiveId" clId="{73D53590-9EB4-4059-BC22-8221D59AD50F}" dt="2022-02-05T19:55:46.318" v="657" actId="478"/>
          <ac:spMkLst>
            <pc:docMk/>
            <pc:sldMk cId="1255238577" sldId="273"/>
            <ac:spMk id="6" creationId="{E48686C8-462A-4BAF-9812-F02BED156EA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7" creationId="{35B6A5A5-86AD-45B7-956B-7F7FBE4D839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9" creationId="{2314EDCA-4209-4586-9600-E8483C471C34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3" creationId="{09AA4FA3-00E6-4C66-9A92-C410BB3AF06E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4" creationId="{1E2F9F7C-C6E6-4963-92A0-B08E8697ABD5}"/>
          </ac:spMkLst>
        </pc:spChg>
        <pc:spChg chg="del mod">
          <ac:chgData name="Lingxiao Wang" userId="53f5587846548092" providerId="LiveId" clId="{73D53590-9EB4-4059-BC22-8221D59AD50F}" dt="2022-02-05T19:55:54.016" v="661" actId="478"/>
          <ac:spMkLst>
            <pc:docMk/>
            <pc:sldMk cId="1255238577" sldId="273"/>
            <ac:spMk id="16" creationId="{0BE43A8E-7623-4BF5-A399-C59D4A46804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9" creationId="{5089AEC5-6F10-49A0-9343-8C33352DA08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0" creationId="{C0B7E443-9B22-427E-87C0-579C91F24B6E}"/>
          </ac:spMkLst>
        </pc:spChg>
        <pc:spChg chg="del mod">
          <ac:chgData name="Lingxiao Wang" userId="53f5587846548092" providerId="LiveId" clId="{73D53590-9EB4-4059-BC22-8221D59AD50F}" dt="2022-02-05T19:55:55.478" v="662" actId="478"/>
          <ac:spMkLst>
            <pc:docMk/>
            <pc:sldMk cId="1255238577" sldId="273"/>
            <ac:spMk id="21" creationId="{3886C8E6-05E4-488F-A7A8-671491964D7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2" creationId="{E7CFE0CF-FC64-41A9-9354-D6835B0ECB3E}"/>
          </ac:spMkLst>
        </pc:spChg>
        <pc:spChg chg="del mod">
          <ac:chgData name="Lingxiao Wang" userId="53f5587846548092" providerId="LiveId" clId="{73D53590-9EB4-4059-BC22-8221D59AD50F}" dt="2022-02-05T19:55:57.618" v="663" actId="478"/>
          <ac:spMkLst>
            <pc:docMk/>
            <pc:sldMk cId="1255238577" sldId="273"/>
            <ac:spMk id="23" creationId="{4E3562D2-FA31-4870-89C4-7886C55C1B89}"/>
          </ac:spMkLst>
        </pc:spChg>
        <pc:spChg chg="add mod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37" creationId="{E0B69108-0406-468D-85F9-5DF971DB14D2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1" creationId="{F20BEA43-BF99-4741-8EC1-FB83A891D32C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3" creationId="{E4408646-A2F2-4527-BCCC-9902ABACE44F}"/>
          </ac:spMkLst>
        </pc:spChg>
        <pc:grpChg chg="add del mod">
          <ac:chgData name="Lingxiao Wang" userId="53f5587846548092" providerId="LiveId" clId="{73D53590-9EB4-4059-BC22-8221D59AD50F}" dt="2022-02-05T20:05:46.217" v="838" actId="165"/>
          <ac:grpSpMkLst>
            <pc:docMk/>
            <pc:sldMk cId="1255238577" sldId="273"/>
            <ac:grpSpMk id="4" creationId="{DC9CE0EA-C9BD-488D-B028-C4DADF7C3364}"/>
          </ac:grpSpMkLst>
        </pc:grpChg>
        <pc:grpChg chg="add del mod">
          <ac:chgData name="Lingxiao Wang" userId="53f5587846548092" providerId="LiveId" clId="{73D53590-9EB4-4059-BC22-8221D59AD50F}" dt="2022-02-05T20:05:56.430" v="841" actId="21"/>
          <ac:grpSpMkLst>
            <pc:docMk/>
            <pc:sldMk cId="1255238577" sldId="273"/>
            <ac:grpSpMk id="39" creationId="{AF3AB62A-0D10-419D-AC2E-2C645BD0D4AB}"/>
          </ac:grpSpMkLst>
        </pc:grpChg>
        <pc:picChg chg="add del mod">
          <ac:chgData name="Lingxiao Wang" userId="53f5587846548092" providerId="LiveId" clId="{73D53590-9EB4-4059-BC22-8221D59AD50F}" dt="2022-02-05T20:48:37.873" v="975" actId="21"/>
          <ac:picMkLst>
            <pc:docMk/>
            <pc:sldMk cId="1255238577" sldId="273"/>
            <ac:picMk id="24" creationId="{5B84CE13-66A7-4077-B68D-84327043571B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0" creationId="{0B8AA585-DA3C-4910-A427-509ACE62AB7D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2" creationId="{0B07A7AD-15D7-4B77-BC94-D15EFADEEC94}"/>
          </ac:picMkLst>
        </pc:pic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8" creationId="{F3599CE0-EA51-4278-AD47-9023E6A230B5}"/>
          </ac:cxnSpMkLst>
        </pc:cxnChg>
        <pc:cxnChg chg="del mod">
          <ac:chgData name="Lingxiao Wang" userId="53f5587846548092" providerId="LiveId" clId="{73D53590-9EB4-4059-BC22-8221D59AD50F}" dt="2022-02-05T19:55:51.023" v="659" actId="478"/>
          <ac:cxnSpMkLst>
            <pc:docMk/>
            <pc:sldMk cId="1255238577" sldId="273"/>
            <ac:cxnSpMk id="10" creationId="{301E34B4-14FB-4A60-BAD4-B521A81BDED2}"/>
          </ac:cxnSpMkLst>
        </pc:cxnChg>
        <pc:cxnChg chg="del mod">
          <ac:chgData name="Lingxiao Wang" userId="53f5587846548092" providerId="LiveId" clId="{73D53590-9EB4-4059-BC22-8221D59AD50F}" dt="2022-02-05T19:55:49.315" v="658" actId="478"/>
          <ac:cxnSpMkLst>
            <pc:docMk/>
            <pc:sldMk cId="1255238577" sldId="273"/>
            <ac:cxnSpMk id="11" creationId="{F0009018-90C1-454C-AC7C-51563FF058F3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2" creationId="{AA5C8D4E-3ECB-473B-AA01-F25048F33470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5" creationId="{97EABA32-023B-4672-BCCA-4561309F54AD}"/>
          </ac:cxnSpMkLst>
        </pc:cxnChg>
        <pc:cxnChg chg="del mod">
          <ac:chgData name="Lingxiao Wang" userId="53f5587846548092" providerId="LiveId" clId="{73D53590-9EB4-4059-BC22-8221D59AD50F}" dt="2022-02-05T19:55:59.150" v="664" actId="478"/>
          <ac:cxnSpMkLst>
            <pc:docMk/>
            <pc:sldMk cId="1255238577" sldId="273"/>
            <ac:cxnSpMk id="17" creationId="{1329DE96-947A-43C5-8964-C9950349F2EB}"/>
          </ac:cxnSpMkLst>
        </pc:cxn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18" creationId="{F44D9AC6-6ABD-4B38-BED5-C6A98F644C87}"/>
          </ac:cxnSpMkLst>
        </pc:cxnChg>
        <pc:cxnChg chg="add mod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33" creationId="{7E10A629-B162-4327-B79E-A05E67E11EB3}"/>
          </ac:cxnSpMkLst>
        </pc:cxnChg>
      </pc:sldChg>
      <pc:sldChg chg="addSp delSp modSp new del mod">
        <pc:chgData name="Lingxiao Wang" userId="53f5587846548092" providerId="LiveId" clId="{73D53590-9EB4-4059-BC22-8221D59AD50F}" dt="2022-02-06T02:46:22.120" v="2474" actId="47"/>
        <pc:sldMkLst>
          <pc:docMk/>
          <pc:sldMk cId="1808694185" sldId="274"/>
        </pc:sldMkLst>
        <pc:spChg chg="mod">
          <ac:chgData name="Lingxiao Wang" userId="53f5587846548092" providerId="LiveId" clId="{73D53590-9EB4-4059-BC22-8221D59AD50F}" dt="2022-02-05T21:31:00.854" v="1258" actId="20577"/>
          <ac:spMkLst>
            <pc:docMk/>
            <pc:sldMk cId="1808694185" sldId="274"/>
            <ac:spMk id="2" creationId="{FAB3BF79-0966-45FB-B5D2-BD12CE7C7589}"/>
          </ac:spMkLst>
        </pc:spChg>
        <pc:spChg chg="add del mod">
          <ac:chgData name="Lingxiao Wang" userId="53f5587846548092" providerId="LiveId" clId="{73D53590-9EB4-4059-BC22-8221D59AD50F}" dt="2022-02-06T02:32:48.163" v="2139" actId="20577"/>
          <ac:spMkLst>
            <pc:docMk/>
            <pc:sldMk cId="1808694185" sldId="274"/>
            <ac:spMk id="3" creationId="{6C6E7F5E-A1D7-4735-BE32-3B41A230C67B}"/>
          </ac:spMkLst>
        </pc:spChg>
        <pc:spChg chg="add mod">
          <ac:chgData name="Lingxiao Wang" userId="53f5587846548092" providerId="LiveId" clId="{73D53590-9EB4-4059-BC22-8221D59AD50F}" dt="2022-02-06T02:32:15.481" v="2130" actId="1076"/>
          <ac:spMkLst>
            <pc:docMk/>
            <pc:sldMk cId="1808694185" sldId="274"/>
            <ac:spMk id="24" creationId="{51734FCB-3256-4DD9-B670-09EA00F7016F}"/>
          </ac:spMkLst>
        </pc:spChg>
        <pc:spChg chg="add mod">
          <ac:chgData name="Lingxiao Wang" userId="53f5587846548092" providerId="LiveId" clId="{73D53590-9EB4-4059-BC22-8221D59AD50F}" dt="2022-02-06T02:32:21.922" v="2132" actId="1076"/>
          <ac:spMkLst>
            <pc:docMk/>
            <pc:sldMk cId="1808694185" sldId="274"/>
            <ac:spMk id="25" creationId="{964D962F-8144-43AC-AF37-309C21F77E45}"/>
          </ac:spMkLst>
        </pc:spChg>
        <pc:spChg chg="add mod">
          <ac:chgData name="Lingxiao Wang" userId="53f5587846548092" providerId="LiveId" clId="{73D53590-9EB4-4059-BC22-8221D59AD50F}" dt="2022-02-06T02:28:24.467" v="1977" actId="1076"/>
          <ac:spMkLst>
            <pc:docMk/>
            <pc:sldMk cId="1808694185" sldId="274"/>
            <ac:spMk id="26" creationId="{0DB58EB3-4D17-40F5-B454-C55922B66E0B}"/>
          </ac:spMkLst>
        </pc:spChg>
        <pc:spChg chg="add mod">
          <ac:chgData name="Lingxiao Wang" userId="53f5587846548092" providerId="LiveId" clId="{73D53590-9EB4-4059-BC22-8221D59AD50F}" dt="2022-02-06T02:28:29.482" v="1978" actId="1076"/>
          <ac:spMkLst>
            <pc:docMk/>
            <pc:sldMk cId="1808694185" sldId="274"/>
            <ac:spMk id="27" creationId="{5E33C838-561E-49F9-8F1C-9899175079D4}"/>
          </ac:spMkLst>
        </pc:spChg>
        <pc:spChg chg="add mod">
          <ac:chgData name="Lingxiao Wang" userId="53f5587846548092" providerId="LiveId" clId="{73D53590-9EB4-4059-BC22-8221D59AD50F}" dt="2022-02-06T02:32:34.337" v="2136" actId="1076"/>
          <ac:spMkLst>
            <pc:docMk/>
            <pc:sldMk cId="1808694185" sldId="274"/>
            <ac:spMk id="30" creationId="{81031A83-EFBC-4A35-9B59-E0FBBAECF8FB}"/>
          </ac:spMkLst>
        </pc:spChg>
        <pc:picChg chg="add del mod">
          <ac:chgData name="Lingxiao Wang" userId="53f5587846548092" providerId="LiveId" clId="{73D53590-9EB4-4059-BC22-8221D59AD50F}" dt="2022-02-05T21:33:59.499" v="1272" actId="478"/>
          <ac:picMkLst>
            <pc:docMk/>
            <pc:sldMk cId="1808694185" sldId="274"/>
            <ac:picMk id="4" creationId="{43BAAB7A-DC52-4401-B940-985B2A3D04F7}"/>
          </ac:picMkLst>
        </pc:picChg>
        <pc:picChg chg="add del mod">
          <ac:chgData name="Lingxiao Wang" userId="53f5587846548092" providerId="LiveId" clId="{73D53590-9EB4-4059-BC22-8221D59AD50F}" dt="2022-02-05T21:33:58.277" v="1270" actId="478"/>
          <ac:picMkLst>
            <pc:docMk/>
            <pc:sldMk cId="1808694185" sldId="274"/>
            <ac:picMk id="5" creationId="{D5F2B910-50E7-43F4-8DE7-115E4AA754E4}"/>
          </ac:picMkLst>
        </pc:picChg>
        <pc:picChg chg="add del mod">
          <ac:chgData name="Lingxiao Wang" userId="53f5587846548092" providerId="LiveId" clId="{73D53590-9EB4-4059-BC22-8221D59AD50F}" dt="2022-02-06T00:09:08.699" v="1281" actId="22"/>
          <ac:picMkLst>
            <pc:docMk/>
            <pc:sldMk cId="1808694185" sldId="274"/>
            <ac:picMk id="10" creationId="{33F252D9-2BFE-4947-B4A1-BAB1133DF7D6}"/>
          </ac:picMkLst>
        </pc:picChg>
        <pc:picChg chg="add mod">
          <ac:chgData name="Lingxiao Wang" userId="53f5587846548092" providerId="LiveId" clId="{73D53590-9EB4-4059-BC22-8221D59AD50F}" dt="2022-02-06T02:32:21.922" v="2132" actId="1076"/>
          <ac:picMkLst>
            <pc:docMk/>
            <pc:sldMk cId="1808694185" sldId="274"/>
            <ac:picMk id="12" creationId="{5D4638EF-9846-4662-957A-5A16981F6F4D}"/>
          </ac:picMkLst>
        </pc:picChg>
        <pc:picChg chg="add mod">
          <ac:chgData name="Lingxiao Wang" userId="53f5587846548092" providerId="LiveId" clId="{73D53590-9EB4-4059-BC22-8221D59AD50F}" dt="2022-02-06T02:32:27.145" v="2135" actId="14100"/>
          <ac:picMkLst>
            <pc:docMk/>
            <pc:sldMk cId="1808694185" sldId="274"/>
            <ac:picMk id="16" creationId="{A4A4548B-3D75-42FA-B94F-570213BC1EC5}"/>
          </ac:picMkLst>
        </pc:picChg>
        <pc:picChg chg="add mod">
          <ac:chgData name="Lingxiao Wang" userId="53f5587846548092" providerId="LiveId" clId="{73D53590-9EB4-4059-BC22-8221D59AD50F}" dt="2022-02-06T02:20:57.226" v="1657" actId="1076"/>
          <ac:picMkLst>
            <pc:docMk/>
            <pc:sldMk cId="1808694185" sldId="274"/>
            <ac:picMk id="20" creationId="{A8E642DD-7160-4008-A4DC-66DC24A837EB}"/>
          </ac:picMkLst>
        </pc:picChg>
        <pc:picChg chg="add mod">
          <ac:chgData name="Lingxiao Wang" userId="53f5587846548092" providerId="LiveId" clId="{73D53590-9EB4-4059-BC22-8221D59AD50F}" dt="2022-02-06T02:32:10.257" v="2128" actId="1076"/>
          <ac:picMkLst>
            <pc:docMk/>
            <pc:sldMk cId="1808694185" sldId="274"/>
            <ac:picMk id="22" creationId="{16ADC137-15E9-4517-8B99-177246EC4323}"/>
          </ac:picMkLst>
        </pc:picChg>
        <pc:cxnChg chg="add del mod">
          <ac:chgData name="Lingxiao Wang" userId="53f5587846548092" providerId="LiveId" clId="{73D53590-9EB4-4059-BC22-8221D59AD50F}" dt="2022-02-05T21:33:57.807" v="1269" actId="478"/>
          <ac:cxnSpMkLst>
            <pc:docMk/>
            <pc:sldMk cId="1808694185" sldId="274"/>
            <ac:cxnSpMk id="7" creationId="{B6B29DD9-F8EE-4C6B-B4AD-E10CE36ABFE0}"/>
          </ac:cxnSpMkLst>
        </pc:cxnChg>
        <pc:cxnChg chg="add mod">
          <ac:chgData name="Lingxiao Wang" userId="53f5587846548092" providerId="LiveId" clId="{73D53590-9EB4-4059-BC22-8221D59AD50F}" dt="2022-02-06T02:32:24.169" v="2133" actId="1076"/>
          <ac:cxnSpMkLst>
            <pc:docMk/>
            <pc:sldMk cId="1808694185" sldId="274"/>
            <ac:cxnSpMk id="13" creationId="{43206AFE-23E3-4609-AC30-69799C5337F2}"/>
          </ac:cxnSpMkLst>
        </pc:cxnChg>
        <pc:cxnChg chg="add mod">
          <ac:chgData name="Lingxiao Wang" userId="53f5587846548092" providerId="LiveId" clId="{73D53590-9EB4-4059-BC22-8221D59AD50F}" dt="2022-02-06T02:32:13.146" v="2129" actId="14100"/>
          <ac:cxnSpMkLst>
            <pc:docMk/>
            <pc:sldMk cId="1808694185" sldId="274"/>
            <ac:cxnSpMk id="23" creationId="{3CF3EEF3-A25B-4F3F-B739-6C2D595FC9D3}"/>
          </ac:cxnSpMkLst>
        </pc:cxnChg>
      </pc:sldChg>
      <pc:sldChg chg="addSp delSp modSp new mod">
        <pc:chgData name="Lingxiao Wang" userId="53f5587846548092" providerId="LiveId" clId="{73D53590-9EB4-4059-BC22-8221D59AD50F}" dt="2022-02-06T03:14:36.194" v="3171" actId="20577"/>
        <pc:sldMkLst>
          <pc:docMk/>
          <pc:sldMk cId="2688299893" sldId="275"/>
        </pc:sldMkLst>
        <pc:spChg chg="mod">
          <ac:chgData name="Lingxiao Wang" userId="53f5587846548092" providerId="LiveId" clId="{73D53590-9EB4-4059-BC22-8221D59AD50F}" dt="2022-02-06T02:33:02.647" v="2157" actId="20577"/>
          <ac:spMkLst>
            <pc:docMk/>
            <pc:sldMk cId="2688299893" sldId="275"/>
            <ac:spMk id="2" creationId="{394B1713-56C4-490E-A707-52168352E5AE}"/>
          </ac:spMkLst>
        </pc:spChg>
        <pc:spChg chg="del">
          <ac:chgData name="Lingxiao Wang" userId="53f5587846548092" providerId="LiveId" clId="{73D53590-9EB4-4059-BC22-8221D59AD50F}" dt="2022-02-06T02:33:05.312" v="2158" actId="478"/>
          <ac:spMkLst>
            <pc:docMk/>
            <pc:sldMk cId="2688299893" sldId="275"/>
            <ac:spMk id="3" creationId="{3FD5EB72-2128-4505-9868-6693B84C03D6}"/>
          </ac:spMkLst>
        </pc:spChg>
        <pc:spChg chg="add mod">
          <ac:chgData name="Lingxiao Wang" userId="53f5587846548092" providerId="LiveId" clId="{73D53590-9EB4-4059-BC22-8221D59AD50F}" dt="2022-02-06T02:38:05.729" v="2336" actId="1076"/>
          <ac:spMkLst>
            <pc:docMk/>
            <pc:sldMk cId="2688299893" sldId="275"/>
            <ac:spMk id="5" creationId="{3E21E9E5-FB43-4A82-A5C5-D58250501E90}"/>
          </ac:spMkLst>
        </pc:spChg>
        <pc:spChg chg="add mod">
          <ac:chgData name="Lingxiao Wang" userId="53f5587846548092" providerId="LiveId" clId="{73D53590-9EB4-4059-BC22-8221D59AD50F}" dt="2022-02-06T03:14:06.807" v="3091" actId="20577"/>
          <ac:spMkLst>
            <pc:docMk/>
            <pc:sldMk cId="2688299893" sldId="275"/>
            <ac:spMk id="6" creationId="{141F0992-4AD6-49EB-986A-5580DF0F5318}"/>
          </ac:spMkLst>
        </pc:spChg>
        <pc:spChg chg="add mod">
          <ac:chgData name="Lingxiao Wang" userId="53f5587846548092" providerId="LiveId" clId="{73D53590-9EB4-4059-BC22-8221D59AD50F}" dt="2022-02-06T03:14:17.486" v="3115" actId="20577"/>
          <ac:spMkLst>
            <pc:docMk/>
            <pc:sldMk cId="2688299893" sldId="275"/>
            <ac:spMk id="8" creationId="{EE1044E5-8AEE-4EBE-93A1-5A577599A772}"/>
          </ac:spMkLst>
        </pc:spChg>
        <pc:spChg chg="add mod">
          <ac:chgData name="Lingxiao Wang" userId="53f5587846548092" providerId="LiveId" clId="{73D53590-9EB4-4059-BC22-8221D59AD50F}" dt="2022-02-06T02:38:09.425" v="2337" actId="1076"/>
          <ac:spMkLst>
            <pc:docMk/>
            <pc:sldMk cId="2688299893" sldId="275"/>
            <ac:spMk id="9" creationId="{2316A2F7-147F-4987-936D-2A94540CFAFE}"/>
          </ac:spMkLst>
        </pc:spChg>
        <pc:spChg chg="add mod">
          <ac:chgData name="Lingxiao Wang" userId="53f5587846548092" providerId="LiveId" clId="{73D53590-9EB4-4059-BC22-8221D59AD50F}" dt="2022-02-06T02:38:37.333" v="2354" actId="20577"/>
          <ac:spMkLst>
            <pc:docMk/>
            <pc:sldMk cId="2688299893" sldId="275"/>
            <ac:spMk id="12" creationId="{A46A04A3-73D8-4FE2-9944-679E84817B65}"/>
          </ac:spMkLst>
        </pc:spChg>
        <pc:spChg chg="add mod">
          <ac:chgData name="Lingxiao Wang" userId="53f5587846548092" providerId="LiveId" clId="{73D53590-9EB4-4059-BC22-8221D59AD50F}" dt="2022-02-06T03:14:36.194" v="3171" actId="20577"/>
          <ac:spMkLst>
            <pc:docMk/>
            <pc:sldMk cId="2688299893" sldId="275"/>
            <ac:spMk id="13" creationId="{ECF51721-CF1A-426F-93D1-AEA1FB2217D7}"/>
          </ac:spMkLst>
        </pc:spChg>
        <pc:spChg chg="add mod">
          <ac:chgData name="Lingxiao Wang" userId="53f5587846548092" providerId="LiveId" clId="{73D53590-9EB4-4059-BC22-8221D59AD50F}" dt="2022-02-06T02:43:28.385" v="2432" actId="1076"/>
          <ac:spMkLst>
            <pc:docMk/>
            <pc:sldMk cId="2688299893" sldId="275"/>
            <ac:spMk id="16" creationId="{478B0855-EA6E-433F-BDEF-CC09E12AD523}"/>
          </ac:spMkLst>
        </pc:spChg>
        <pc:spChg chg="add mod">
          <ac:chgData name="Lingxiao Wang" userId="53f5587846548092" providerId="LiveId" clId="{73D53590-9EB4-4059-BC22-8221D59AD50F}" dt="2022-02-06T03:14:25.519" v="3141" actId="20577"/>
          <ac:spMkLst>
            <pc:docMk/>
            <pc:sldMk cId="2688299893" sldId="275"/>
            <ac:spMk id="17" creationId="{0CED33E5-B9DA-4981-8A6A-45B7E6B618AB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8" creationId="{173203B6-45DD-471D-B149-FEAC8913B0CA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9" creationId="{F18FF47A-1A25-4944-8DD3-1599C91DC8DB}"/>
          </ac:spMkLst>
        </pc:spChg>
        <pc:spChg chg="add mod">
          <ac:chgData name="Lingxiao Wang" userId="53f5587846548092" providerId="LiveId" clId="{73D53590-9EB4-4059-BC22-8221D59AD50F}" dt="2022-02-06T02:45:43.930" v="2467" actId="164"/>
          <ac:spMkLst>
            <pc:docMk/>
            <pc:sldMk cId="2688299893" sldId="275"/>
            <ac:spMk id="21" creationId="{8907E674-03C2-4126-BFD9-6C6B0A68A529}"/>
          </ac:spMkLst>
        </pc:spChg>
        <pc:grpChg chg="add mod">
          <ac:chgData name="Lingxiao Wang" userId="53f5587846548092" providerId="LiveId" clId="{73D53590-9EB4-4059-BC22-8221D59AD50F}" dt="2022-02-06T02:45:43.930" v="2467" actId="164"/>
          <ac:grpSpMkLst>
            <pc:docMk/>
            <pc:sldMk cId="2688299893" sldId="275"/>
            <ac:grpSpMk id="20" creationId="{068C9310-6658-4119-94CE-3739B60ACA48}"/>
          </ac:grpSpMkLst>
        </pc:grpChg>
        <pc:grpChg chg="add mod">
          <ac:chgData name="Lingxiao Wang" userId="53f5587846548092" providerId="LiveId" clId="{73D53590-9EB4-4059-BC22-8221D59AD50F}" dt="2022-02-06T02:45:52.296" v="2468" actId="1076"/>
          <ac:grpSpMkLst>
            <pc:docMk/>
            <pc:sldMk cId="2688299893" sldId="275"/>
            <ac:grpSpMk id="22" creationId="{135EDA74-13D7-472E-B864-F27A0EF04921}"/>
          </ac:grpSpMkLst>
        </pc:grpChg>
        <pc:picChg chg="add mod">
          <ac:chgData name="Lingxiao Wang" userId="53f5587846548092" providerId="LiveId" clId="{73D53590-9EB4-4059-BC22-8221D59AD50F}" dt="2022-02-06T02:37:02.082" v="2292" actId="1076"/>
          <ac:picMkLst>
            <pc:docMk/>
            <pc:sldMk cId="2688299893" sldId="275"/>
            <ac:picMk id="4" creationId="{D050F18E-E298-47C4-987B-2FE90ABBAC96}"/>
          </ac:picMkLst>
        </pc:picChg>
        <pc:picChg chg="add mod">
          <ac:chgData name="Lingxiao Wang" userId="53f5587846548092" providerId="LiveId" clId="{73D53590-9EB4-4059-BC22-8221D59AD50F}" dt="2022-02-06T02:37:15.889" v="2298" actId="1076"/>
          <ac:picMkLst>
            <pc:docMk/>
            <pc:sldMk cId="2688299893" sldId="275"/>
            <ac:picMk id="7" creationId="{2A8A5761-8673-4603-8AAA-D07D88F0D485}"/>
          </ac:picMkLst>
        </pc:picChg>
        <pc:picChg chg="add mod">
          <ac:chgData name="Lingxiao Wang" userId="53f5587846548092" providerId="LiveId" clId="{73D53590-9EB4-4059-BC22-8221D59AD50F}" dt="2022-02-06T02:38:17.089" v="2338" actId="1076"/>
          <ac:picMkLst>
            <pc:docMk/>
            <pc:sldMk cId="2688299893" sldId="275"/>
            <ac:picMk id="11" creationId="{44C8A1B7-2E35-44AD-8285-4B93D60F7FE3}"/>
          </ac:picMkLst>
        </pc:picChg>
        <pc:picChg chg="add mod">
          <ac:chgData name="Lingxiao Wang" userId="53f5587846548092" providerId="LiveId" clId="{73D53590-9EB4-4059-BC22-8221D59AD50F}" dt="2022-02-06T02:40:41.241" v="2413" actId="14100"/>
          <ac:picMkLst>
            <pc:docMk/>
            <pc:sldMk cId="2688299893" sldId="275"/>
            <ac:picMk id="15" creationId="{912648B6-733E-4CA8-9919-51AB93B0A15D}"/>
          </ac:picMkLst>
        </pc:picChg>
        <pc:cxnChg chg="add mod">
          <ac:chgData name="Lingxiao Wang" userId="53f5587846548092" providerId="LiveId" clId="{73D53590-9EB4-4059-BC22-8221D59AD50F}" dt="2022-02-06T02:46:19.416" v="2473" actId="1076"/>
          <ac:cxnSpMkLst>
            <pc:docMk/>
            <pc:sldMk cId="2688299893" sldId="275"/>
            <ac:cxnSpMk id="23" creationId="{46D27C40-E800-468C-B1EA-9F7E47A64C30}"/>
          </ac:cxnSpMkLst>
        </pc:cxnChg>
      </pc:sldChg>
      <pc:sldChg chg="addSp delSp modSp new mod">
        <pc:chgData name="Lingxiao Wang" userId="53f5587846548092" providerId="LiveId" clId="{73D53590-9EB4-4059-BC22-8221D59AD50F}" dt="2022-02-06T03:17:35.469" v="3240" actId="20577"/>
        <pc:sldMkLst>
          <pc:docMk/>
          <pc:sldMk cId="1586050420" sldId="276"/>
        </pc:sldMkLst>
        <pc:spChg chg="mod">
          <ac:chgData name="Lingxiao Wang" userId="53f5587846548092" providerId="LiveId" clId="{73D53590-9EB4-4059-BC22-8221D59AD50F}" dt="2022-02-06T02:48:14.476" v="2542" actId="6549"/>
          <ac:spMkLst>
            <pc:docMk/>
            <pc:sldMk cId="1586050420" sldId="276"/>
            <ac:spMk id="2" creationId="{3F155FE6-36A8-43DB-A96D-41EC60F9CBFB}"/>
          </ac:spMkLst>
        </pc:spChg>
        <pc:spChg chg="mod">
          <ac:chgData name="Lingxiao Wang" userId="53f5587846548092" providerId="LiveId" clId="{73D53590-9EB4-4059-BC22-8221D59AD50F}" dt="2022-02-06T02:47:16.414" v="2516" actId="20577"/>
          <ac:spMkLst>
            <pc:docMk/>
            <pc:sldMk cId="1586050420" sldId="276"/>
            <ac:spMk id="3" creationId="{9B2D0223-6787-41C7-BAA8-F773CC791F8E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5" creationId="{FC3E2A28-1D82-486C-BD35-A6A44C5DD50F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6" creationId="{F2120B3D-4050-4C10-91C2-B0BF2F97E2DD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7" creationId="{128CB9D2-B2C0-4021-AEC4-A2A222EF00BC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8" creationId="{B694CFFF-81D3-46E7-A31F-F12604C88186}"/>
          </ac:spMkLst>
        </pc:spChg>
        <pc:spChg chg="add mod">
          <ac:chgData name="Lingxiao Wang" userId="53f5587846548092" providerId="LiveId" clId="{73D53590-9EB4-4059-BC22-8221D59AD50F}" dt="2022-02-06T02:48:49.257" v="2546" actId="1076"/>
          <ac:spMkLst>
            <pc:docMk/>
            <pc:sldMk cId="1586050420" sldId="276"/>
            <ac:spMk id="9" creationId="{D16CD14F-2C77-433F-99A0-139AE18CC608}"/>
          </ac:spMkLst>
        </pc:spChg>
        <pc:spChg chg="add mod">
          <ac:chgData name="Lingxiao Wang" userId="53f5587846548092" providerId="LiveId" clId="{73D53590-9EB4-4059-BC22-8221D59AD50F}" dt="2022-02-06T02:54:10.482" v="2707" actId="14100"/>
          <ac:spMkLst>
            <pc:docMk/>
            <pc:sldMk cId="1586050420" sldId="276"/>
            <ac:spMk id="10" creationId="{4A66AB14-A16D-4933-871C-DAA5860FEDD2}"/>
          </ac:spMkLst>
        </pc:spChg>
        <pc:spChg chg="add mod">
          <ac:chgData name="Lingxiao Wang" userId="53f5587846548092" providerId="LiveId" clId="{73D53590-9EB4-4059-BC22-8221D59AD50F}" dt="2022-02-06T02:49:05.128" v="2550" actId="1076"/>
          <ac:spMkLst>
            <pc:docMk/>
            <pc:sldMk cId="1586050420" sldId="276"/>
            <ac:spMk id="11" creationId="{1110789C-8BA7-4943-9764-C1B3FBBF8FF3}"/>
          </ac:spMkLst>
        </pc:spChg>
        <pc:spChg chg="add mod">
          <ac:chgData name="Lingxiao Wang" userId="53f5587846548092" providerId="LiveId" clId="{73D53590-9EB4-4059-BC22-8221D59AD50F}" dt="2022-02-06T02:49:54.193" v="2591" actId="1076"/>
          <ac:spMkLst>
            <pc:docMk/>
            <pc:sldMk cId="1586050420" sldId="276"/>
            <ac:spMk id="12" creationId="{7E0413BF-625D-4C66-87E9-2E7DE15CFC4F}"/>
          </ac:spMkLst>
        </pc:spChg>
        <pc:spChg chg="add mod">
          <ac:chgData name="Lingxiao Wang" userId="53f5587846548092" providerId="LiveId" clId="{73D53590-9EB4-4059-BC22-8221D59AD50F}" dt="2022-02-06T02:50:15.232" v="2603" actId="1076"/>
          <ac:spMkLst>
            <pc:docMk/>
            <pc:sldMk cId="1586050420" sldId="276"/>
            <ac:spMk id="13" creationId="{5A98032E-9060-417F-B743-DD277C6B3D7F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7" creationId="{94883FD2-5E9B-4446-A6AA-548A041F006D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8" creationId="{06B205C0-9C91-40EE-AB99-BDB3B5769F81}"/>
          </ac:spMkLst>
        </pc:spChg>
        <pc:spChg chg="add mod">
          <ac:chgData name="Lingxiao Wang" userId="53f5587846548092" providerId="LiveId" clId="{73D53590-9EB4-4059-BC22-8221D59AD50F}" dt="2022-02-06T03:09:20.782" v="2834" actId="20577"/>
          <ac:spMkLst>
            <pc:docMk/>
            <pc:sldMk cId="1586050420" sldId="276"/>
            <ac:spMk id="19" creationId="{83250B93-F820-4BA7-BE5D-E90467502012}"/>
          </ac:spMkLst>
        </pc:spChg>
        <pc:spChg chg="add mod">
          <ac:chgData name="Lingxiao Wang" userId="53f5587846548092" providerId="LiveId" clId="{73D53590-9EB4-4059-BC22-8221D59AD50F}" dt="2022-02-06T03:13:50.294" v="3056" actId="20577"/>
          <ac:spMkLst>
            <pc:docMk/>
            <pc:sldMk cId="1586050420" sldId="276"/>
            <ac:spMk id="20" creationId="{FE17B6D1-9FB9-495C-B753-230252606B15}"/>
          </ac:spMkLst>
        </pc:spChg>
        <pc:spChg chg="add mod">
          <ac:chgData name="Lingxiao Wang" userId="53f5587846548092" providerId="LiveId" clId="{73D53590-9EB4-4059-BC22-8221D59AD50F}" dt="2022-02-06T03:10:00.016" v="2848" actId="20577"/>
          <ac:spMkLst>
            <pc:docMk/>
            <pc:sldMk cId="1586050420" sldId="276"/>
            <ac:spMk id="24" creationId="{22E17A16-DEDC-4333-A2CB-9C29A8080AF5}"/>
          </ac:spMkLst>
        </pc:spChg>
        <pc:spChg chg="add mod">
          <ac:chgData name="Lingxiao Wang" userId="53f5587846548092" providerId="LiveId" clId="{73D53590-9EB4-4059-BC22-8221D59AD50F}" dt="2022-02-06T03:13:42.280" v="3036" actId="6549"/>
          <ac:spMkLst>
            <pc:docMk/>
            <pc:sldMk cId="1586050420" sldId="276"/>
            <ac:spMk id="25" creationId="{F31CB09F-A54B-4D6E-8F32-3647EA8B92E5}"/>
          </ac:spMkLst>
        </pc:spChg>
        <pc:spChg chg="add mod">
          <ac:chgData name="Lingxiao Wang" userId="53f5587846548092" providerId="LiveId" clId="{73D53590-9EB4-4059-BC22-8221D59AD50F}" dt="2022-02-06T03:13:16.654" v="3008" actId="20577"/>
          <ac:spMkLst>
            <pc:docMk/>
            <pc:sldMk cId="1586050420" sldId="276"/>
            <ac:spMk id="28" creationId="{F7D6F300-2C5A-4CE1-B950-46E6F4E0DA2D}"/>
          </ac:spMkLst>
        </pc:spChg>
        <pc:spChg chg="add mod">
          <ac:chgData name="Lingxiao Wang" userId="53f5587846548092" providerId="LiveId" clId="{73D53590-9EB4-4059-BC22-8221D59AD50F}" dt="2022-02-06T03:17:35.469" v="3240" actId="20577"/>
          <ac:spMkLst>
            <pc:docMk/>
            <pc:sldMk cId="1586050420" sldId="276"/>
            <ac:spMk id="29" creationId="{33D9E796-18D4-403B-9734-BCEBA61E8439}"/>
          </ac:spMkLst>
        </pc:spChg>
        <pc:picChg chg="add mod">
          <ac:chgData name="Lingxiao Wang" userId="53f5587846548092" providerId="LiveId" clId="{73D53590-9EB4-4059-BC22-8221D59AD50F}" dt="2022-02-06T02:48:34.713" v="2544" actId="1076"/>
          <ac:picMkLst>
            <pc:docMk/>
            <pc:sldMk cId="1586050420" sldId="276"/>
            <ac:picMk id="4" creationId="{C8DEDAFF-8037-4DCB-9A37-7A5C56C00C60}"/>
          </ac:picMkLst>
        </pc:picChg>
        <pc:picChg chg="add mod">
          <ac:chgData name="Lingxiao Wang" userId="53f5587846548092" providerId="LiveId" clId="{73D53590-9EB4-4059-BC22-8221D59AD50F}" dt="2022-02-06T03:05:25.479" v="2761" actId="1076"/>
          <ac:picMkLst>
            <pc:docMk/>
            <pc:sldMk cId="1586050420" sldId="276"/>
            <ac:picMk id="15" creationId="{EA742682-E2D9-418E-98C3-4D549B845705}"/>
          </ac:picMkLst>
        </pc:picChg>
        <pc:picChg chg="add mod">
          <ac:chgData name="Lingxiao Wang" userId="53f5587846548092" providerId="LiveId" clId="{73D53590-9EB4-4059-BC22-8221D59AD50F}" dt="2022-02-06T03:05:21.416" v="2759" actId="1076"/>
          <ac:picMkLst>
            <pc:docMk/>
            <pc:sldMk cId="1586050420" sldId="276"/>
            <ac:picMk id="16" creationId="{96D1986C-643D-4C29-9036-C33BD6CD4EB9}"/>
          </ac:picMkLst>
        </pc:picChg>
        <pc:picChg chg="add del mod">
          <ac:chgData name="Lingxiao Wang" userId="53f5587846548092" providerId="LiveId" clId="{73D53590-9EB4-4059-BC22-8221D59AD50F}" dt="2022-02-06T03:09:39.888" v="2837" actId="478"/>
          <ac:picMkLst>
            <pc:docMk/>
            <pc:sldMk cId="1586050420" sldId="276"/>
            <ac:picMk id="21" creationId="{A2ED9F0C-203E-423E-BEF1-A9724B49B7F3}"/>
          </ac:picMkLst>
        </pc:picChg>
        <pc:picChg chg="add mod">
          <ac:chgData name="Lingxiao Wang" userId="53f5587846548092" providerId="LiveId" clId="{73D53590-9EB4-4059-BC22-8221D59AD50F}" dt="2022-02-06T03:09:47.808" v="2841" actId="14100"/>
          <ac:picMkLst>
            <pc:docMk/>
            <pc:sldMk cId="1586050420" sldId="276"/>
            <ac:picMk id="23" creationId="{F4960FBC-AA4A-4FD7-91C2-BCBB70BF0F55}"/>
          </ac:picMkLst>
        </pc:picChg>
        <pc:picChg chg="add mod">
          <ac:chgData name="Lingxiao Wang" userId="53f5587846548092" providerId="LiveId" clId="{73D53590-9EB4-4059-BC22-8221D59AD50F}" dt="2022-02-06T03:12:38.384" v="2983" actId="1076"/>
          <ac:picMkLst>
            <pc:docMk/>
            <pc:sldMk cId="1586050420" sldId="276"/>
            <ac:picMk id="27" creationId="{93E163AB-50C2-4901-BCE6-5956B02D475B}"/>
          </ac:picMkLst>
        </pc:picChg>
      </pc:sldChg>
      <pc:sldChg chg="addSp delSp modSp new mod">
        <pc:chgData name="Lingxiao Wang" userId="53f5587846548092" providerId="LiveId" clId="{73D53590-9EB4-4059-BC22-8221D59AD50F}" dt="2022-02-06T04:11:24.034" v="3961" actId="1076"/>
        <pc:sldMkLst>
          <pc:docMk/>
          <pc:sldMk cId="4040906158" sldId="277"/>
        </pc:sldMkLst>
        <pc:spChg chg="mod">
          <ac:chgData name="Lingxiao Wang" userId="53f5587846548092" providerId="LiveId" clId="{73D53590-9EB4-4059-BC22-8221D59AD50F}" dt="2022-02-06T03:25:26.348" v="3379" actId="20577"/>
          <ac:spMkLst>
            <pc:docMk/>
            <pc:sldMk cId="4040906158" sldId="277"/>
            <ac:spMk id="2" creationId="{A141F907-9719-4525-A801-9AF2953561EA}"/>
          </ac:spMkLst>
        </pc:spChg>
        <pc:spChg chg="mod">
          <ac:chgData name="Lingxiao Wang" userId="53f5587846548092" providerId="LiveId" clId="{73D53590-9EB4-4059-BC22-8221D59AD50F}" dt="2022-02-06T03:26:10.378" v="3477" actId="20577"/>
          <ac:spMkLst>
            <pc:docMk/>
            <pc:sldMk cId="4040906158" sldId="277"/>
            <ac:spMk id="3" creationId="{DABAF930-B26B-46F9-A5C9-469CFF448E79}"/>
          </ac:spMkLst>
        </pc:spChg>
        <pc:spChg chg="add mod">
          <ac:chgData name="Lingxiao Wang" userId="53f5587846548092" providerId="LiveId" clId="{73D53590-9EB4-4059-BC22-8221D59AD50F}" dt="2022-02-06T03:36:52.565" v="3811" actId="1076"/>
          <ac:spMkLst>
            <pc:docMk/>
            <pc:sldMk cId="4040906158" sldId="277"/>
            <ac:spMk id="49" creationId="{494AA42E-08C6-4353-9D50-0DAEC96838E2}"/>
          </ac:spMkLst>
        </pc:spChg>
        <pc:spChg chg="add mod">
          <ac:chgData name="Lingxiao Wang" userId="53f5587846548092" providerId="LiveId" clId="{73D53590-9EB4-4059-BC22-8221D59AD50F}" dt="2022-02-06T03:37:09.444" v="3814" actId="1076"/>
          <ac:spMkLst>
            <pc:docMk/>
            <pc:sldMk cId="4040906158" sldId="277"/>
            <ac:spMk id="50" creationId="{766DDFB8-FC8D-47E7-83E3-6B11133ECF84}"/>
          </ac:spMkLst>
        </pc:spChg>
        <pc:spChg chg="add mod">
          <ac:chgData name="Lingxiao Wang" userId="53f5587846548092" providerId="LiveId" clId="{73D53590-9EB4-4059-BC22-8221D59AD50F}" dt="2022-02-06T03:53:01.278" v="3919" actId="1076"/>
          <ac:spMkLst>
            <pc:docMk/>
            <pc:sldMk cId="4040906158" sldId="277"/>
            <ac:spMk id="52" creationId="{23842BCE-3414-47E5-8A18-AD34F0EF3E17}"/>
          </ac:spMkLst>
        </pc:spChg>
        <pc:spChg chg="add mod">
          <ac:chgData name="Lingxiao Wang" userId="53f5587846548092" providerId="LiveId" clId="{73D53590-9EB4-4059-BC22-8221D59AD50F}" dt="2022-02-06T03:53:31.876" v="3951" actId="1076"/>
          <ac:spMkLst>
            <pc:docMk/>
            <pc:sldMk cId="4040906158" sldId="277"/>
            <ac:spMk id="53" creationId="{F8262E14-99C1-4BB7-A851-1EF03A0A541A}"/>
          </ac:spMkLst>
        </pc:s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36" creationId="{612FF273-C06B-4888-8E13-209A77A81D74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5" creationId="{3346D1F1-CD0A-4974-86BC-102BE47EE3BF}"/>
          </ac:grpSpMkLst>
        </pc:grpChg>
        <pc:grpChg chg="add mod">
          <ac:chgData name="Lingxiao Wang" userId="53f5587846548092" providerId="LiveId" clId="{73D53590-9EB4-4059-BC22-8221D59AD50F}" dt="2022-02-06T03:56:01.459" v="3952" actId="1076"/>
          <ac:grpSpMkLst>
            <pc:docMk/>
            <pc:sldMk cId="4040906158" sldId="277"/>
            <ac:grpSpMk id="46" creationId="{ED18B3C3-A049-4531-9480-801F2CCEDAD5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7" creationId="{5773F677-6F3F-4C87-A0ED-05F422BC6E6C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8" creationId="{D63EFD4F-C54F-4621-B838-125F31E533C5}"/>
          </ac:grpSpMkLst>
        </pc:grpChg>
        <pc:picChg chg="add del mod">
          <ac:chgData name="Lingxiao Wang" userId="53f5587846548092" providerId="LiveId" clId="{73D53590-9EB4-4059-BC22-8221D59AD50F}" dt="2022-02-06T03:24:31.682" v="3360" actId="478"/>
          <ac:picMkLst>
            <pc:docMk/>
            <pc:sldMk cId="4040906158" sldId="277"/>
            <ac:picMk id="5" creationId="{5C154743-4DAF-48B1-A409-F4D9CA62897E}"/>
          </ac:picMkLst>
        </pc:picChg>
        <pc:picChg chg="add mod">
          <ac:chgData name="Lingxiao Wang" userId="53f5587846548092" providerId="LiveId" clId="{73D53590-9EB4-4059-BC22-8221D59AD50F}" dt="2022-02-06T03:52:52.188" v="3917" actId="1076"/>
          <ac:picMkLst>
            <pc:docMk/>
            <pc:sldMk cId="4040906158" sldId="277"/>
            <ac:picMk id="6" creationId="{C27CAEA9-1372-480A-A964-D7ADC8A5189A}"/>
          </ac:picMkLst>
        </pc:picChg>
        <pc:picChg chg="add mod">
          <ac:chgData name="Lingxiao Wang" userId="53f5587846548092" providerId="LiveId" clId="{73D53590-9EB4-4059-BC22-8221D59AD50F}" dt="2022-02-06T03:52:47.324" v="3916" actId="1076"/>
          <ac:picMkLst>
            <pc:docMk/>
            <pc:sldMk cId="4040906158" sldId="277"/>
            <ac:picMk id="7" creationId="{964D90BF-F94F-4EF9-A426-CB2F81979C7F}"/>
          </ac:picMkLst>
        </pc:picChg>
        <pc:picChg chg="add mod">
          <ac:chgData name="Lingxiao Wang" userId="53f5587846548092" providerId="LiveId" clId="{73D53590-9EB4-4059-BC22-8221D59AD50F}" dt="2022-02-06T03:35:03.206" v="3560" actId="1076"/>
          <ac:picMkLst>
            <pc:docMk/>
            <pc:sldMk cId="4040906158" sldId="277"/>
            <ac:picMk id="12" creationId="{D5481EB8-F2B3-4FDA-867F-65379273BD7C}"/>
          </ac:picMkLst>
        </pc:picChg>
        <pc:picChg chg="add mod">
          <ac:chgData name="Lingxiao Wang" userId="53f5587846548092" providerId="LiveId" clId="{73D53590-9EB4-4059-BC22-8221D59AD50F}" dt="2022-02-06T03:34:59.918" v="3557" actId="1076"/>
          <ac:picMkLst>
            <pc:docMk/>
            <pc:sldMk cId="4040906158" sldId="277"/>
            <ac:picMk id="14" creationId="{9AC06EDC-BC10-4FC6-9FB1-D2FF4D69B207}"/>
          </ac:picMkLst>
        </pc:picChg>
        <pc:picChg chg="add del mod ord">
          <ac:chgData name="Lingxiao Wang" userId="53f5587846548092" providerId="LiveId" clId="{73D53590-9EB4-4059-BC22-8221D59AD50F}" dt="2022-02-06T03:28:47.167" v="3500" actId="478"/>
          <ac:picMkLst>
            <pc:docMk/>
            <pc:sldMk cId="4040906158" sldId="277"/>
            <ac:picMk id="18" creationId="{D7575B15-29D7-445C-A9E2-139F1D9C6DFD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20" creationId="{4310B27C-02B8-40E6-96A2-B934BB4D29B8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22" creationId="{7B3FBBFC-8918-4399-A2FF-B5D344352276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24" creationId="{E104F766-FB6F-48A9-A20A-4D58EB06A2E3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26" creationId="{E9EF06A4-EBC6-4278-B31A-F8E64B4BFEF5}"/>
          </ac:picMkLst>
        </pc:picChg>
        <pc:picChg chg="add del mod">
          <ac:chgData name="Lingxiao Wang" userId="53f5587846548092" providerId="LiveId" clId="{73D53590-9EB4-4059-BC22-8221D59AD50F}" dt="2022-02-06T03:31:08.738" v="3528" actId="478"/>
          <ac:picMkLst>
            <pc:docMk/>
            <pc:sldMk cId="4040906158" sldId="277"/>
            <ac:picMk id="28" creationId="{6635B88C-F3C7-4FF2-AB28-91248D4FA50C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30" creationId="{B0C00CF2-D823-468A-B778-6D04C3FB1656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35" creationId="{7EC8F529-0DC4-4F11-B019-F830D5C38CF5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38" creationId="{2B9DF86A-261A-4D46-AE3C-E65DAB0DB82B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40" creationId="{079890A3-3E48-4A32-906F-DAAF4950E0C7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42" creationId="{5EDFC644-C908-4501-A21B-D6465D9E8B40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44" creationId="{0720D26D-73E1-4C14-A1FA-B9C0FBAAB05F}"/>
          </ac:picMkLst>
        </pc:picChg>
        <pc:picChg chg="add mod">
          <ac:chgData name="Lingxiao Wang" userId="53f5587846548092" providerId="LiveId" clId="{73D53590-9EB4-4059-BC22-8221D59AD50F}" dt="2022-02-06T04:11:24.034" v="3961" actId="1076"/>
          <ac:picMkLst>
            <pc:docMk/>
            <pc:sldMk cId="4040906158" sldId="277"/>
            <ac:picMk id="55" creationId="{AB3D091D-F2A1-45CB-99DB-6AEF2278ECBE}"/>
          </ac:picMkLst>
        </pc:picChg>
        <pc:cxnChg chg="add del mod">
          <ac:chgData name="Lingxiao Wang" userId="53f5587846548092" providerId="LiveId" clId="{73D53590-9EB4-4059-BC22-8221D59AD50F}" dt="2022-02-06T03:52:42.573" v="3915" actId="478"/>
          <ac:cxnSpMkLst>
            <pc:docMk/>
            <pc:sldMk cId="4040906158" sldId="277"/>
            <ac:cxnSpMk id="8" creationId="{61CC593C-8E50-42D0-BFAB-FAC2B55A9315}"/>
          </ac:cxnSpMkLst>
        </pc:cxnChg>
        <pc:cxnChg chg="add mod">
          <ac:chgData name="Lingxiao Wang" userId="53f5587846548092" providerId="LiveId" clId="{73D53590-9EB4-4059-BC22-8221D59AD50F}" dt="2022-02-06T03:36:57.334" v="3812" actId="14100"/>
          <ac:cxnSpMkLst>
            <pc:docMk/>
            <pc:sldMk cId="4040906158" sldId="277"/>
            <ac:cxnSpMk id="15" creationId="{8FEC4382-A17D-44DB-AA64-09D89041A31F}"/>
          </ac:cxnSpMkLst>
        </pc:cxnChg>
        <pc:cxnChg chg="add del mod">
          <ac:chgData name="Lingxiao Wang" userId="53f5587846548092" providerId="LiveId" clId="{73D53590-9EB4-4059-BC22-8221D59AD50F}" dt="2022-02-06T03:32:10.067" v="3538" actId="478"/>
          <ac:cxnSpMkLst>
            <pc:docMk/>
            <pc:sldMk cId="4040906158" sldId="277"/>
            <ac:cxnSpMk id="32" creationId="{72108F70-C611-4BC0-A1D3-FA03A4D845A5}"/>
          </ac:cxnSpMkLst>
        </pc:cxnChg>
      </pc:sldChg>
      <pc:sldChg chg="addSp delSp modSp new del mod">
        <pc:chgData name="Lingxiao Wang" userId="53f5587846548092" providerId="LiveId" clId="{73D53590-9EB4-4059-BC22-8221D59AD50F}" dt="2022-02-06T03:25:07.517" v="3370" actId="47"/>
        <pc:sldMkLst>
          <pc:docMk/>
          <pc:sldMk cId="1700395733" sldId="278"/>
        </pc:sldMkLst>
        <pc:spChg chg="del">
          <ac:chgData name="Lingxiao Wang" userId="53f5587846548092" providerId="LiveId" clId="{73D53590-9EB4-4059-BC22-8221D59AD50F}" dt="2022-02-06T03:24:11.663" v="3355" actId="22"/>
          <ac:spMkLst>
            <pc:docMk/>
            <pc:sldMk cId="1700395733" sldId="278"/>
            <ac:spMk id="3" creationId="{B91A0883-5553-44DF-9139-44E665158ACF}"/>
          </ac:spMkLst>
        </pc:spChg>
        <pc:spChg chg="add mod">
          <ac:chgData name="Lingxiao Wang" userId="53f5587846548092" providerId="LiveId" clId="{73D53590-9EB4-4059-BC22-8221D59AD50F}" dt="2022-02-06T03:24:37.450" v="3362" actId="21"/>
          <ac:spMkLst>
            <pc:docMk/>
            <pc:sldMk cId="1700395733" sldId="278"/>
            <ac:spMk id="9" creationId="{056D78E5-50D1-454D-95CB-CDA2D9B4AA54}"/>
          </ac:spMkLst>
        </pc:spChg>
        <pc:picChg chg="add del mod or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5" creationId="{CA50EC09-E952-42A4-BD14-7942B9871CEE}"/>
          </ac:picMkLst>
        </pc:picChg>
        <pc:picChg chg="add del mo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7" creationId="{7AA179D4-BDCF-4A4A-852E-359DA3BEF5FC}"/>
          </ac:picMkLst>
        </pc:picChg>
      </pc:sldChg>
      <pc:sldChg chg="addSp delSp modSp new mod">
        <pc:chgData name="Lingxiao Wang" userId="53f5587846548092" providerId="LiveId" clId="{73D53590-9EB4-4059-BC22-8221D59AD50F}" dt="2022-02-06T04:24:30.411" v="4319" actId="1076"/>
        <pc:sldMkLst>
          <pc:docMk/>
          <pc:sldMk cId="2983901345" sldId="278"/>
        </pc:sldMkLst>
        <pc:spChg chg="mod">
          <ac:chgData name="Lingxiao Wang" userId="53f5587846548092" providerId="LiveId" clId="{73D53590-9EB4-4059-BC22-8221D59AD50F}" dt="2022-02-06T03:37:27.674" v="3842" actId="20577"/>
          <ac:spMkLst>
            <pc:docMk/>
            <pc:sldMk cId="2983901345" sldId="278"/>
            <ac:spMk id="2" creationId="{466D178B-42CE-40D3-BC30-9084C8A91BB5}"/>
          </ac:spMkLst>
        </pc:spChg>
        <pc:spChg chg="del">
          <ac:chgData name="Lingxiao Wang" userId="53f5587846548092" providerId="LiveId" clId="{73D53590-9EB4-4059-BC22-8221D59AD50F}" dt="2022-02-06T04:12:56.036" v="3962" actId="478"/>
          <ac:spMkLst>
            <pc:docMk/>
            <pc:sldMk cId="2983901345" sldId="278"/>
            <ac:spMk id="3" creationId="{FCC1E51C-1861-4D09-81B7-A2E6B1BBA518}"/>
          </ac:spMkLst>
        </pc:spChg>
        <pc:spChg chg="add mod">
          <ac:chgData name="Lingxiao Wang" userId="53f5587846548092" providerId="LiveId" clId="{73D53590-9EB4-4059-BC22-8221D59AD50F}" dt="2022-02-06T04:18:43.668" v="4126" actId="20577"/>
          <ac:spMkLst>
            <pc:docMk/>
            <pc:sldMk cId="2983901345" sldId="278"/>
            <ac:spMk id="6" creationId="{1A84C2FE-1119-4F41-926B-193896C898E7}"/>
          </ac:spMkLst>
        </pc:spChg>
        <pc:spChg chg="add mod">
          <ac:chgData name="Lingxiao Wang" userId="53f5587846548092" providerId="LiveId" clId="{73D53590-9EB4-4059-BC22-8221D59AD50F}" dt="2022-02-06T04:13:43.467" v="3970" actId="1076"/>
          <ac:spMkLst>
            <pc:docMk/>
            <pc:sldMk cId="2983901345" sldId="278"/>
            <ac:spMk id="8" creationId="{009B1CF8-A8BC-4511-8025-923D2C363EE7}"/>
          </ac:spMkLst>
        </pc:spChg>
        <pc:spChg chg="add mod">
          <ac:chgData name="Lingxiao Wang" userId="53f5587846548092" providerId="LiveId" clId="{73D53590-9EB4-4059-BC22-8221D59AD50F}" dt="2022-02-06T04:22:43.369" v="4307" actId="1076"/>
          <ac:spMkLst>
            <pc:docMk/>
            <pc:sldMk cId="2983901345" sldId="278"/>
            <ac:spMk id="12" creationId="{3490E141-88E1-44E0-B5C8-5EBA675E44AC}"/>
          </ac:spMkLst>
        </pc:spChg>
        <pc:spChg chg="add mod">
          <ac:chgData name="Lingxiao Wang" userId="53f5587846548092" providerId="LiveId" clId="{73D53590-9EB4-4059-BC22-8221D59AD50F}" dt="2022-02-06T04:20:26.115" v="4201" actId="404"/>
          <ac:spMkLst>
            <pc:docMk/>
            <pc:sldMk cId="2983901345" sldId="278"/>
            <ac:spMk id="15" creationId="{6962675C-8656-4E02-A370-40A1FDD1BA18}"/>
          </ac:spMkLst>
        </pc:spChg>
        <pc:spChg chg="add mod">
          <ac:chgData name="Lingxiao Wang" userId="53f5587846548092" providerId="LiveId" clId="{73D53590-9EB4-4059-BC22-8221D59AD50F}" dt="2022-02-06T04:21:05.306" v="4219" actId="1076"/>
          <ac:spMkLst>
            <pc:docMk/>
            <pc:sldMk cId="2983901345" sldId="278"/>
            <ac:spMk id="19" creationId="{721855C9-FF49-47CA-88A9-D77F6C423321}"/>
          </ac:spMkLst>
        </pc:spChg>
        <pc:spChg chg="add mod">
          <ac:chgData name="Lingxiao Wang" userId="53f5587846548092" providerId="LiveId" clId="{73D53590-9EB4-4059-BC22-8221D59AD50F}" dt="2022-02-06T04:24:06.066" v="4315" actId="1076"/>
          <ac:spMkLst>
            <pc:docMk/>
            <pc:sldMk cId="2983901345" sldId="278"/>
            <ac:spMk id="24" creationId="{E43F5DDA-04F9-4952-B5DB-359ED7308F07}"/>
          </ac:spMkLst>
        </pc:spChg>
        <pc:picChg chg="add mod">
          <ac:chgData name="Lingxiao Wang" userId="53f5587846548092" providerId="LiveId" clId="{73D53590-9EB4-4059-BC22-8221D59AD50F}" dt="2022-02-06T04:21:11.618" v="4221" actId="14100"/>
          <ac:picMkLst>
            <pc:docMk/>
            <pc:sldMk cId="2983901345" sldId="278"/>
            <ac:picMk id="4" creationId="{C8E23674-E318-45E2-866A-DEF9F39377FC}"/>
          </ac:picMkLst>
        </pc:picChg>
        <pc:picChg chg="add mod">
          <ac:chgData name="Lingxiao Wang" userId="53f5587846548092" providerId="LiveId" clId="{73D53590-9EB4-4059-BC22-8221D59AD50F}" dt="2022-02-06T04:13:17.777" v="3966" actId="1076"/>
          <ac:picMkLst>
            <pc:docMk/>
            <pc:sldMk cId="2983901345" sldId="278"/>
            <ac:picMk id="5" creationId="{F70D993B-B68D-4ADB-A546-1518C9065018}"/>
          </ac:picMkLst>
        </pc:picChg>
        <pc:picChg chg="add mod">
          <ac:chgData name="Lingxiao Wang" userId="53f5587846548092" providerId="LiveId" clId="{73D53590-9EB4-4059-BC22-8221D59AD50F}" dt="2022-02-06T04:13:33.873" v="3968" actId="1076"/>
          <ac:picMkLst>
            <pc:docMk/>
            <pc:sldMk cId="2983901345" sldId="278"/>
            <ac:picMk id="7" creationId="{2DC447C7-2D18-4123-B01E-F7B2E990ED70}"/>
          </ac:picMkLst>
        </pc:picChg>
        <pc:picChg chg="add mod">
          <ac:chgData name="Lingxiao Wang" userId="53f5587846548092" providerId="LiveId" clId="{73D53590-9EB4-4059-BC22-8221D59AD50F}" dt="2022-02-06T04:17:39.841" v="4112" actId="1076"/>
          <ac:picMkLst>
            <pc:docMk/>
            <pc:sldMk cId="2983901345" sldId="278"/>
            <ac:picMk id="9" creationId="{6A169A38-6E2E-49C6-AE45-BEB159AF052E}"/>
          </ac:picMkLst>
        </pc:picChg>
        <pc:picChg chg="add del mod">
          <ac:chgData name="Lingxiao Wang" userId="53f5587846548092" providerId="LiveId" clId="{73D53590-9EB4-4059-BC22-8221D59AD50F}" dt="2022-02-06T04:18:17.422" v="4120" actId="478"/>
          <ac:picMkLst>
            <pc:docMk/>
            <pc:sldMk cId="2983901345" sldId="278"/>
            <ac:picMk id="11" creationId="{023DCD03-3812-48C8-B980-3572A396D539}"/>
          </ac:picMkLst>
        </pc:picChg>
        <pc:picChg chg="add mod">
          <ac:chgData name="Lingxiao Wang" userId="53f5587846548092" providerId="LiveId" clId="{73D53590-9EB4-4059-BC22-8221D59AD50F}" dt="2022-02-06T04:23:57.050" v="4311" actId="1076"/>
          <ac:picMkLst>
            <pc:docMk/>
            <pc:sldMk cId="2983901345" sldId="278"/>
            <ac:picMk id="23" creationId="{3702A10E-F4D7-4707-95E3-51AAFA410932}"/>
          </ac:picMkLst>
        </pc:picChg>
        <pc:picChg chg="add mod">
          <ac:chgData name="Lingxiao Wang" userId="53f5587846548092" providerId="LiveId" clId="{73D53590-9EB4-4059-BC22-8221D59AD50F}" dt="2022-02-06T04:24:30.411" v="4319" actId="1076"/>
          <ac:picMkLst>
            <pc:docMk/>
            <pc:sldMk cId="2983901345" sldId="278"/>
            <ac:picMk id="26" creationId="{6D546A58-F274-4F0E-8E9D-910F46F3FCC2}"/>
          </ac:picMkLst>
        </pc:pic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4" creationId="{C7D2CBA9-9262-4F64-B2B1-897A74D9CB5A}"/>
          </ac:cxnSpMkLst>
        </pc:cxn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6" creationId="{1E4D1B2F-0564-4D15-B3C3-FC1DD400AC45}"/>
          </ac:cxnSpMkLst>
        </pc:cxnChg>
      </pc:sldChg>
      <pc:sldChg chg="modSp new del mod">
        <pc:chgData name="Lingxiao Wang" userId="53f5587846548092" providerId="LiveId" clId="{73D53590-9EB4-4059-BC22-8221D59AD50F}" dt="2022-02-06T03:57:15.801" v="3960" actId="47"/>
        <pc:sldMkLst>
          <pc:docMk/>
          <pc:sldMk cId="3719331943" sldId="279"/>
        </pc:sldMkLst>
        <pc:spChg chg="mod">
          <ac:chgData name="Lingxiao Wang" userId="53f5587846548092" providerId="LiveId" clId="{73D53590-9EB4-4059-BC22-8221D59AD50F}" dt="2022-02-06T03:51:26.036" v="3913" actId="20577"/>
          <ac:spMkLst>
            <pc:docMk/>
            <pc:sldMk cId="3719331943" sldId="279"/>
            <ac:spMk id="2" creationId="{AAE91894-A1ED-465E-8ED0-2121435C97E1}"/>
          </ac:spMkLst>
        </pc:spChg>
      </pc:sldChg>
      <pc:sldChg chg="modSp new mod">
        <pc:chgData name="Lingxiao Wang" userId="53f5587846548092" providerId="LiveId" clId="{73D53590-9EB4-4059-BC22-8221D59AD50F}" dt="2022-02-06T04:25:00.584" v="4351" actId="20577"/>
        <pc:sldMkLst>
          <pc:docMk/>
          <pc:sldMk cId="4023621509" sldId="279"/>
        </pc:sldMkLst>
        <pc:spChg chg="mod">
          <ac:chgData name="Lingxiao Wang" userId="53f5587846548092" providerId="LiveId" clId="{73D53590-9EB4-4059-BC22-8221D59AD50F}" dt="2022-02-06T04:25:00.584" v="4351" actId="20577"/>
          <ac:spMkLst>
            <pc:docMk/>
            <pc:sldMk cId="4023621509" sldId="279"/>
            <ac:spMk id="2" creationId="{106C4067-DC27-447E-921F-B286F7BFB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F99DDF-DA57-44DD-B0C5-9585E41B2E4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D0384-5341-41E4-B96A-6BD3F4D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0384-5341-41E4-B96A-6BD3F4D9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36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8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8069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356353"/>
            <a:ext cx="54864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41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1" cy="6573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720"/>
            <a:ext cx="3886200" cy="4988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720"/>
            <a:ext cx="38862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32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33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25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4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14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416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63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4500303" cy="657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3658"/>
            <a:ext cx="7886700" cy="49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E7936439-0170-4E94-9EF7-0109544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071" y="629268"/>
            <a:ext cx="5210203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Colab</a:t>
            </a:r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 Tutorial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E46BFC7-0B4D-4618-B494-8D43D80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700" b="1" dirty="0"/>
              <a:t>Hands on Artificial Intelligence and Robotics</a:t>
            </a:r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r>
              <a:rPr lang="en-US" altLang="zh-CN" sz="1700" b="1" dirty="0"/>
              <a:t>Lingxiao Wang</a:t>
            </a:r>
            <a:r>
              <a:rPr lang="en-US" altLang="zh-CN" sz="1700" dirty="0"/>
              <a:t>, Ph.D.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Assistant Professor of Electrical Engineering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Louisiana Tech University</a:t>
            </a:r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</p:txBody>
      </p:sp>
      <p:pic>
        <p:nvPicPr>
          <p:cNvPr id="32" name="Picture 31" descr="Blue blocks and networks technology background">
            <a:extLst>
              <a:ext uri="{FF2B5EF4-FFF2-40B4-BE49-F238E27FC236}">
                <a16:creationId xmlns:a16="http://schemas.microsoft.com/office/drawing/2014/main" id="{11F0565A-0B21-483E-9074-E5E1C5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7" r="5119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791348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157D-FF78-41AF-A9B2-0D536C39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B39A7-62A7-460D-8398-295AA291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is a machine learning framework in Python</a:t>
            </a:r>
          </a:p>
          <a:p>
            <a:pPr lvl="1"/>
            <a:r>
              <a:rPr lang="en-US" dirty="0"/>
              <a:t>Official Website: https://pytorch.org/</a:t>
            </a:r>
          </a:p>
          <a:p>
            <a:r>
              <a:rPr lang="en-US" dirty="0"/>
              <a:t>Two main features</a:t>
            </a:r>
          </a:p>
          <a:p>
            <a:pPr lvl="1"/>
            <a:r>
              <a:rPr lang="en-US" dirty="0"/>
              <a:t>N-dimensional Tensor computation on </a:t>
            </a:r>
            <a:r>
              <a:rPr lang="en-US" b="1" dirty="0"/>
              <a:t>GPUs</a:t>
            </a:r>
          </a:p>
          <a:p>
            <a:pPr lvl="1"/>
            <a:r>
              <a:rPr lang="en-US" b="1" dirty="0"/>
              <a:t>Automatic Differentiation </a:t>
            </a:r>
            <a:r>
              <a:rPr lang="en-US" dirty="0"/>
              <a:t>for training deep neural networks</a:t>
            </a:r>
          </a:p>
          <a:p>
            <a:r>
              <a:rPr lang="en-US" dirty="0"/>
              <a:t>To train a neural network, you need to</a:t>
            </a:r>
          </a:p>
          <a:p>
            <a:pPr lvl="1"/>
            <a:r>
              <a:rPr lang="en-US" dirty="0"/>
              <a:t>Define the neural network</a:t>
            </a:r>
          </a:p>
          <a:p>
            <a:pPr lvl="1"/>
            <a:r>
              <a:rPr lang="en-US" dirty="0"/>
              <a:t>Define the loss function</a:t>
            </a:r>
          </a:p>
          <a:p>
            <a:pPr lvl="1"/>
            <a:r>
              <a:rPr lang="en-US" dirty="0"/>
              <a:t>Define the optimization algorithm</a:t>
            </a:r>
          </a:p>
          <a:p>
            <a:r>
              <a:rPr lang="en-US" dirty="0"/>
              <a:t>Training and Testing Neural Networks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0D26A-7EA5-4403-ABC9-01B2D45D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40" y="2909229"/>
            <a:ext cx="3271169" cy="1578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475AE9-C14F-4DE9-A0E4-A638C3BC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162" y="4679216"/>
            <a:ext cx="4456163" cy="15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80085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2905-0B69-4A69-8F1C-1CF1B9A1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A6A6-6A5A-4C3A-BAFB-640E3211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access this tutorial on </a:t>
            </a:r>
            <a:r>
              <a:rPr lang="en-US" dirty="0" err="1"/>
              <a:t>Colab</a:t>
            </a:r>
            <a:r>
              <a:rPr lang="en-US" dirty="0"/>
              <a:t>: https://colab.research.google.com/drive/1ugSGXtcM2gAhLArGQzWpUro0snNjg5VQ?usp=sharing</a:t>
            </a:r>
          </a:p>
          <a:p>
            <a:r>
              <a:rPr lang="en-US" dirty="0" err="1"/>
              <a:t>Colab</a:t>
            </a:r>
            <a:r>
              <a:rPr lang="en-US" dirty="0"/>
              <a:t> is a Google product that allows you to write and execute Python in your browser, with</a:t>
            </a:r>
          </a:p>
          <a:p>
            <a:pPr lvl="1"/>
            <a:r>
              <a:rPr lang="en-US" dirty="0"/>
              <a:t>Zero configuration required</a:t>
            </a:r>
          </a:p>
          <a:p>
            <a:pPr lvl="1"/>
            <a:r>
              <a:rPr lang="en-US" dirty="0"/>
              <a:t>Free access to GPUs</a:t>
            </a:r>
          </a:p>
          <a:p>
            <a:pPr lvl="1"/>
            <a:r>
              <a:rPr lang="en-US" dirty="0"/>
              <a:t>Share your code to others</a:t>
            </a:r>
          </a:p>
          <a:p>
            <a:pPr lvl="1"/>
            <a:r>
              <a:rPr lang="en-US" dirty="0"/>
              <a:t>……</a:t>
            </a:r>
          </a:p>
          <a:p>
            <a:r>
              <a:rPr lang="en-US" dirty="0"/>
              <a:t>Website:</a:t>
            </a:r>
          </a:p>
          <a:p>
            <a:pPr lvl="1"/>
            <a:r>
              <a:rPr lang="en-US" dirty="0"/>
              <a:t>https://colab.research.google.com/</a:t>
            </a:r>
          </a:p>
        </p:txBody>
      </p:sp>
    </p:spTree>
    <p:extLst>
      <p:ext uri="{BB962C8B-B14F-4D97-AF65-F5344CB8AC3E}">
        <p14:creationId xmlns:p14="http://schemas.microsoft.com/office/powerpoint/2010/main" val="3079517265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F7D2-1ED7-4BEB-85BA-6804640E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AEE6-2C5F-422A-8DCB-BFB24AEC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cell </a:t>
            </a:r>
          </a:p>
          <a:p>
            <a:pPr lvl="1"/>
            <a:r>
              <a:rPr lang="en-US" dirty="0"/>
              <a:t>You can create a new code cell by clicking on </a:t>
            </a:r>
            <a:r>
              <a:rPr lang="en-US" dirty="0">
                <a:highlight>
                  <a:srgbClr val="C0C0C0"/>
                </a:highlight>
              </a:rPr>
              <a:t>+Code</a:t>
            </a:r>
            <a:r>
              <a:rPr lang="en-US" dirty="0"/>
              <a:t> or add a text cell by clicking on </a:t>
            </a:r>
            <a:r>
              <a:rPr lang="en-US" dirty="0">
                <a:highlight>
                  <a:srgbClr val="C0C0C0"/>
                </a:highlight>
              </a:rPr>
              <a:t>+Text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are options for moving your cell up/down or copy/delete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C74A9-8FFD-4265-829F-5478B864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2" y="2783357"/>
            <a:ext cx="8686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5577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F135-33F4-4971-A0C8-2A50FFBF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BB82-5C87-47C4-A275-4974AFD8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type python code in the code cell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use a leading exclamation mark </a:t>
            </a:r>
            <a:r>
              <a:rPr lang="en-US" dirty="0">
                <a:highlight>
                  <a:srgbClr val="C0C0C0"/>
                </a:highlight>
              </a:rPr>
              <a:t>!</a:t>
            </a:r>
            <a:r>
              <a:rPr lang="en-US" dirty="0"/>
              <a:t> to change the code cell to treating the input as a shell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6CC28-54F3-423D-982F-369D3794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59" y="1779428"/>
            <a:ext cx="5781675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4F92D3-02E7-43CC-9056-C8E91467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02" y="3668046"/>
            <a:ext cx="61817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64316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4347-A919-4256-B465-892BD46A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ADA8-8C8C-4C09-B1CF-4024386E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utilize the free GPU provided by google</a:t>
            </a:r>
          </a:p>
          <a:p>
            <a:pPr lvl="1"/>
            <a:r>
              <a:rPr lang="en-US" dirty="0"/>
              <a:t>click on "Runtime"</a:t>
            </a:r>
            <a:r>
              <a:rPr lang="en-US" altLang="zh-CN" dirty="0"/>
              <a:t>→ "</a:t>
            </a:r>
            <a:r>
              <a:rPr lang="en-US" dirty="0"/>
              <a:t>Change Runtime Type“</a:t>
            </a:r>
          </a:p>
          <a:p>
            <a:pPr lvl="1"/>
            <a:r>
              <a:rPr lang="en-US" dirty="0"/>
              <a:t>select "GPU" for "Hardware Accelerator“</a:t>
            </a:r>
          </a:p>
          <a:p>
            <a:r>
              <a:rPr lang="en-US" dirty="0"/>
              <a:t>Note that doing this will restart the session, so make sure you change to the desired runtime before executing any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3F3C5-4FA9-4D0A-88CF-772473A81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25" y="3184758"/>
            <a:ext cx="2800350" cy="2266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E3B3D-6451-42CA-9AB5-D50E42D65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026" y="3184758"/>
            <a:ext cx="3152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119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EB6-240C-4794-AEF5-E504D9D7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Code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7BD6-FC3C-44E1-8E0A-B2E8843D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play button to execute a specific code cell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Runtime menu, there are other options to run your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30850-620D-4AC5-BF90-32A922A9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73" y="1660585"/>
            <a:ext cx="702945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ACF1F-533B-4A37-BBF4-BF44541F0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13" y="3668698"/>
            <a:ext cx="3227170" cy="282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69325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8E64-C00F-49F4-8DFB-398E08A6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GPU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E549-D901-4980-B262-34500B463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command </a:t>
            </a:r>
            <a:r>
              <a:rPr lang="en-US" dirty="0" err="1"/>
              <a:t>nvidia-smi</a:t>
            </a:r>
            <a:r>
              <a:rPr lang="en-US" dirty="0"/>
              <a:t> to check the allocated GPU type</a:t>
            </a:r>
          </a:p>
          <a:p>
            <a:pPr lvl="1"/>
            <a:r>
              <a:rPr lang="en-US" dirty="0"/>
              <a:t>Available GPUs: P100 &gt; T4 &gt; K80 (but most of the time you get K80 using the free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88174-C3A5-4113-9262-1B189BD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1" y="2223697"/>
            <a:ext cx="49053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43198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EB32-602F-44BD-B6B6-1B4B2657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E944-8F9A-4F6A-ACC7-876DA6AB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files via Google Drive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AAFB6-3427-47E2-852B-1535A952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76" y="2080822"/>
            <a:ext cx="86582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50302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D0C2-B53E-4D18-A638-1A4A0CC4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429F-C813-4086-B8F8-7FF1FB26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13658"/>
            <a:ext cx="4354411" cy="4963305"/>
          </a:xfrm>
        </p:spPr>
        <p:txBody>
          <a:bodyPr/>
          <a:lstStyle/>
          <a:p>
            <a:r>
              <a:rPr lang="en-US" dirty="0"/>
              <a:t>File Structure</a:t>
            </a:r>
          </a:p>
          <a:p>
            <a:pPr lvl="1"/>
            <a:r>
              <a:rPr lang="en-US" dirty="0"/>
              <a:t>You may click on the folder icon on the left to view your current files </a:t>
            </a:r>
          </a:p>
          <a:p>
            <a:pPr lvl="1"/>
            <a:r>
              <a:rPr lang="en-US" dirty="0"/>
              <a:t>After downloading files, if the files are not immediately shown, click the refresh button </a:t>
            </a:r>
          </a:p>
          <a:p>
            <a:pPr lvl="1"/>
            <a:r>
              <a:rPr lang="en-US" dirty="0"/>
              <a:t>Files are temporarily stored, and will be removed once you end your session. </a:t>
            </a:r>
          </a:p>
          <a:p>
            <a:r>
              <a:rPr lang="en-US" dirty="0"/>
              <a:t>File Upload and Download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C295C-578F-44FD-BC36-5E21F186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91" y="1213658"/>
            <a:ext cx="3252832" cy="2535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C22364-0832-4CC2-A220-068E0FE27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10" y="4314182"/>
            <a:ext cx="2726332" cy="1986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6CB6A4-AF23-4B2D-AD71-94AE302C9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4002804"/>
            <a:ext cx="3722308" cy="26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49105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33648</TotalTime>
  <Words>408</Words>
  <Application>Microsoft Office PowerPoint</Application>
  <PresentationFormat>On-screen Show (4:3)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DengXian</vt:lpstr>
      <vt:lpstr>Aharoni</vt:lpstr>
      <vt:lpstr>Arial</vt:lpstr>
      <vt:lpstr>Calibri</vt:lpstr>
      <vt:lpstr>Calibri Light</vt:lpstr>
      <vt:lpstr>Office Theme</vt:lpstr>
      <vt:lpstr>Colab Tutorial</vt:lpstr>
      <vt:lpstr>Colab Tutorial</vt:lpstr>
      <vt:lpstr>Getting Started</vt:lpstr>
      <vt:lpstr>Getting Started</vt:lpstr>
      <vt:lpstr>Changing Runtime</vt:lpstr>
      <vt:lpstr>Executing Code Block</vt:lpstr>
      <vt:lpstr>Check GPU Type</vt:lpstr>
      <vt:lpstr>File Manipulation </vt:lpstr>
      <vt:lpstr>File Manipulation</vt:lpstr>
      <vt:lpstr>Pytorch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Odor Source Localization via Mobile Robots</dc:title>
  <dc:creator>Lingxiao Wang</dc:creator>
  <cp:lastModifiedBy>Lingxiao Wang</cp:lastModifiedBy>
  <cp:revision>158</cp:revision>
  <cp:lastPrinted>2022-02-11T16:43:52Z</cp:lastPrinted>
  <dcterms:created xsi:type="dcterms:W3CDTF">2021-08-26T23:31:47Z</dcterms:created>
  <dcterms:modified xsi:type="dcterms:W3CDTF">2023-09-06T17:39:57Z</dcterms:modified>
</cp:coreProperties>
</file>