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2A016-1674-46D2-ADC3-D1D98410CCA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7" d="100"/>
          <a:sy n="117" d="100"/>
        </p:scale>
        <p:origin x="1410" y="51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ymnasium.farama.org/environments/box2d/lunar_land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Course Project 6: Reinforcement Learning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2733-1D0B-42DC-9EB1-46D72108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9E46-C6A6-4EBC-803E-CFB67002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will learn to implement two main deep reinforcement learning methods:</a:t>
            </a:r>
          </a:p>
          <a:p>
            <a:pPr lvl="1"/>
            <a:r>
              <a:rPr lang="en-US" dirty="0"/>
              <a:t>Policy Gradient</a:t>
            </a:r>
          </a:p>
          <a:p>
            <a:pPr lvl="1"/>
            <a:r>
              <a:rPr lang="en-US" dirty="0"/>
              <a:t>Actor-critic</a:t>
            </a:r>
          </a:p>
          <a:p>
            <a:r>
              <a:rPr lang="en-US" dirty="0"/>
              <a:t>The environment of this project is Lunar Lander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task is to control a rocket landing on a the moon’s surface (rough terrain)</a:t>
            </a:r>
          </a:p>
          <a:p>
            <a:r>
              <a:rPr lang="en-US" dirty="0"/>
              <a:t>Policy Gradient: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E3C35-E51A-496A-B253-38622CD1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83" y="3876022"/>
            <a:ext cx="4940817" cy="26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197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CAB1-8AD7-4E8E-AB1C-018EF9C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AE52-0935-4398-BE9A-4407F67B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Actor-Critic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B441-E2BD-4806-A446-766A56CB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33" y="1853411"/>
            <a:ext cx="5930367" cy="37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5989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8DE2-A7B3-4634-B960-7B6007F6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/>
          <a:p>
            <a:r>
              <a:rPr lang="en-US" dirty="0"/>
              <a:t>Sample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1E55-1770-4AAF-BA31-FF5AA5F9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lh3.googleusercontent.com/-KTK_SloGOripEgZiZwAyZF6hOQ-XsqRGZqNp_NAP312EJId3Eh3kqQg03soS0hSxffm4o3JAmTz5n5w1h99TeU1ccSfh9fyvfNqCMgfMKhHWulWqg6dkH-i8wzmFs9eJDkx44_b4JjAQFzaBtv3aWFppA=s2048">
            <a:extLst>
              <a:ext uri="{FF2B5EF4-FFF2-40B4-BE49-F238E27FC236}">
                <a16:creationId xmlns:a16="http://schemas.microsoft.com/office/drawing/2014/main" id="{E33F5D35-8605-4674-B742-8E7B6800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339446"/>
            <a:ext cx="37433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MQ6BViCY_pel-T8yPpsQC4J5f4BVtPESJl2loQd6TxlAG83_HTpCT-zxTtPxBwNNTJNxtyPcfGLMcMgWmpUJWXbFvc7tTTfRK6FrdRtIBBa66vXZ9Y1fjCTba7xUUQU9AF1iGL2D5nNJzF119bxW1OcXlA=s2048">
            <a:extLst>
              <a:ext uri="{FF2B5EF4-FFF2-40B4-BE49-F238E27FC236}">
                <a16:creationId xmlns:a16="http://schemas.microsoft.com/office/drawing/2014/main" id="{487DD522-5644-4190-BE3F-6633F94F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4" y="2410282"/>
            <a:ext cx="4067175" cy="257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42362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D87D-4B6D-437B-AD82-0FA7DA1E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6104E2-FC14-41F4-9191-41A57924B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040012"/>
              </p:ext>
            </p:extLst>
          </p:nvPr>
        </p:nvGraphicFramePr>
        <p:xfrm>
          <a:off x="628650" y="1214438"/>
          <a:ext cx="78867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573062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90539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882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Averaged Reward 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5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sample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~ 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the training episodes</a:t>
                      </a:r>
                    </a:p>
                    <a:p>
                      <a:r>
                        <a:rPr lang="en-US" dirty="0"/>
                        <a:t>Use Discounted Total reward instead of Immediate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4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199~299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Advantage Actor-Critic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0484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C585-915C-4DA8-8660-FDE432F6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3BD3-24D8-4F4A-B527-FBAF06EF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https://colab.research.google.com/drive/1wRmqMTwvNb5MTDdza2QntIS6TeLpUQBb?usp=sharing</a:t>
            </a:r>
          </a:p>
        </p:txBody>
      </p:sp>
    </p:spTree>
    <p:extLst>
      <p:ext uri="{BB962C8B-B14F-4D97-AF65-F5344CB8AC3E}">
        <p14:creationId xmlns:p14="http://schemas.microsoft.com/office/powerpoint/2010/main" val="1053742095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35313</TotalTime>
  <Words>139</Words>
  <Application>Microsoft Office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Aharoni</vt:lpstr>
      <vt:lpstr>Arial</vt:lpstr>
      <vt:lpstr>Calibri</vt:lpstr>
      <vt:lpstr>Calibri Light</vt:lpstr>
      <vt:lpstr>Office Theme</vt:lpstr>
      <vt:lpstr>Course Project 6: Reinforcement Learning</vt:lpstr>
      <vt:lpstr>Task Introduction</vt:lpstr>
      <vt:lpstr>Task Introduction</vt:lpstr>
      <vt:lpstr>Sample Result</vt:lpstr>
      <vt:lpstr>Grading Policy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194</cp:revision>
  <cp:lastPrinted>2022-02-11T16:43:52Z</cp:lastPrinted>
  <dcterms:created xsi:type="dcterms:W3CDTF">2021-08-26T23:31:47Z</dcterms:created>
  <dcterms:modified xsi:type="dcterms:W3CDTF">2023-10-31T02:11:32Z</dcterms:modified>
</cp:coreProperties>
</file>