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1524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FcJYlrXOdyPWjKyIfFFP-FsJa5Okvnx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3: Image Classification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ED1B-CBC4-1D8A-17F0-0912712B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 –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2ADF-6C98-B3D8-D06F-6DF6F05D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Image Classification with Convolutional Neural Networks (CNN).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Food-10 Dataset:</a:t>
            </a:r>
          </a:p>
          <a:p>
            <a:pPr lvl="1"/>
            <a:r>
              <a:rPr lang="en-US" dirty="0"/>
              <a:t>Contains 10 different food images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Validation set</a:t>
            </a:r>
          </a:p>
          <a:p>
            <a:pPr lvl="1"/>
            <a:r>
              <a:rPr lang="en-US" dirty="0"/>
              <a:t>Testing set</a:t>
            </a:r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Accuracy on testing set: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38AEC-A7E9-551B-40B7-F5A6179D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91" y="1643505"/>
            <a:ext cx="6434416" cy="190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BB339-19F0-F262-E644-1D6018D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86" y="5420767"/>
            <a:ext cx="2694253" cy="6478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08491C-D0C3-B4A8-FA57-FEA44913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17" y="3737741"/>
            <a:ext cx="1199068" cy="11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D926B7-307F-BB66-E113-405083B0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70" y="3737741"/>
            <a:ext cx="901452" cy="120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7899B9-18B4-B44C-B2A0-51A52EE5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07" y="3737741"/>
            <a:ext cx="1199068" cy="11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7551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99B-8BF9-463A-919F-18F6320A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 –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2F87-89CE-4553-BCE2-785E29C4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5A657-4247-4764-828A-E62E30D8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0" y="2100547"/>
            <a:ext cx="724953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549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392-D893-41A0-9FFA-71EB6F89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2C8BED-FC24-4A9D-9D69-551ED0C51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31263"/>
              </p:ext>
            </p:extLst>
          </p:nvPr>
        </p:nvGraphicFramePr>
        <p:xfrm>
          <a:off x="628650" y="1214436"/>
          <a:ext cx="8075085" cy="424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17">
                  <a:extLst>
                    <a:ext uri="{9D8B030D-6E8A-4147-A177-3AD203B41FA5}">
                      <a16:colId xmlns:a16="http://schemas.microsoft.com/office/drawing/2014/main" val="828073620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719656609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3878682173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1535577001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3378812835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09756"/>
                  </a:ext>
                </a:extLst>
              </a:tr>
              <a:tr h="78112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the sample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82492"/>
                  </a:ext>
                </a:extLst>
              </a:tr>
              <a:tr h="1450651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Augmentation and Longer Trian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30 to 60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66201"/>
                  </a:ext>
                </a:extLst>
              </a:tr>
              <a:tr h="78112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Model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1.5 to 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48522"/>
                  </a:ext>
                </a:extLst>
              </a:tr>
              <a:tr h="781120">
                <a:tc>
                  <a:txBody>
                    <a:bodyPr/>
                    <a:lstStyle/>
                    <a:p>
                      <a:r>
                        <a:rPr lang="en-US" dirty="0"/>
                        <a:t>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Pre-trained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5 to 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3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95524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FA0-2A86-45C4-9918-8A7A436A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1F8A-73C0-409A-8E28-FFE02213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augmentation by completing “</a:t>
            </a:r>
            <a:r>
              <a:rPr lang="en-US" dirty="0" err="1"/>
              <a:t>train_tfm</a:t>
            </a:r>
            <a:r>
              <a:rPr lang="en-US" dirty="0"/>
              <a:t>” function in the sample code with image size of your choice.</a:t>
            </a:r>
          </a:p>
          <a:p>
            <a:r>
              <a:rPr lang="en-US" dirty="0"/>
              <a:t>Your “</a:t>
            </a:r>
            <a:r>
              <a:rPr lang="en-US" dirty="0" err="1"/>
              <a:t>train_tfm</a:t>
            </a:r>
            <a:r>
              <a:rPr lang="en-US" dirty="0"/>
              <a:t>” needs to produce at least 5 different results for a single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this link to find some pre-built image augmentation methods in </a:t>
            </a:r>
            <a:r>
              <a:rPr lang="en-US" dirty="0" err="1"/>
              <a:t>Pytorch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https://pytorch.org/vision/stable/transforms.html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4421E-8A3E-4D68-8ED9-9F03346F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766151"/>
            <a:ext cx="8110605" cy="1707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6039F-7E8D-47FE-A6EF-57BA48921384}"/>
              </a:ext>
            </a:extLst>
          </p:cNvPr>
          <p:cNvSpPr txBox="1"/>
          <p:nvPr/>
        </p:nvSpPr>
        <p:spPr>
          <a:xfrm>
            <a:off x="5156200" y="2421466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Reasonable Transformations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B1BC-4470-4B3F-811B-98BE650ABC83}"/>
              </a:ext>
            </a:extLst>
          </p:cNvPr>
          <p:cNvSpPr txBox="1"/>
          <p:nvPr/>
        </p:nvSpPr>
        <p:spPr>
          <a:xfrm>
            <a:off x="5142712" y="4483525"/>
            <a:ext cx="306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Unreasonable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12176794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43FD-91D6-4DA5-A300-6636F363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Submission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2BBD-4D07-4749-A0DA-49C2747A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code will generate a ‘submission.csv’ file, which contains predictions of test images.</a:t>
            </a:r>
          </a:p>
          <a:p>
            <a:r>
              <a:rPr lang="en-US" dirty="0"/>
              <a:t>Download the ‘submission.csv’ from the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Upload the ‘submission.csv’ to the Kaggle via the link:</a:t>
            </a:r>
          </a:p>
          <a:p>
            <a:pPr lvl="1"/>
            <a:r>
              <a:rPr lang="en-US" dirty="0"/>
              <a:t>https://www.kaggle.com/t/65a4af3c0f974ea3bf64460f7596047a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1588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F02C-B750-45FA-AD55-D4B5D5C9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25DE-8FB0-404E-84B4-E41A424B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Colab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https://colab.research.google.com/drive/1kFcJYlrXOdyPWjKyIfFFP-FsJa5Okvnx?usp=sharing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768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35381</TotalTime>
  <Words>282</Words>
  <Application>Microsoft Office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Aharoni</vt:lpstr>
      <vt:lpstr>Arial</vt:lpstr>
      <vt:lpstr>Calibri</vt:lpstr>
      <vt:lpstr>Calibri Light</vt:lpstr>
      <vt:lpstr>Office Theme</vt:lpstr>
      <vt:lpstr>Course Project 3: Image Classification</vt:lpstr>
      <vt:lpstr>Task Introduction – Image Classification</vt:lpstr>
      <vt:lpstr>Task Introduction – Image Classification</vt:lpstr>
      <vt:lpstr>Grading Policy</vt:lpstr>
      <vt:lpstr>Data Augmentation Implementation</vt:lpstr>
      <vt:lpstr>New Submission Method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201</cp:revision>
  <cp:lastPrinted>2022-02-11T16:43:52Z</cp:lastPrinted>
  <dcterms:created xsi:type="dcterms:W3CDTF">2021-08-26T23:31:47Z</dcterms:created>
  <dcterms:modified xsi:type="dcterms:W3CDTF">2023-10-04T20:28:11Z</dcterms:modified>
</cp:coreProperties>
</file>