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79" r:id="rId3"/>
    <p:sldId id="280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78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x="9144000" cy="6858000" type="screen4x3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ngxiao Wang" initials="LW" lastIdx="1" clrIdx="0">
    <p:extLst>
      <p:ext uri="{19B8F6BF-5375-455C-9EA6-DF929625EA0E}">
        <p15:presenceInfo xmlns:p15="http://schemas.microsoft.com/office/powerpoint/2012/main" userId="53f5587846548092" providerId="Windows Live"/>
      </p:ext>
    </p:extLst>
  </p:cmAuthor>
  <p:cmAuthor id="2" name="Wang, Lingxiao" initials="WL" lastIdx="1" clrIdx="1">
    <p:extLst>
      <p:ext uri="{19B8F6BF-5375-455C-9EA6-DF929625EA0E}">
        <p15:presenceInfo xmlns:p15="http://schemas.microsoft.com/office/powerpoint/2012/main" userId="S::LINGXIAW@my.erau.edu::6028c0ea-0ea6-4225-8cd0-a3943221d2b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3D53590-9EB4-4059-BC22-8221D59AD50F}" v="993" dt="2022-02-06T04:23:58.32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192" autoAdjust="0"/>
    <p:restoredTop sz="82609" autoAdjust="0"/>
  </p:normalViewPr>
  <p:slideViewPr>
    <p:cSldViewPr snapToGrid="0">
      <p:cViewPr varScale="1">
        <p:scale>
          <a:sx n="117" d="100"/>
          <a:sy n="117" d="100"/>
        </p:scale>
        <p:origin x="888" y="51"/>
      </p:cViewPr>
      <p:guideLst/>
    </p:cSldViewPr>
  </p:slideViewPr>
  <p:outlineViewPr>
    <p:cViewPr>
      <p:scale>
        <a:sx n="33" d="100"/>
        <a:sy n="33" d="100"/>
      </p:scale>
      <p:origin x="0" y="-12384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2874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ngxiao Wang" userId="53f5587846548092" providerId="LiveId" clId="{73D53590-9EB4-4059-BC22-8221D59AD50F}"/>
    <pc:docChg chg="undo custSel addSld delSld modSld">
      <pc:chgData name="Lingxiao Wang" userId="53f5587846548092" providerId="LiveId" clId="{73D53590-9EB4-4059-BC22-8221D59AD50F}" dt="2022-02-06T04:25:00.584" v="4351" actId="20577"/>
      <pc:docMkLst>
        <pc:docMk/>
      </pc:docMkLst>
      <pc:sldChg chg="modSp mod">
        <pc:chgData name="Lingxiao Wang" userId="53f5587846548092" providerId="LiveId" clId="{73D53590-9EB4-4059-BC22-8221D59AD50F}" dt="2022-02-05T19:27:54.838" v="15" actId="20577"/>
        <pc:sldMkLst>
          <pc:docMk/>
          <pc:sldMk cId="1007613103" sldId="265"/>
        </pc:sldMkLst>
        <pc:spChg chg="mod">
          <ac:chgData name="Lingxiao Wang" userId="53f5587846548092" providerId="LiveId" clId="{73D53590-9EB4-4059-BC22-8221D59AD50F}" dt="2022-02-05T19:27:54.838" v="15" actId="20577"/>
          <ac:spMkLst>
            <pc:docMk/>
            <pc:sldMk cId="1007613103" sldId="265"/>
            <ac:spMk id="3" creationId="{8C3AA77E-A508-45E2-B3CE-10FB6C76127D}"/>
          </ac:spMkLst>
        </pc:spChg>
      </pc:sldChg>
      <pc:sldChg chg="modSp mod">
        <pc:chgData name="Lingxiao Wang" userId="53f5587846548092" providerId="LiveId" clId="{73D53590-9EB4-4059-BC22-8221D59AD50F}" dt="2022-02-06T02:47:55.051" v="2541"/>
        <pc:sldMkLst>
          <pc:docMk/>
          <pc:sldMk cId="3570608887" sldId="267"/>
        </pc:sldMkLst>
        <pc:spChg chg="mod">
          <ac:chgData name="Lingxiao Wang" userId="53f5587846548092" providerId="LiveId" clId="{73D53590-9EB4-4059-BC22-8221D59AD50F}" dt="2022-02-06T02:47:55.051" v="2541"/>
          <ac:spMkLst>
            <pc:docMk/>
            <pc:sldMk cId="3570608887" sldId="267"/>
            <ac:spMk id="3" creationId="{41411869-59F9-43CF-94F3-60ADCD130462}"/>
          </ac:spMkLst>
        </pc:spChg>
      </pc:sldChg>
      <pc:sldChg chg="addSp modSp mod">
        <pc:chgData name="Lingxiao Wang" userId="53f5587846548092" providerId="LiveId" clId="{73D53590-9EB4-4059-BC22-8221D59AD50F}" dt="2022-02-05T20:46:26.622" v="971" actId="20577"/>
        <pc:sldMkLst>
          <pc:docMk/>
          <pc:sldMk cId="2561242477" sldId="268"/>
        </pc:sldMkLst>
        <pc:spChg chg="mod">
          <ac:chgData name="Lingxiao Wang" userId="53f5587846548092" providerId="LiveId" clId="{73D53590-9EB4-4059-BC22-8221D59AD50F}" dt="2022-02-05T20:46:26.622" v="971" actId="20577"/>
          <ac:spMkLst>
            <pc:docMk/>
            <pc:sldMk cId="2561242477" sldId="268"/>
            <ac:spMk id="3" creationId="{47049EA6-FF7D-4AAA-B72F-7C17A5A7368A}"/>
          </ac:spMkLst>
        </pc:spChg>
        <pc:graphicFrameChg chg="add mod modGraphic">
          <ac:chgData name="Lingxiao Wang" userId="53f5587846548092" providerId="LiveId" clId="{73D53590-9EB4-4059-BC22-8221D59AD50F}" dt="2022-02-05T19:34:35.049" v="242" actId="1076"/>
          <ac:graphicFrameMkLst>
            <pc:docMk/>
            <pc:sldMk cId="2561242477" sldId="268"/>
            <ac:graphicFrameMk id="4" creationId="{398F672E-16E4-4C1A-B896-5A9DED106CB8}"/>
          </ac:graphicFrameMkLst>
        </pc:graphicFrameChg>
        <pc:picChg chg="add mod">
          <ac:chgData name="Lingxiao Wang" userId="53f5587846548092" providerId="LiveId" clId="{73D53590-9EB4-4059-BC22-8221D59AD50F}" dt="2022-02-05T19:34:39.706" v="243" actId="1076"/>
          <ac:picMkLst>
            <pc:docMk/>
            <pc:sldMk cId="2561242477" sldId="268"/>
            <ac:picMk id="7" creationId="{B0828EDB-5707-43AB-98C8-B8CB27E49859}"/>
          </ac:picMkLst>
        </pc:picChg>
      </pc:sldChg>
      <pc:sldChg chg="modSp mod">
        <pc:chgData name="Lingxiao Wang" userId="53f5587846548092" providerId="LiveId" clId="{73D53590-9EB4-4059-BC22-8221D59AD50F}" dt="2022-02-05T19:28:08.203" v="31" actId="20577"/>
        <pc:sldMkLst>
          <pc:docMk/>
          <pc:sldMk cId="2448345085" sldId="269"/>
        </pc:sldMkLst>
        <pc:spChg chg="mod">
          <ac:chgData name="Lingxiao Wang" userId="53f5587846548092" providerId="LiveId" clId="{73D53590-9EB4-4059-BC22-8221D59AD50F}" dt="2022-02-05T19:28:08.203" v="31" actId="20577"/>
          <ac:spMkLst>
            <pc:docMk/>
            <pc:sldMk cId="2448345085" sldId="269"/>
            <ac:spMk id="3" creationId="{8C3AA77E-A508-45E2-B3CE-10FB6C76127D}"/>
          </ac:spMkLst>
        </pc:spChg>
      </pc:sldChg>
      <pc:sldChg chg="modSp mod">
        <pc:chgData name="Lingxiao Wang" userId="53f5587846548092" providerId="LiveId" clId="{73D53590-9EB4-4059-BC22-8221D59AD50F}" dt="2022-02-06T03:17:05.134" v="3214" actId="1076"/>
        <pc:sldMkLst>
          <pc:docMk/>
          <pc:sldMk cId="3956444756" sldId="271"/>
        </pc:sldMkLst>
        <pc:spChg chg="mod">
          <ac:chgData name="Lingxiao Wang" userId="53f5587846548092" providerId="LiveId" clId="{73D53590-9EB4-4059-BC22-8221D59AD50F}" dt="2022-02-06T03:17:05.134" v="3214" actId="1076"/>
          <ac:spMkLst>
            <pc:docMk/>
            <pc:sldMk cId="3956444756" sldId="271"/>
            <ac:spMk id="9" creationId="{BFC58D5D-E4D8-46FF-BFC8-B303286A4E18}"/>
          </ac:spMkLst>
        </pc:spChg>
      </pc:sldChg>
      <pc:sldChg chg="addSp delSp modSp new mod">
        <pc:chgData name="Lingxiao Wang" userId="53f5587846548092" providerId="LiveId" clId="{73D53590-9EB4-4059-BC22-8221D59AD50F}" dt="2022-02-06T02:53:12.473" v="2676" actId="1076"/>
        <pc:sldMkLst>
          <pc:docMk/>
          <pc:sldMk cId="3955956457" sldId="272"/>
        </pc:sldMkLst>
        <pc:spChg chg="mod">
          <ac:chgData name="Lingxiao Wang" userId="53f5587846548092" providerId="LiveId" clId="{73D53590-9EB4-4059-BC22-8221D59AD50F}" dt="2022-02-05T19:34:55.928" v="263" actId="20577"/>
          <ac:spMkLst>
            <pc:docMk/>
            <pc:sldMk cId="3955956457" sldId="272"/>
            <ac:spMk id="2" creationId="{83A5A15A-8795-476E-9F70-F6B787D34F83}"/>
          </ac:spMkLst>
        </pc:spChg>
        <pc:spChg chg="mod">
          <ac:chgData name="Lingxiao Wang" userId="53f5587846548092" providerId="LiveId" clId="{73D53590-9EB4-4059-BC22-8221D59AD50F}" dt="2022-02-05T19:35:25.932" v="264"/>
          <ac:spMkLst>
            <pc:docMk/>
            <pc:sldMk cId="3955956457" sldId="272"/>
            <ac:spMk id="3" creationId="{A10DE9C7-6786-4E12-B4B1-24B5F3F60D5C}"/>
          </ac:spMkLst>
        </pc:spChg>
        <pc:spChg chg="add mod">
          <ac:chgData name="Lingxiao Wang" userId="53f5587846548092" providerId="LiveId" clId="{73D53590-9EB4-4059-BC22-8221D59AD50F}" dt="2022-02-05T19:35:45.514" v="266" actId="1076"/>
          <ac:spMkLst>
            <pc:docMk/>
            <pc:sldMk cId="3955956457" sldId="272"/>
            <ac:spMk id="5" creationId="{F0F00CAB-BDBE-425C-B385-7FE84BF9AB6A}"/>
          </ac:spMkLst>
        </pc:spChg>
        <pc:spChg chg="add mod">
          <ac:chgData name="Lingxiao Wang" userId="53f5587846548092" providerId="LiveId" clId="{73D53590-9EB4-4059-BC22-8221D59AD50F}" dt="2022-02-06T02:33:22.897" v="2164" actId="1076"/>
          <ac:spMkLst>
            <pc:docMk/>
            <pc:sldMk cId="3955956457" sldId="272"/>
            <ac:spMk id="7" creationId="{0AEF4BDE-3A8D-4CAE-938E-BF86ED1AD47E}"/>
          </ac:spMkLst>
        </pc:spChg>
        <pc:spChg chg="add mod">
          <ac:chgData name="Lingxiao Wang" userId="53f5587846548092" providerId="LiveId" clId="{73D53590-9EB4-4059-BC22-8221D59AD50F}" dt="2022-02-05T19:35:45.514" v="266" actId="1076"/>
          <ac:spMkLst>
            <pc:docMk/>
            <pc:sldMk cId="3955956457" sldId="272"/>
            <ac:spMk id="8" creationId="{A2FF1B2D-8704-4606-A3AA-8DC7D6DECBE7}"/>
          </ac:spMkLst>
        </pc:spChg>
        <pc:spChg chg="add mod">
          <ac:chgData name="Lingxiao Wang" userId="53f5587846548092" providerId="LiveId" clId="{73D53590-9EB4-4059-BC22-8221D59AD50F}" dt="2022-02-05T19:36:17.242" v="277" actId="1076"/>
          <ac:spMkLst>
            <pc:docMk/>
            <pc:sldMk cId="3955956457" sldId="272"/>
            <ac:spMk id="9" creationId="{42C6779A-6DDE-4EA7-A3D3-C9F23C82F8E7}"/>
          </ac:spMkLst>
        </pc:spChg>
        <pc:spChg chg="add mod">
          <ac:chgData name="Lingxiao Wang" userId="53f5587846548092" providerId="LiveId" clId="{73D53590-9EB4-4059-BC22-8221D59AD50F}" dt="2022-02-05T19:37:03.561" v="282" actId="1076"/>
          <ac:spMkLst>
            <pc:docMk/>
            <pc:sldMk cId="3955956457" sldId="272"/>
            <ac:spMk id="10" creationId="{A856D55F-BB8E-46FF-8F73-5B23AB285972}"/>
          </ac:spMkLst>
        </pc:spChg>
        <pc:spChg chg="add mod">
          <ac:chgData name="Lingxiao Wang" userId="53f5587846548092" providerId="LiveId" clId="{73D53590-9EB4-4059-BC22-8221D59AD50F}" dt="2022-02-05T19:37:56.226" v="299" actId="1076"/>
          <ac:spMkLst>
            <pc:docMk/>
            <pc:sldMk cId="3955956457" sldId="272"/>
            <ac:spMk id="11" creationId="{9503B2D5-346A-417A-A5A9-7E5C93CF52CE}"/>
          </ac:spMkLst>
        </pc:spChg>
        <pc:spChg chg="add mod">
          <ac:chgData name="Lingxiao Wang" userId="53f5587846548092" providerId="LiveId" clId="{73D53590-9EB4-4059-BC22-8221D59AD50F}" dt="2022-02-05T19:38:00.250" v="300" actId="1076"/>
          <ac:spMkLst>
            <pc:docMk/>
            <pc:sldMk cId="3955956457" sldId="272"/>
            <ac:spMk id="12" creationId="{845410C2-78BC-4DA0-8F51-5EEBAB7440E1}"/>
          </ac:spMkLst>
        </pc:spChg>
        <pc:spChg chg="add del mod">
          <ac:chgData name="Lingxiao Wang" userId="53f5587846548092" providerId="LiveId" clId="{73D53590-9EB4-4059-BC22-8221D59AD50F}" dt="2022-02-05T19:38:55.102" v="327" actId="478"/>
          <ac:spMkLst>
            <pc:docMk/>
            <pc:sldMk cId="3955956457" sldId="272"/>
            <ac:spMk id="13" creationId="{EEB8DB89-74DD-4195-9A0D-DB51271C47CA}"/>
          </ac:spMkLst>
        </pc:spChg>
        <pc:spChg chg="add mod">
          <ac:chgData name="Lingxiao Wang" userId="53f5587846548092" providerId="LiveId" clId="{73D53590-9EB4-4059-BC22-8221D59AD50F}" dt="2022-02-05T21:28:24.809" v="1234" actId="1076"/>
          <ac:spMkLst>
            <pc:docMk/>
            <pc:sldMk cId="3955956457" sldId="272"/>
            <ac:spMk id="14" creationId="{5B2F5232-03F2-466C-A852-6086518E61CD}"/>
          </ac:spMkLst>
        </pc:spChg>
        <pc:spChg chg="add del mod">
          <ac:chgData name="Lingxiao Wang" userId="53f5587846548092" providerId="LiveId" clId="{73D53590-9EB4-4059-BC22-8221D59AD50F}" dt="2022-02-05T19:39:10.872" v="332" actId="478"/>
          <ac:spMkLst>
            <pc:docMk/>
            <pc:sldMk cId="3955956457" sldId="272"/>
            <ac:spMk id="15" creationId="{BE18EEE9-AF70-40F9-A3A3-1B7A0B911CC1}"/>
          </ac:spMkLst>
        </pc:spChg>
        <pc:spChg chg="add mod">
          <ac:chgData name="Lingxiao Wang" userId="53f5587846548092" providerId="LiveId" clId="{73D53590-9EB4-4059-BC22-8221D59AD50F}" dt="2022-02-05T21:28:24.809" v="1234" actId="1076"/>
          <ac:spMkLst>
            <pc:docMk/>
            <pc:sldMk cId="3955956457" sldId="272"/>
            <ac:spMk id="16" creationId="{1AA682D1-96BF-4BB8-869C-ADEE60143B8B}"/>
          </ac:spMkLst>
        </pc:spChg>
        <pc:spChg chg="add mod">
          <ac:chgData name="Lingxiao Wang" userId="53f5587846548092" providerId="LiveId" clId="{73D53590-9EB4-4059-BC22-8221D59AD50F}" dt="2022-02-05T21:28:24.809" v="1234" actId="1076"/>
          <ac:spMkLst>
            <pc:docMk/>
            <pc:sldMk cId="3955956457" sldId="272"/>
            <ac:spMk id="18" creationId="{D3DA25FD-29C8-44E7-B474-F6B657364028}"/>
          </ac:spMkLst>
        </pc:spChg>
        <pc:spChg chg="add mod">
          <ac:chgData name="Lingxiao Wang" userId="53f5587846548092" providerId="LiveId" clId="{73D53590-9EB4-4059-BC22-8221D59AD50F}" dt="2022-02-05T21:28:24.809" v="1234" actId="1076"/>
          <ac:spMkLst>
            <pc:docMk/>
            <pc:sldMk cId="3955956457" sldId="272"/>
            <ac:spMk id="19" creationId="{CBDD949C-74D0-43B4-9585-80FE0373585B}"/>
          </ac:spMkLst>
        </pc:spChg>
        <pc:spChg chg="add mod">
          <ac:chgData name="Lingxiao Wang" userId="53f5587846548092" providerId="LiveId" clId="{73D53590-9EB4-4059-BC22-8221D59AD50F}" dt="2022-02-05T21:28:24.809" v="1234" actId="1076"/>
          <ac:spMkLst>
            <pc:docMk/>
            <pc:sldMk cId="3955956457" sldId="272"/>
            <ac:spMk id="20" creationId="{1B6BD1DA-AEF7-4B57-B539-5D480E6A0F0A}"/>
          </ac:spMkLst>
        </pc:spChg>
        <pc:spChg chg="add mod">
          <ac:chgData name="Lingxiao Wang" userId="53f5587846548092" providerId="LiveId" clId="{73D53590-9EB4-4059-BC22-8221D59AD50F}" dt="2022-02-05T21:28:28.377" v="1235" actId="1076"/>
          <ac:spMkLst>
            <pc:docMk/>
            <pc:sldMk cId="3955956457" sldId="272"/>
            <ac:spMk id="21" creationId="{4DDB7232-ABB0-4DC4-BC51-30F1CBB39811}"/>
          </ac:spMkLst>
        </pc:spChg>
        <pc:spChg chg="add mod">
          <ac:chgData name="Lingxiao Wang" userId="53f5587846548092" providerId="LiveId" clId="{73D53590-9EB4-4059-BC22-8221D59AD50F}" dt="2022-02-05T21:28:24.809" v="1234" actId="1076"/>
          <ac:spMkLst>
            <pc:docMk/>
            <pc:sldMk cId="3955956457" sldId="272"/>
            <ac:spMk id="22" creationId="{D6E6DF60-5820-4D23-98E8-EC3251C31DD9}"/>
          </ac:spMkLst>
        </pc:spChg>
        <pc:spChg chg="mod">
          <ac:chgData name="Lingxiao Wang" userId="53f5587846548092" providerId="LiveId" clId="{73D53590-9EB4-4059-BC22-8221D59AD50F}" dt="2022-02-05T19:55:15.716" v="645"/>
          <ac:spMkLst>
            <pc:docMk/>
            <pc:sldMk cId="3955956457" sldId="272"/>
            <ac:spMk id="24" creationId="{E0552E05-3773-4972-BADF-E26BCFDAF926}"/>
          </ac:spMkLst>
        </pc:spChg>
        <pc:spChg chg="mod">
          <ac:chgData name="Lingxiao Wang" userId="53f5587846548092" providerId="LiveId" clId="{73D53590-9EB4-4059-BC22-8221D59AD50F}" dt="2022-02-05T19:55:15.716" v="645"/>
          <ac:spMkLst>
            <pc:docMk/>
            <pc:sldMk cId="3955956457" sldId="272"/>
            <ac:spMk id="25" creationId="{EA1732F6-5F8D-425B-ADB8-A3B73A9A5D0B}"/>
          </ac:spMkLst>
        </pc:spChg>
        <pc:spChg chg="mod">
          <ac:chgData name="Lingxiao Wang" userId="53f5587846548092" providerId="LiveId" clId="{73D53590-9EB4-4059-BC22-8221D59AD50F}" dt="2022-02-05T19:55:15.716" v="645"/>
          <ac:spMkLst>
            <pc:docMk/>
            <pc:sldMk cId="3955956457" sldId="272"/>
            <ac:spMk id="26" creationId="{AAFC9CF4-3D88-49F2-93F6-981AA66377E6}"/>
          </ac:spMkLst>
        </pc:spChg>
        <pc:spChg chg="mod">
          <ac:chgData name="Lingxiao Wang" userId="53f5587846548092" providerId="LiveId" clId="{73D53590-9EB4-4059-BC22-8221D59AD50F}" dt="2022-02-05T19:55:15.716" v="645"/>
          <ac:spMkLst>
            <pc:docMk/>
            <pc:sldMk cId="3955956457" sldId="272"/>
            <ac:spMk id="28" creationId="{E522C762-CE51-40C4-BEC5-D0C657B7436B}"/>
          </ac:spMkLst>
        </pc:spChg>
        <pc:spChg chg="mod">
          <ac:chgData name="Lingxiao Wang" userId="53f5587846548092" providerId="LiveId" clId="{73D53590-9EB4-4059-BC22-8221D59AD50F}" dt="2022-02-05T19:55:15.716" v="645"/>
          <ac:spMkLst>
            <pc:docMk/>
            <pc:sldMk cId="3955956457" sldId="272"/>
            <ac:spMk id="32" creationId="{1311CCCE-ECB1-4576-858F-EDC74B0B697B}"/>
          </ac:spMkLst>
        </pc:spChg>
        <pc:spChg chg="mod">
          <ac:chgData name="Lingxiao Wang" userId="53f5587846548092" providerId="LiveId" clId="{73D53590-9EB4-4059-BC22-8221D59AD50F}" dt="2022-02-05T19:55:15.716" v="645"/>
          <ac:spMkLst>
            <pc:docMk/>
            <pc:sldMk cId="3955956457" sldId="272"/>
            <ac:spMk id="33" creationId="{AB0EDB6B-0F1D-4FDB-A029-21CAC69E726E}"/>
          </ac:spMkLst>
        </pc:spChg>
        <pc:spChg chg="mod">
          <ac:chgData name="Lingxiao Wang" userId="53f5587846548092" providerId="LiveId" clId="{73D53590-9EB4-4059-BC22-8221D59AD50F}" dt="2022-02-05T19:55:15.716" v="645"/>
          <ac:spMkLst>
            <pc:docMk/>
            <pc:sldMk cId="3955956457" sldId="272"/>
            <ac:spMk id="35" creationId="{FCA5B44E-A2CD-4EEB-95C9-6C989AC9C970}"/>
          </ac:spMkLst>
        </pc:spChg>
        <pc:spChg chg="mod">
          <ac:chgData name="Lingxiao Wang" userId="53f5587846548092" providerId="LiveId" clId="{73D53590-9EB4-4059-BC22-8221D59AD50F}" dt="2022-02-05T19:55:15.716" v="645"/>
          <ac:spMkLst>
            <pc:docMk/>
            <pc:sldMk cId="3955956457" sldId="272"/>
            <ac:spMk id="38" creationId="{813C4117-CDE4-4EE0-89FB-138062D1954D}"/>
          </ac:spMkLst>
        </pc:spChg>
        <pc:spChg chg="mod">
          <ac:chgData name="Lingxiao Wang" userId="53f5587846548092" providerId="LiveId" clId="{73D53590-9EB4-4059-BC22-8221D59AD50F}" dt="2022-02-05T19:55:15.716" v="645"/>
          <ac:spMkLst>
            <pc:docMk/>
            <pc:sldMk cId="3955956457" sldId="272"/>
            <ac:spMk id="39" creationId="{4C91B906-E9F5-4113-9466-77FC06237282}"/>
          </ac:spMkLst>
        </pc:spChg>
        <pc:spChg chg="mod">
          <ac:chgData name="Lingxiao Wang" userId="53f5587846548092" providerId="LiveId" clId="{73D53590-9EB4-4059-BC22-8221D59AD50F}" dt="2022-02-05T19:55:15.716" v="645"/>
          <ac:spMkLst>
            <pc:docMk/>
            <pc:sldMk cId="3955956457" sldId="272"/>
            <ac:spMk id="40" creationId="{8B5D5FE0-EDFE-4926-8528-F6640B4FB500}"/>
          </ac:spMkLst>
        </pc:spChg>
        <pc:spChg chg="mod">
          <ac:chgData name="Lingxiao Wang" userId="53f5587846548092" providerId="LiveId" clId="{73D53590-9EB4-4059-BC22-8221D59AD50F}" dt="2022-02-05T19:55:15.716" v="645"/>
          <ac:spMkLst>
            <pc:docMk/>
            <pc:sldMk cId="3955956457" sldId="272"/>
            <ac:spMk id="41" creationId="{064AF6B0-192C-4260-936B-777B9ABA4623}"/>
          </ac:spMkLst>
        </pc:spChg>
        <pc:spChg chg="mod">
          <ac:chgData name="Lingxiao Wang" userId="53f5587846548092" providerId="LiveId" clId="{73D53590-9EB4-4059-BC22-8221D59AD50F}" dt="2022-02-05T19:55:15.716" v="645"/>
          <ac:spMkLst>
            <pc:docMk/>
            <pc:sldMk cId="3955956457" sldId="272"/>
            <ac:spMk id="42" creationId="{1AC72594-2067-4CDA-A0CD-8A49C917CD31}"/>
          </ac:spMkLst>
        </pc:spChg>
        <pc:spChg chg="mod">
          <ac:chgData name="Lingxiao Wang" userId="53f5587846548092" providerId="LiveId" clId="{73D53590-9EB4-4059-BC22-8221D59AD50F}" dt="2022-02-05T20:05:59.745" v="843"/>
          <ac:spMkLst>
            <pc:docMk/>
            <pc:sldMk cId="3955956457" sldId="272"/>
            <ac:spMk id="44" creationId="{84DDD730-506E-4F96-A83D-DE4B0EE65D2D}"/>
          </ac:spMkLst>
        </pc:spChg>
        <pc:spChg chg="mod">
          <ac:chgData name="Lingxiao Wang" userId="53f5587846548092" providerId="LiveId" clId="{73D53590-9EB4-4059-BC22-8221D59AD50F}" dt="2022-02-05T20:05:59.745" v="843"/>
          <ac:spMkLst>
            <pc:docMk/>
            <pc:sldMk cId="3955956457" sldId="272"/>
            <ac:spMk id="45" creationId="{9BE81A8C-D924-4E94-B437-CD39DC6B0EC2}"/>
          </ac:spMkLst>
        </pc:spChg>
        <pc:spChg chg="mod">
          <ac:chgData name="Lingxiao Wang" userId="53f5587846548092" providerId="LiveId" clId="{73D53590-9EB4-4059-BC22-8221D59AD50F}" dt="2022-02-05T20:05:59.745" v="843"/>
          <ac:spMkLst>
            <pc:docMk/>
            <pc:sldMk cId="3955956457" sldId="272"/>
            <ac:spMk id="47" creationId="{C771AF2D-736A-400C-A876-CDFD9ADCB0F5}"/>
          </ac:spMkLst>
        </pc:spChg>
        <pc:spChg chg="mod">
          <ac:chgData name="Lingxiao Wang" userId="53f5587846548092" providerId="LiveId" clId="{73D53590-9EB4-4059-BC22-8221D59AD50F}" dt="2022-02-05T20:05:59.745" v="843"/>
          <ac:spMkLst>
            <pc:docMk/>
            <pc:sldMk cId="3955956457" sldId="272"/>
            <ac:spMk id="49" creationId="{3BA754FB-E6DD-4706-B6E4-793B459FD189}"/>
          </ac:spMkLst>
        </pc:spChg>
        <pc:spChg chg="mod">
          <ac:chgData name="Lingxiao Wang" userId="53f5587846548092" providerId="LiveId" clId="{73D53590-9EB4-4059-BC22-8221D59AD50F}" dt="2022-02-05T20:05:59.745" v="843"/>
          <ac:spMkLst>
            <pc:docMk/>
            <pc:sldMk cId="3955956457" sldId="272"/>
            <ac:spMk id="50" creationId="{D50FBB91-5266-4173-A7FE-5D259FD4BE7A}"/>
          </ac:spMkLst>
        </pc:spChg>
        <pc:spChg chg="mod">
          <ac:chgData name="Lingxiao Wang" userId="53f5587846548092" providerId="LiveId" clId="{73D53590-9EB4-4059-BC22-8221D59AD50F}" dt="2022-02-05T20:05:59.745" v="843"/>
          <ac:spMkLst>
            <pc:docMk/>
            <pc:sldMk cId="3955956457" sldId="272"/>
            <ac:spMk id="53" creationId="{7FEDD438-9DE1-420B-B5F1-A08CE602CDAF}"/>
          </ac:spMkLst>
        </pc:spChg>
        <pc:spChg chg="mod">
          <ac:chgData name="Lingxiao Wang" userId="53f5587846548092" providerId="LiveId" clId="{73D53590-9EB4-4059-BC22-8221D59AD50F}" dt="2022-02-05T20:05:59.745" v="843"/>
          <ac:spMkLst>
            <pc:docMk/>
            <pc:sldMk cId="3955956457" sldId="272"/>
            <ac:spMk id="54" creationId="{CC7DED62-08AD-4767-9E9B-B7A495C7D4EE}"/>
          </ac:spMkLst>
        </pc:spChg>
        <pc:spChg chg="mod">
          <ac:chgData name="Lingxiao Wang" userId="53f5587846548092" providerId="LiveId" clId="{73D53590-9EB4-4059-BC22-8221D59AD50F}" dt="2022-02-05T20:05:59.745" v="843"/>
          <ac:spMkLst>
            <pc:docMk/>
            <pc:sldMk cId="3955956457" sldId="272"/>
            <ac:spMk id="55" creationId="{77EC2F8B-CD9F-4E9D-B409-F14A05FA8D29}"/>
          </ac:spMkLst>
        </pc:spChg>
        <pc:spChg chg="mod">
          <ac:chgData name="Lingxiao Wang" userId="53f5587846548092" providerId="LiveId" clId="{73D53590-9EB4-4059-BC22-8221D59AD50F}" dt="2022-02-05T20:05:59.745" v="843"/>
          <ac:spMkLst>
            <pc:docMk/>
            <pc:sldMk cId="3955956457" sldId="272"/>
            <ac:spMk id="57" creationId="{5DF30769-2AA8-45E8-8EF0-ED1F51C3DF70}"/>
          </ac:spMkLst>
        </pc:spChg>
        <pc:spChg chg="add del mod">
          <ac:chgData name="Lingxiao Wang" userId="53f5587846548092" providerId="LiveId" clId="{73D53590-9EB4-4059-BC22-8221D59AD50F}" dt="2022-02-05T20:48:19.557" v="972" actId="21"/>
          <ac:spMkLst>
            <pc:docMk/>
            <pc:sldMk cId="3955956457" sldId="272"/>
            <ac:spMk id="62" creationId="{A59DD831-38D8-42C2-9FB9-31204C701383}"/>
          </ac:spMkLst>
        </pc:spChg>
        <pc:spChg chg="add del mod">
          <ac:chgData name="Lingxiao Wang" userId="53f5587846548092" providerId="LiveId" clId="{73D53590-9EB4-4059-BC22-8221D59AD50F}" dt="2022-02-05T20:48:19.557" v="972" actId="21"/>
          <ac:spMkLst>
            <pc:docMk/>
            <pc:sldMk cId="3955956457" sldId="272"/>
            <ac:spMk id="65" creationId="{3BDDF017-7C14-4627-9671-C9133F963A01}"/>
          </ac:spMkLst>
        </pc:spChg>
        <pc:spChg chg="add del mod">
          <ac:chgData name="Lingxiao Wang" userId="53f5587846548092" providerId="LiveId" clId="{73D53590-9EB4-4059-BC22-8221D59AD50F}" dt="2022-02-05T20:55:04.848" v="1009" actId="478"/>
          <ac:spMkLst>
            <pc:docMk/>
            <pc:sldMk cId="3955956457" sldId="272"/>
            <ac:spMk id="67" creationId="{E15137E0-4E55-4441-978E-91FB089B1CC9}"/>
          </ac:spMkLst>
        </pc:spChg>
        <pc:spChg chg="add mod">
          <ac:chgData name="Lingxiao Wang" userId="53f5587846548092" providerId="LiveId" clId="{73D53590-9EB4-4059-BC22-8221D59AD50F}" dt="2022-02-05T21:28:44.097" v="1236" actId="1076"/>
          <ac:spMkLst>
            <pc:docMk/>
            <pc:sldMk cId="3955956457" sldId="272"/>
            <ac:spMk id="69" creationId="{B81D8E7F-45C3-47A1-9DA3-E92EE7D10E3D}"/>
          </ac:spMkLst>
        </pc:spChg>
        <pc:spChg chg="add mod">
          <ac:chgData name="Lingxiao Wang" userId="53f5587846548092" providerId="LiveId" clId="{73D53590-9EB4-4059-BC22-8221D59AD50F}" dt="2022-02-06T02:52:25.729" v="2649" actId="1076"/>
          <ac:spMkLst>
            <pc:docMk/>
            <pc:sldMk cId="3955956457" sldId="272"/>
            <ac:spMk id="70" creationId="{5D64F77D-DD68-424A-B229-8AE2F07DEDDC}"/>
          </ac:spMkLst>
        </pc:spChg>
        <pc:spChg chg="add mod">
          <ac:chgData name="Lingxiao Wang" userId="53f5587846548092" providerId="LiveId" clId="{73D53590-9EB4-4059-BC22-8221D59AD50F}" dt="2022-02-06T02:52:25.729" v="2649" actId="1076"/>
          <ac:spMkLst>
            <pc:docMk/>
            <pc:sldMk cId="3955956457" sldId="272"/>
            <ac:spMk id="71" creationId="{AEBA28AB-4100-49FC-9D86-061DC467C39A}"/>
          </ac:spMkLst>
        </pc:spChg>
        <pc:spChg chg="add mod">
          <ac:chgData name="Lingxiao Wang" userId="53f5587846548092" providerId="LiveId" clId="{73D53590-9EB4-4059-BC22-8221D59AD50F}" dt="2022-02-05T21:28:44.097" v="1236" actId="1076"/>
          <ac:spMkLst>
            <pc:docMk/>
            <pc:sldMk cId="3955956457" sldId="272"/>
            <ac:spMk id="72" creationId="{42DB5B1C-8B86-4547-8353-BE6034D762C8}"/>
          </ac:spMkLst>
        </pc:spChg>
        <pc:spChg chg="add mod">
          <ac:chgData name="Lingxiao Wang" userId="53f5587846548092" providerId="LiveId" clId="{73D53590-9EB4-4059-BC22-8221D59AD50F}" dt="2022-02-05T21:28:44.097" v="1236" actId="1076"/>
          <ac:spMkLst>
            <pc:docMk/>
            <pc:sldMk cId="3955956457" sldId="272"/>
            <ac:spMk id="73" creationId="{B30C175F-E10D-459D-BAFF-3B19666E5144}"/>
          </ac:spMkLst>
        </pc:spChg>
        <pc:spChg chg="add mod">
          <ac:chgData name="Lingxiao Wang" userId="53f5587846548092" providerId="LiveId" clId="{73D53590-9EB4-4059-BC22-8221D59AD50F}" dt="2022-02-05T21:28:44.097" v="1236" actId="1076"/>
          <ac:spMkLst>
            <pc:docMk/>
            <pc:sldMk cId="3955956457" sldId="272"/>
            <ac:spMk id="74" creationId="{873E60DD-9E56-4CAA-B716-3E0F5BE1AB87}"/>
          </ac:spMkLst>
        </pc:spChg>
        <pc:spChg chg="add mod">
          <ac:chgData name="Lingxiao Wang" userId="53f5587846548092" providerId="LiveId" clId="{73D53590-9EB4-4059-BC22-8221D59AD50F}" dt="2022-02-05T21:28:44.097" v="1236" actId="1076"/>
          <ac:spMkLst>
            <pc:docMk/>
            <pc:sldMk cId="3955956457" sldId="272"/>
            <ac:spMk id="75" creationId="{9C0C7ABA-A18F-4325-A7ED-AEF78CA4A460}"/>
          </ac:spMkLst>
        </pc:spChg>
        <pc:spChg chg="add mod">
          <ac:chgData name="Lingxiao Wang" userId="53f5587846548092" providerId="LiveId" clId="{73D53590-9EB4-4059-BC22-8221D59AD50F}" dt="2022-02-05T21:28:44.097" v="1236" actId="1076"/>
          <ac:spMkLst>
            <pc:docMk/>
            <pc:sldMk cId="3955956457" sldId="272"/>
            <ac:spMk id="76" creationId="{125A9A52-0EBA-4A0C-AD86-4E00A7245DE7}"/>
          </ac:spMkLst>
        </pc:spChg>
        <pc:spChg chg="add mod">
          <ac:chgData name="Lingxiao Wang" userId="53f5587846548092" providerId="LiveId" clId="{73D53590-9EB4-4059-BC22-8221D59AD50F}" dt="2022-02-06T02:52:25.729" v="2649" actId="1076"/>
          <ac:spMkLst>
            <pc:docMk/>
            <pc:sldMk cId="3955956457" sldId="272"/>
            <ac:spMk id="77" creationId="{2017925F-370C-4392-B192-A3E7CC56BCB8}"/>
          </ac:spMkLst>
        </pc:spChg>
        <pc:spChg chg="add mod">
          <ac:chgData name="Lingxiao Wang" userId="53f5587846548092" providerId="LiveId" clId="{73D53590-9EB4-4059-BC22-8221D59AD50F}" dt="2022-02-06T02:52:25.729" v="2649" actId="1076"/>
          <ac:spMkLst>
            <pc:docMk/>
            <pc:sldMk cId="3955956457" sldId="272"/>
            <ac:spMk id="78" creationId="{22FA7BCF-1D1F-4F44-82EA-1E7ECCE0CD66}"/>
          </ac:spMkLst>
        </pc:spChg>
        <pc:spChg chg="add mod">
          <ac:chgData name="Lingxiao Wang" userId="53f5587846548092" providerId="LiveId" clId="{73D53590-9EB4-4059-BC22-8221D59AD50F}" dt="2022-02-06T02:53:12.473" v="2676" actId="1076"/>
          <ac:spMkLst>
            <pc:docMk/>
            <pc:sldMk cId="3955956457" sldId="272"/>
            <ac:spMk id="80" creationId="{85703611-DFA8-4D16-812A-47C44E46119A}"/>
          </ac:spMkLst>
        </pc:spChg>
        <pc:grpChg chg="add del mod">
          <ac:chgData name="Lingxiao Wang" userId="53f5587846548092" providerId="LiveId" clId="{73D53590-9EB4-4059-BC22-8221D59AD50F}" dt="2022-02-05T19:55:27.407" v="650" actId="21"/>
          <ac:grpSpMkLst>
            <pc:docMk/>
            <pc:sldMk cId="3955956457" sldId="272"/>
            <ac:grpSpMk id="23" creationId="{22CB8D45-8A11-4485-BB0F-4589BAB9F178}"/>
          </ac:grpSpMkLst>
        </pc:grpChg>
        <pc:grpChg chg="add del mod">
          <ac:chgData name="Lingxiao Wang" userId="53f5587846548092" providerId="LiveId" clId="{73D53590-9EB4-4059-BC22-8221D59AD50F}" dt="2022-02-05T20:06:16.460" v="847" actId="478"/>
          <ac:grpSpMkLst>
            <pc:docMk/>
            <pc:sldMk cId="3955956457" sldId="272"/>
            <ac:grpSpMk id="43" creationId="{05C0C057-300E-4538-8B4A-4DE2D88AD224}"/>
          </ac:grpSpMkLst>
        </pc:grpChg>
        <pc:picChg chg="add mod">
          <ac:chgData name="Lingxiao Wang" userId="53f5587846548092" providerId="LiveId" clId="{73D53590-9EB4-4059-BC22-8221D59AD50F}" dt="2022-02-05T19:35:45.514" v="266" actId="1076"/>
          <ac:picMkLst>
            <pc:docMk/>
            <pc:sldMk cId="3955956457" sldId="272"/>
            <ac:picMk id="4" creationId="{BFDE0060-36DC-4A2E-AE9B-3BBBA88DA67F}"/>
          </ac:picMkLst>
        </pc:picChg>
        <pc:picChg chg="add mod">
          <ac:chgData name="Lingxiao Wang" userId="53f5587846548092" providerId="LiveId" clId="{73D53590-9EB4-4059-BC22-8221D59AD50F}" dt="2022-02-05T19:35:45.514" v="266" actId="1076"/>
          <ac:picMkLst>
            <pc:docMk/>
            <pc:sldMk cId="3955956457" sldId="272"/>
            <ac:picMk id="6" creationId="{2F575191-02E2-473F-8D2E-F575A87A4852}"/>
          </ac:picMkLst>
        </pc:picChg>
        <pc:picChg chg="add del mod">
          <ac:chgData name="Lingxiao Wang" userId="53f5587846548092" providerId="LiveId" clId="{73D53590-9EB4-4059-BC22-8221D59AD50F}" dt="2022-02-05T20:05:58.777" v="842" actId="478"/>
          <ac:picMkLst>
            <pc:docMk/>
            <pc:sldMk cId="3955956457" sldId="272"/>
            <ac:picMk id="17" creationId="{8B025ECD-D540-4429-89A0-6D1243A119AD}"/>
          </ac:picMkLst>
        </pc:picChg>
        <pc:picChg chg="add del mod">
          <ac:chgData name="Lingxiao Wang" userId="53f5587846548092" providerId="LiveId" clId="{73D53590-9EB4-4059-BC22-8221D59AD50F}" dt="2022-02-05T20:40:41.185" v="857" actId="478"/>
          <ac:picMkLst>
            <pc:docMk/>
            <pc:sldMk cId="3955956457" sldId="272"/>
            <ac:picMk id="59" creationId="{0E411A20-F502-4ECC-944B-BADE18FA6631}"/>
          </ac:picMkLst>
        </pc:picChg>
        <pc:picChg chg="add del mod">
          <ac:chgData name="Lingxiao Wang" userId="53f5587846548092" providerId="LiveId" clId="{73D53590-9EB4-4059-BC22-8221D59AD50F}" dt="2022-02-05T20:48:19.557" v="972" actId="21"/>
          <ac:picMkLst>
            <pc:docMk/>
            <pc:sldMk cId="3955956457" sldId="272"/>
            <ac:picMk id="61" creationId="{9B42B08D-B713-41BF-AE69-4C1E5AE95A5B}"/>
          </ac:picMkLst>
        </pc:picChg>
        <pc:picChg chg="add del mod">
          <ac:chgData name="Lingxiao Wang" userId="53f5587846548092" providerId="LiveId" clId="{73D53590-9EB4-4059-BC22-8221D59AD50F}" dt="2022-02-05T20:48:19.557" v="972" actId="21"/>
          <ac:picMkLst>
            <pc:docMk/>
            <pc:sldMk cId="3955956457" sldId="272"/>
            <ac:picMk id="64" creationId="{DDE8FF31-ABE7-4F0C-8F63-92B42C71EBB3}"/>
          </ac:picMkLst>
        </pc:picChg>
        <pc:picChg chg="add mod">
          <ac:chgData name="Lingxiao Wang" userId="53f5587846548092" providerId="LiveId" clId="{73D53590-9EB4-4059-BC22-8221D59AD50F}" dt="2022-02-06T02:52:25.729" v="2649" actId="1076"/>
          <ac:picMkLst>
            <pc:docMk/>
            <pc:sldMk cId="3955956457" sldId="272"/>
            <ac:picMk id="66" creationId="{A3FD9B84-32E1-40FA-8D55-F96FECFA2E12}"/>
          </ac:picMkLst>
        </pc:picChg>
        <pc:picChg chg="add mod">
          <ac:chgData name="Lingxiao Wang" userId="53f5587846548092" providerId="LiveId" clId="{73D53590-9EB4-4059-BC22-8221D59AD50F}" dt="2022-02-05T20:54:04.653" v="983" actId="571"/>
          <ac:picMkLst>
            <pc:docMk/>
            <pc:sldMk cId="3955956457" sldId="272"/>
            <ac:picMk id="68" creationId="{49AAD3C7-B082-44C9-B259-2AF7915ABDDC}"/>
          </ac:picMkLst>
        </pc:picChg>
        <pc:cxnChg chg="mod">
          <ac:chgData name="Lingxiao Wang" userId="53f5587846548092" providerId="LiveId" clId="{73D53590-9EB4-4059-BC22-8221D59AD50F}" dt="2022-02-05T19:55:27.407" v="650" actId="21"/>
          <ac:cxnSpMkLst>
            <pc:docMk/>
            <pc:sldMk cId="3955956457" sldId="272"/>
            <ac:cxnSpMk id="27" creationId="{A7E74070-7848-4366-942A-682DD5BF11DD}"/>
          </ac:cxnSpMkLst>
        </pc:cxnChg>
        <pc:cxnChg chg="mod">
          <ac:chgData name="Lingxiao Wang" userId="53f5587846548092" providerId="LiveId" clId="{73D53590-9EB4-4059-BC22-8221D59AD50F}" dt="2022-02-05T19:55:27.407" v="650" actId="21"/>
          <ac:cxnSpMkLst>
            <pc:docMk/>
            <pc:sldMk cId="3955956457" sldId="272"/>
            <ac:cxnSpMk id="29" creationId="{88F415DB-184E-4165-A804-D7B9113CA617}"/>
          </ac:cxnSpMkLst>
        </pc:cxnChg>
        <pc:cxnChg chg="mod">
          <ac:chgData name="Lingxiao Wang" userId="53f5587846548092" providerId="LiveId" clId="{73D53590-9EB4-4059-BC22-8221D59AD50F}" dt="2022-02-05T19:55:27.407" v="650" actId="21"/>
          <ac:cxnSpMkLst>
            <pc:docMk/>
            <pc:sldMk cId="3955956457" sldId="272"/>
            <ac:cxnSpMk id="30" creationId="{20C1104E-C99B-425E-8A5A-5CCA7CCE7326}"/>
          </ac:cxnSpMkLst>
        </pc:cxnChg>
        <pc:cxnChg chg="mod">
          <ac:chgData name="Lingxiao Wang" userId="53f5587846548092" providerId="LiveId" clId="{73D53590-9EB4-4059-BC22-8221D59AD50F}" dt="2022-02-05T19:55:15.716" v="645"/>
          <ac:cxnSpMkLst>
            <pc:docMk/>
            <pc:sldMk cId="3955956457" sldId="272"/>
            <ac:cxnSpMk id="31" creationId="{4347446F-7C96-4944-89D4-3E6A06D98148}"/>
          </ac:cxnSpMkLst>
        </pc:cxnChg>
        <pc:cxnChg chg="mod">
          <ac:chgData name="Lingxiao Wang" userId="53f5587846548092" providerId="LiveId" clId="{73D53590-9EB4-4059-BC22-8221D59AD50F}" dt="2022-02-05T19:55:15.716" v="645"/>
          <ac:cxnSpMkLst>
            <pc:docMk/>
            <pc:sldMk cId="3955956457" sldId="272"/>
            <ac:cxnSpMk id="34" creationId="{B6C21684-41D3-4400-BC6F-2D4A29CA428C}"/>
          </ac:cxnSpMkLst>
        </pc:cxnChg>
        <pc:cxnChg chg="mod">
          <ac:chgData name="Lingxiao Wang" userId="53f5587846548092" providerId="LiveId" clId="{73D53590-9EB4-4059-BC22-8221D59AD50F}" dt="2022-02-05T19:55:27.407" v="650" actId="21"/>
          <ac:cxnSpMkLst>
            <pc:docMk/>
            <pc:sldMk cId="3955956457" sldId="272"/>
            <ac:cxnSpMk id="36" creationId="{A966222E-4ED0-4B1D-A7EE-7C0EBE51E902}"/>
          </ac:cxnSpMkLst>
        </pc:cxnChg>
        <pc:cxnChg chg="mod">
          <ac:chgData name="Lingxiao Wang" userId="53f5587846548092" providerId="LiveId" clId="{73D53590-9EB4-4059-BC22-8221D59AD50F}" dt="2022-02-05T19:55:27.407" v="650" actId="21"/>
          <ac:cxnSpMkLst>
            <pc:docMk/>
            <pc:sldMk cId="3955956457" sldId="272"/>
            <ac:cxnSpMk id="37" creationId="{8E3A742F-5B47-4941-A90B-EADDFE71B950}"/>
          </ac:cxnSpMkLst>
        </pc:cxnChg>
        <pc:cxnChg chg="mod">
          <ac:chgData name="Lingxiao Wang" userId="53f5587846548092" providerId="LiveId" clId="{73D53590-9EB4-4059-BC22-8221D59AD50F}" dt="2022-02-05T20:06:16.460" v="847" actId="478"/>
          <ac:cxnSpMkLst>
            <pc:docMk/>
            <pc:sldMk cId="3955956457" sldId="272"/>
            <ac:cxnSpMk id="46" creationId="{00FAC62A-55AE-497C-B89C-908404773CBA}"/>
          </ac:cxnSpMkLst>
        </pc:cxnChg>
        <pc:cxnChg chg="mod">
          <ac:chgData name="Lingxiao Wang" userId="53f5587846548092" providerId="LiveId" clId="{73D53590-9EB4-4059-BC22-8221D59AD50F}" dt="2022-02-05T20:05:59.745" v="843"/>
          <ac:cxnSpMkLst>
            <pc:docMk/>
            <pc:sldMk cId="3955956457" sldId="272"/>
            <ac:cxnSpMk id="48" creationId="{0CCF4719-8582-4740-AC26-6171E391EA1B}"/>
          </ac:cxnSpMkLst>
        </pc:cxnChg>
        <pc:cxnChg chg="mod">
          <ac:chgData name="Lingxiao Wang" userId="53f5587846548092" providerId="LiveId" clId="{73D53590-9EB4-4059-BC22-8221D59AD50F}" dt="2022-02-05T20:05:59.745" v="843"/>
          <ac:cxnSpMkLst>
            <pc:docMk/>
            <pc:sldMk cId="3955956457" sldId="272"/>
            <ac:cxnSpMk id="51" creationId="{B68EBD57-D70C-43FE-A561-EB4787DE3BC1}"/>
          </ac:cxnSpMkLst>
        </pc:cxnChg>
        <pc:cxnChg chg="mod">
          <ac:chgData name="Lingxiao Wang" userId="53f5587846548092" providerId="LiveId" clId="{73D53590-9EB4-4059-BC22-8221D59AD50F}" dt="2022-02-05T20:06:16.460" v="847" actId="478"/>
          <ac:cxnSpMkLst>
            <pc:docMk/>
            <pc:sldMk cId="3955956457" sldId="272"/>
            <ac:cxnSpMk id="52" creationId="{58B31055-54BB-4EAE-8C48-D1DB3D76E642}"/>
          </ac:cxnSpMkLst>
        </pc:cxnChg>
        <pc:cxnChg chg="mod">
          <ac:chgData name="Lingxiao Wang" userId="53f5587846548092" providerId="LiveId" clId="{73D53590-9EB4-4059-BC22-8221D59AD50F}" dt="2022-02-05T20:06:16.460" v="847" actId="478"/>
          <ac:cxnSpMkLst>
            <pc:docMk/>
            <pc:sldMk cId="3955956457" sldId="272"/>
            <ac:cxnSpMk id="56" creationId="{BC78E0EC-F6A2-4537-B6FA-1CE62198FB20}"/>
          </ac:cxnSpMkLst>
        </pc:cxnChg>
      </pc:sldChg>
      <pc:sldChg chg="add del">
        <pc:chgData name="Lingxiao Wang" userId="53f5587846548092" providerId="LiveId" clId="{73D53590-9EB4-4059-BC22-8221D59AD50F}" dt="2022-02-05T19:33:17.615" v="217" actId="47"/>
        <pc:sldMkLst>
          <pc:docMk/>
          <pc:sldMk cId="4033427513" sldId="272"/>
        </pc:sldMkLst>
      </pc:sldChg>
      <pc:sldChg chg="addSp delSp modSp new del mod">
        <pc:chgData name="Lingxiao Wang" userId="53f5587846548092" providerId="LiveId" clId="{73D53590-9EB4-4059-BC22-8221D59AD50F}" dt="2022-02-06T02:46:30.767" v="2475" actId="47"/>
        <pc:sldMkLst>
          <pc:docMk/>
          <pc:sldMk cId="1255238577" sldId="273"/>
        </pc:sldMkLst>
        <pc:spChg chg="del">
          <ac:chgData name="Lingxiao Wang" userId="53f5587846548092" providerId="LiveId" clId="{73D53590-9EB4-4059-BC22-8221D59AD50F}" dt="2022-02-05T19:55:24.150" v="649" actId="478"/>
          <ac:spMkLst>
            <pc:docMk/>
            <pc:sldMk cId="1255238577" sldId="273"/>
            <ac:spMk id="2" creationId="{EAB1D097-C9C2-44FE-9DA9-294523E602FA}"/>
          </ac:spMkLst>
        </pc:spChg>
        <pc:spChg chg="del">
          <ac:chgData name="Lingxiao Wang" userId="53f5587846548092" providerId="LiveId" clId="{73D53590-9EB4-4059-BC22-8221D59AD50F}" dt="2022-02-05T19:55:23.164" v="648" actId="478"/>
          <ac:spMkLst>
            <pc:docMk/>
            <pc:sldMk cId="1255238577" sldId="273"/>
            <ac:spMk id="3" creationId="{663D1CF6-65AF-4E89-8F41-CB9E49E82C69}"/>
          </ac:spMkLst>
        </pc:spChg>
        <pc:spChg chg="mod topLvl">
          <ac:chgData name="Lingxiao Wang" userId="53f5587846548092" providerId="LiveId" clId="{73D53590-9EB4-4059-BC22-8221D59AD50F}" dt="2022-02-05T20:05:51.872" v="839" actId="164"/>
          <ac:spMkLst>
            <pc:docMk/>
            <pc:sldMk cId="1255238577" sldId="273"/>
            <ac:spMk id="5" creationId="{CA2C852C-4D61-41F9-85D9-F1B5C07A8255}"/>
          </ac:spMkLst>
        </pc:spChg>
        <pc:spChg chg="del mod">
          <ac:chgData name="Lingxiao Wang" userId="53f5587846548092" providerId="LiveId" clId="{73D53590-9EB4-4059-BC22-8221D59AD50F}" dt="2022-02-05T19:55:46.318" v="657" actId="478"/>
          <ac:spMkLst>
            <pc:docMk/>
            <pc:sldMk cId="1255238577" sldId="273"/>
            <ac:spMk id="6" creationId="{E48686C8-462A-4BAF-9812-F02BED156EA0}"/>
          </ac:spMkLst>
        </pc:spChg>
        <pc:spChg chg="mod topLvl">
          <ac:chgData name="Lingxiao Wang" userId="53f5587846548092" providerId="LiveId" clId="{73D53590-9EB4-4059-BC22-8221D59AD50F}" dt="2022-02-05T20:05:51.872" v="839" actId="164"/>
          <ac:spMkLst>
            <pc:docMk/>
            <pc:sldMk cId="1255238577" sldId="273"/>
            <ac:spMk id="7" creationId="{35B6A5A5-86AD-45B7-956B-7F7FBE4D839B}"/>
          </ac:spMkLst>
        </pc:spChg>
        <pc:spChg chg="mod topLvl">
          <ac:chgData name="Lingxiao Wang" userId="53f5587846548092" providerId="LiveId" clId="{73D53590-9EB4-4059-BC22-8221D59AD50F}" dt="2022-02-05T20:05:51.872" v="839" actId="164"/>
          <ac:spMkLst>
            <pc:docMk/>
            <pc:sldMk cId="1255238577" sldId="273"/>
            <ac:spMk id="9" creationId="{2314EDCA-4209-4586-9600-E8483C471C34}"/>
          </ac:spMkLst>
        </pc:spChg>
        <pc:spChg chg="mod topLvl">
          <ac:chgData name="Lingxiao Wang" userId="53f5587846548092" providerId="LiveId" clId="{73D53590-9EB4-4059-BC22-8221D59AD50F}" dt="2022-02-05T20:05:51.872" v="839" actId="164"/>
          <ac:spMkLst>
            <pc:docMk/>
            <pc:sldMk cId="1255238577" sldId="273"/>
            <ac:spMk id="13" creationId="{09AA4FA3-00E6-4C66-9A92-C410BB3AF06E}"/>
          </ac:spMkLst>
        </pc:spChg>
        <pc:spChg chg="mod topLvl">
          <ac:chgData name="Lingxiao Wang" userId="53f5587846548092" providerId="LiveId" clId="{73D53590-9EB4-4059-BC22-8221D59AD50F}" dt="2022-02-05T20:05:51.872" v="839" actId="164"/>
          <ac:spMkLst>
            <pc:docMk/>
            <pc:sldMk cId="1255238577" sldId="273"/>
            <ac:spMk id="14" creationId="{1E2F9F7C-C6E6-4963-92A0-B08E8697ABD5}"/>
          </ac:spMkLst>
        </pc:spChg>
        <pc:spChg chg="del mod">
          <ac:chgData name="Lingxiao Wang" userId="53f5587846548092" providerId="LiveId" clId="{73D53590-9EB4-4059-BC22-8221D59AD50F}" dt="2022-02-05T19:55:54.016" v="661" actId="478"/>
          <ac:spMkLst>
            <pc:docMk/>
            <pc:sldMk cId="1255238577" sldId="273"/>
            <ac:spMk id="16" creationId="{0BE43A8E-7623-4BF5-A399-C59D4A46804B}"/>
          </ac:spMkLst>
        </pc:spChg>
        <pc:spChg chg="mod topLvl">
          <ac:chgData name="Lingxiao Wang" userId="53f5587846548092" providerId="LiveId" clId="{73D53590-9EB4-4059-BC22-8221D59AD50F}" dt="2022-02-05T20:05:51.872" v="839" actId="164"/>
          <ac:spMkLst>
            <pc:docMk/>
            <pc:sldMk cId="1255238577" sldId="273"/>
            <ac:spMk id="19" creationId="{5089AEC5-6F10-49A0-9343-8C33352DA080}"/>
          </ac:spMkLst>
        </pc:spChg>
        <pc:spChg chg="mod topLvl">
          <ac:chgData name="Lingxiao Wang" userId="53f5587846548092" providerId="LiveId" clId="{73D53590-9EB4-4059-BC22-8221D59AD50F}" dt="2022-02-05T20:05:51.872" v="839" actId="164"/>
          <ac:spMkLst>
            <pc:docMk/>
            <pc:sldMk cId="1255238577" sldId="273"/>
            <ac:spMk id="20" creationId="{C0B7E443-9B22-427E-87C0-579C91F24B6E}"/>
          </ac:spMkLst>
        </pc:spChg>
        <pc:spChg chg="del mod">
          <ac:chgData name="Lingxiao Wang" userId="53f5587846548092" providerId="LiveId" clId="{73D53590-9EB4-4059-BC22-8221D59AD50F}" dt="2022-02-05T19:55:55.478" v="662" actId="478"/>
          <ac:spMkLst>
            <pc:docMk/>
            <pc:sldMk cId="1255238577" sldId="273"/>
            <ac:spMk id="21" creationId="{3886C8E6-05E4-488F-A7A8-671491964D79}"/>
          </ac:spMkLst>
        </pc:spChg>
        <pc:spChg chg="mod topLvl">
          <ac:chgData name="Lingxiao Wang" userId="53f5587846548092" providerId="LiveId" clId="{73D53590-9EB4-4059-BC22-8221D59AD50F}" dt="2022-02-05T20:05:51.872" v="839" actId="164"/>
          <ac:spMkLst>
            <pc:docMk/>
            <pc:sldMk cId="1255238577" sldId="273"/>
            <ac:spMk id="22" creationId="{E7CFE0CF-FC64-41A9-9354-D6835B0ECB3E}"/>
          </ac:spMkLst>
        </pc:spChg>
        <pc:spChg chg="del mod">
          <ac:chgData name="Lingxiao Wang" userId="53f5587846548092" providerId="LiveId" clId="{73D53590-9EB4-4059-BC22-8221D59AD50F}" dt="2022-02-05T19:55:57.618" v="663" actId="478"/>
          <ac:spMkLst>
            <pc:docMk/>
            <pc:sldMk cId="1255238577" sldId="273"/>
            <ac:spMk id="23" creationId="{4E3562D2-FA31-4870-89C4-7886C55C1B89}"/>
          </ac:spMkLst>
        </pc:spChg>
        <pc:spChg chg="add mod">
          <ac:chgData name="Lingxiao Wang" userId="53f5587846548092" providerId="LiveId" clId="{73D53590-9EB4-4059-BC22-8221D59AD50F}" dt="2022-02-05T20:05:51.872" v="839" actId="164"/>
          <ac:spMkLst>
            <pc:docMk/>
            <pc:sldMk cId="1255238577" sldId="273"/>
            <ac:spMk id="37" creationId="{E0B69108-0406-468D-85F9-5DF971DB14D2}"/>
          </ac:spMkLst>
        </pc:spChg>
        <pc:spChg chg="add mod">
          <ac:chgData name="Lingxiao Wang" userId="53f5587846548092" providerId="LiveId" clId="{73D53590-9EB4-4059-BC22-8221D59AD50F}" dt="2022-02-05T20:48:36.740" v="974" actId="1076"/>
          <ac:spMkLst>
            <pc:docMk/>
            <pc:sldMk cId="1255238577" sldId="273"/>
            <ac:spMk id="41" creationId="{F20BEA43-BF99-4741-8EC1-FB83A891D32C}"/>
          </ac:spMkLst>
        </pc:spChg>
        <pc:spChg chg="add mod">
          <ac:chgData name="Lingxiao Wang" userId="53f5587846548092" providerId="LiveId" clId="{73D53590-9EB4-4059-BC22-8221D59AD50F}" dt="2022-02-05T20:48:36.740" v="974" actId="1076"/>
          <ac:spMkLst>
            <pc:docMk/>
            <pc:sldMk cId="1255238577" sldId="273"/>
            <ac:spMk id="43" creationId="{E4408646-A2F2-4527-BCCC-9902ABACE44F}"/>
          </ac:spMkLst>
        </pc:spChg>
        <pc:grpChg chg="add del mod">
          <ac:chgData name="Lingxiao Wang" userId="53f5587846548092" providerId="LiveId" clId="{73D53590-9EB4-4059-BC22-8221D59AD50F}" dt="2022-02-05T20:05:46.217" v="838" actId="165"/>
          <ac:grpSpMkLst>
            <pc:docMk/>
            <pc:sldMk cId="1255238577" sldId="273"/>
            <ac:grpSpMk id="4" creationId="{DC9CE0EA-C9BD-488D-B028-C4DADF7C3364}"/>
          </ac:grpSpMkLst>
        </pc:grpChg>
        <pc:grpChg chg="add del mod">
          <ac:chgData name="Lingxiao Wang" userId="53f5587846548092" providerId="LiveId" clId="{73D53590-9EB4-4059-BC22-8221D59AD50F}" dt="2022-02-05T20:05:56.430" v="841" actId="21"/>
          <ac:grpSpMkLst>
            <pc:docMk/>
            <pc:sldMk cId="1255238577" sldId="273"/>
            <ac:grpSpMk id="39" creationId="{AF3AB62A-0D10-419D-AC2E-2C645BD0D4AB}"/>
          </ac:grpSpMkLst>
        </pc:grpChg>
        <pc:picChg chg="add del mod">
          <ac:chgData name="Lingxiao Wang" userId="53f5587846548092" providerId="LiveId" clId="{73D53590-9EB4-4059-BC22-8221D59AD50F}" dt="2022-02-05T20:48:37.873" v="975" actId="21"/>
          <ac:picMkLst>
            <pc:docMk/>
            <pc:sldMk cId="1255238577" sldId="273"/>
            <ac:picMk id="24" creationId="{5B84CE13-66A7-4077-B68D-84327043571B}"/>
          </ac:picMkLst>
        </pc:picChg>
        <pc:picChg chg="add mod">
          <ac:chgData name="Lingxiao Wang" userId="53f5587846548092" providerId="LiveId" clId="{73D53590-9EB4-4059-BC22-8221D59AD50F}" dt="2022-02-05T20:48:36.740" v="974" actId="1076"/>
          <ac:picMkLst>
            <pc:docMk/>
            <pc:sldMk cId="1255238577" sldId="273"/>
            <ac:picMk id="40" creationId="{0B8AA585-DA3C-4910-A427-509ACE62AB7D}"/>
          </ac:picMkLst>
        </pc:picChg>
        <pc:picChg chg="add mod">
          <ac:chgData name="Lingxiao Wang" userId="53f5587846548092" providerId="LiveId" clId="{73D53590-9EB4-4059-BC22-8221D59AD50F}" dt="2022-02-05T20:48:36.740" v="974" actId="1076"/>
          <ac:picMkLst>
            <pc:docMk/>
            <pc:sldMk cId="1255238577" sldId="273"/>
            <ac:picMk id="42" creationId="{0B07A7AD-15D7-4B77-BC94-D15EFADEEC94}"/>
          </ac:picMkLst>
        </pc:picChg>
        <pc:cxnChg chg="mod topLvl">
          <ac:chgData name="Lingxiao Wang" userId="53f5587846548092" providerId="LiveId" clId="{73D53590-9EB4-4059-BC22-8221D59AD50F}" dt="2022-02-05T20:05:56.430" v="841" actId="21"/>
          <ac:cxnSpMkLst>
            <pc:docMk/>
            <pc:sldMk cId="1255238577" sldId="273"/>
            <ac:cxnSpMk id="8" creationId="{F3599CE0-EA51-4278-AD47-9023E6A230B5}"/>
          </ac:cxnSpMkLst>
        </pc:cxnChg>
        <pc:cxnChg chg="del mod">
          <ac:chgData name="Lingxiao Wang" userId="53f5587846548092" providerId="LiveId" clId="{73D53590-9EB4-4059-BC22-8221D59AD50F}" dt="2022-02-05T19:55:51.023" v="659" actId="478"/>
          <ac:cxnSpMkLst>
            <pc:docMk/>
            <pc:sldMk cId="1255238577" sldId="273"/>
            <ac:cxnSpMk id="10" creationId="{301E34B4-14FB-4A60-BAD4-B521A81BDED2}"/>
          </ac:cxnSpMkLst>
        </pc:cxnChg>
        <pc:cxnChg chg="del mod">
          <ac:chgData name="Lingxiao Wang" userId="53f5587846548092" providerId="LiveId" clId="{73D53590-9EB4-4059-BC22-8221D59AD50F}" dt="2022-02-05T19:55:49.315" v="658" actId="478"/>
          <ac:cxnSpMkLst>
            <pc:docMk/>
            <pc:sldMk cId="1255238577" sldId="273"/>
            <ac:cxnSpMk id="11" creationId="{F0009018-90C1-454C-AC7C-51563FF058F3}"/>
          </ac:cxnSpMkLst>
        </pc:cxnChg>
        <pc:cxnChg chg="mod topLvl">
          <ac:chgData name="Lingxiao Wang" userId="53f5587846548092" providerId="LiveId" clId="{73D53590-9EB4-4059-BC22-8221D59AD50F}" dt="2022-02-05T20:05:51.872" v="839" actId="164"/>
          <ac:cxnSpMkLst>
            <pc:docMk/>
            <pc:sldMk cId="1255238577" sldId="273"/>
            <ac:cxnSpMk id="12" creationId="{AA5C8D4E-3ECB-473B-AA01-F25048F33470}"/>
          </ac:cxnSpMkLst>
        </pc:cxnChg>
        <pc:cxnChg chg="mod topLvl">
          <ac:chgData name="Lingxiao Wang" userId="53f5587846548092" providerId="LiveId" clId="{73D53590-9EB4-4059-BC22-8221D59AD50F}" dt="2022-02-05T20:05:51.872" v="839" actId="164"/>
          <ac:cxnSpMkLst>
            <pc:docMk/>
            <pc:sldMk cId="1255238577" sldId="273"/>
            <ac:cxnSpMk id="15" creationId="{97EABA32-023B-4672-BCCA-4561309F54AD}"/>
          </ac:cxnSpMkLst>
        </pc:cxnChg>
        <pc:cxnChg chg="del mod">
          <ac:chgData name="Lingxiao Wang" userId="53f5587846548092" providerId="LiveId" clId="{73D53590-9EB4-4059-BC22-8221D59AD50F}" dt="2022-02-05T19:55:59.150" v="664" actId="478"/>
          <ac:cxnSpMkLst>
            <pc:docMk/>
            <pc:sldMk cId="1255238577" sldId="273"/>
            <ac:cxnSpMk id="17" creationId="{1329DE96-947A-43C5-8964-C9950349F2EB}"/>
          </ac:cxnSpMkLst>
        </pc:cxnChg>
        <pc:cxnChg chg="mod topLvl">
          <ac:chgData name="Lingxiao Wang" userId="53f5587846548092" providerId="LiveId" clId="{73D53590-9EB4-4059-BC22-8221D59AD50F}" dt="2022-02-05T20:05:56.430" v="841" actId="21"/>
          <ac:cxnSpMkLst>
            <pc:docMk/>
            <pc:sldMk cId="1255238577" sldId="273"/>
            <ac:cxnSpMk id="18" creationId="{F44D9AC6-6ABD-4B38-BED5-C6A98F644C87}"/>
          </ac:cxnSpMkLst>
        </pc:cxnChg>
        <pc:cxnChg chg="add mod">
          <ac:chgData name="Lingxiao Wang" userId="53f5587846548092" providerId="LiveId" clId="{73D53590-9EB4-4059-BC22-8221D59AD50F}" dt="2022-02-05T20:05:56.430" v="841" actId="21"/>
          <ac:cxnSpMkLst>
            <pc:docMk/>
            <pc:sldMk cId="1255238577" sldId="273"/>
            <ac:cxnSpMk id="33" creationId="{7E10A629-B162-4327-B79E-A05E67E11EB3}"/>
          </ac:cxnSpMkLst>
        </pc:cxnChg>
      </pc:sldChg>
      <pc:sldChg chg="addSp delSp modSp new del mod">
        <pc:chgData name="Lingxiao Wang" userId="53f5587846548092" providerId="LiveId" clId="{73D53590-9EB4-4059-BC22-8221D59AD50F}" dt="2022-02-06T02:46:22.120" v="2474" actId="47"/>
        <pc:sldMkLst>
          <pc:docMk/>
          <pc:sldMk cId="1808694185" sldId="274"/>
        </pc:sldMkLst>
        <pc:spChg chg="mod">
          <ac:chgData name="Lingxiao Wang" userId="53f5587846548092" providerId="LiveId" clId="{73D53590-9EB4-4059-BC22-8221D59AD50F}" dt="2022-02-05T21:31:00.854" v="1258" actId="20577"/>
          <ac:spMkLst>
            <pc:docMk/>
            <pc:sldMk cId="1808694185" sldId="274"/>
            <ac:spMk id="2" creationId="{FAB3BF79-0966-45FB-B5D2-BD12CE7C7589}"/>
          </ac:spMkLst>
        </pc:spChg>
        <pc:spChg chg="add del mod">
          <ac:chgData name="Lingxiao Wang" userId="53f5587846548092" providerId="LiveId" clId="{73D53590-9EB4-4059-BC22-8221D59AD50F}" dt="2022-02-06T02:32:48.163" v="2139" actId="20577"/>
          <ac:spMkLst>
            <pc:docMk/>
            <pc:sldMk cId="1808694185" sldId="274"/>
            <ac:spMk id="3" creationId="{6C6E7F5E-A1D7-4735-BE32-3B41A230C67B}"/>
          </ac:spMkLst>
        </pc:spChg>
        <pc:spChg chg="add mod">
          <ac:chgData name="Lingxiao Wang" userId="53f5587846548092" providerId="LiveId" clId="{73D53590-9EB4-4059-BC22-8221D59AD50F}" dt="2022-02-06T02:32:15.481" v="2130" actId="1076"/>
          <ac:spMkLst>
            <pc:docMk/>
            <pc:sldMk cId="1808694185" sldId="274"/>
            <ac:spMk id="24" creationId="{51734FCB-3256-4DD9-B670-09EA00F7016F}"/>
          </ac:spMkLst>
        </pc:spChg>
        <pc:spChg chg="add mod">
          <ac:chgData name="Lingxiao Wang" userId="53f5587846548092" providerId="LiveId" clId="{73D53590-9EB4-4059-BC22-8221D59AD50F}" dt="2022-02-06T02:32:21.922" v="2132" actId="1076"/>
          <ac:spMkLst>
            <pc:docMk/>
            <pc:sldMk cId="1808694185" sldId="274"/>
            <ac:spMk id="25" creationId="{964D962F-8144-43AC-AF37-309C21F77E45}"/>
          </ac:spMkLst>
        </pc:spChg>
        <pc:spChg chg="add mod">
          <ac:chgData name="Lingxiao Wang" userId="53f5587846548092" providerId="LiveId" clId="{73D53590-9EB4-4059-BC22-8221D59AD50F}" dt="2022-02-06T02:28:24.467" v="1977" actId="1076"/>
          <ac:spMkLst>
            <pc:docMk/>
            <pc:sldMk cId="1808694185" sldId="274"/>
            <ac:spMk id="26" creationId="{0DB58EB3-4D17-40F5-B454-C55922B66E0B}"/>
          </ac:spMkLst>
        </pc:spChg>
        <pc:spChg chg="add mod">
          <ac:chgData name="Lingxiao Wang" userId="53f5587846548092" providerId="LiveId" clId="{73D53590-9EB4-4059-BC22-8221D59AD50F}" dt="2022-02-06T02:28:29.482" v="1978" actId="1076"/>
          <ac:spMkLst>
            <pc:docMk/>
            <pc:sldMk cId="1808694185" sldId="274"/>
            <ac:spMk id="27" creationId="{5E33C838-561E-49F9-8F1C-9899175079D4}"/>
          </ac:spMkLst>
        </pc:spChg>
        <pc:spChg chg="add mod">
          <ac:chgData name="Lingxiao Wang" userId="53f5587846548092" providerId="LiveId" clId="{73D53590-9EB4-4059-BC22-8221D59AD50F}" dt="2022-02-06T02:32:34.337" v="2136" actId="1076"/>
          <ac:spMkLst>
            <pc:docMk/>
            <pc:sldMk cId="1808694185" sldId="274"/>
            <ac:spMk id="30" creationId="{81031A83-EFBC-4A35-9B59-E0FBBAECF8FB}"/>
          </ac:spMkLst>
        </pc:spChg>
        <pc:picChg chg="add del mod">
          <ac:chgData name="Lingxiao Wang" userId="53f5587846548092" providerId="LiveId" clId="{73D53590-9EB4-4059-BC22-8221D59AD50F}" dt="2022-02-05T21:33:59.499" v="1272" actId="478"/>
          <ac:picMkLst>
            <pc:docMk/>
            <pc:sldMk cId="1808694185" sldId="274"/>
            <ac:picMk id="4" creationId="{43BAAB7A-DC52-4401-B940-985B2A3D04F7}"/>
          </ac:picMkLst>
        </pc:picChg>
        <pc:picChg chg="add del mod">
          <ac:chgData name="Lingxiao Wang" userId="53f5587846548092" providerId="LiveId" clId="{73D53590-9EB4-4059-BC22-8221D59AD50F}" dt="2022-02-05T21:33:58.277" v="1270" actId="478"/>
          <ac:picMkLst>
            <pc:docMk/>
            <pc:sldMk cId="1808694185" sldId="274"/>
            <ac:picMk id="5" creationId="{D5F2B910-50E7-43F4-8DE7-115E4AA754E4}"/>
          </ac:picMkLst>
        </pc:picChg>
        <pc:picChg chg="add del mod">
          <ac:chgData name="Lingxiao Wang" userId="53f5587846548092" providerId="LiveId" clId="{73D53590-9EB4-4059-BC22-8221D59AD50F}" dt="2022-02-06T00:09:08.699" v="1281" actId="22"/>
          <ac:picMkLst>
            <pc:docMk/>
            <pc:sldMk cId="1808694185" sldId="274"/>
            <ac:picMk id="10" creationId="{33F252D9-2BFE-4947-B4A1-BAB1133DF7D6}"/>
          </ac:picMkLst>
        </pc:picChg>
        <pc:picChg chg="add mod">
          <ac:chgData name="Lingxiao Wang" userId="53f5587846548092" providerId="LiveId" clId="{73D53590-9EB4-4059-BC22-8221D59AD50F}" dt="2022-02-06T02:32:21.922" v="2132" actId="1076"/>
          <ac:picMkLst>
            <pc:docMk/>
            <pc:sldMk cId="1808694185" sldId="274"/>
            <ac:picMk id="12" creationId="{5D4638EF-9846-4662-957A-5A16981F6F4D}"/>
          </ac:picMkLst>
        </pc:picChg>
        <pc:picChg chg="add mod">
          <ac:chgData name="Lingxiao Wang" userId="53f5587846548092" providerId="LiveId" clId="{73D53590-9EB4-4059-BC22-8221D59AD50F}" dt="2022-02-06T02:32:27.145" v="2135" actId="14100"/>
          <ac:picMkLst>
            <pc:docMk/>
            <pc:sldMk cId="1808694185" sldId="274"/>
            <ac:picMk id="16" creationId="{A4A4548B-3D75-42FA-B94F-570213BC1EC5}"/>
          </ac:picMkLst>
        </pc:picChg>
        <pc:picChg chg="add mod">
          <ac:chgData name="Lingxiao Wang" userId="53f5587846548092" providerId="LiveId" clId="{73D53590-9EB4-4059-BC22-8221D59AD50F}" dt="2022-02-06T02:20:57.226" v="1657" actId="1076"/>
          <ac:picMkLst>
            <pc:docMk/>
            <pc:sldMk cId="1808694185" sldId="274"/>
            <ac:picMk id="20" creationId="{A8E642DD-7160-4008-A4DC-66DC24A837EB}"/>
          </ac:picMkLst>
        </pc:picChg>
        <pc:picChg chg="add mod">
          <ac:chgData name="Lingxiao Wang" userId="53f5587846548092" providerId="LiveId" clId="{73D53590-9EB4-4059-BC22-8221D59AD50F}" dt="2022-02-06T02:32:10.257" v="2128" actId="1076"/>
          <ac:picMkLst>
            <pc:docMk/>
            <pc:sldMk cId="1808694185" sldId="274"/>
            <ac:picMk id="22" creationId="{16ADC137-15E9-4517-8B99-177246EC4323}"/>
          </ac:picMkLst>
        </pc:picChg>
        <pc:cxnChg chg="add del mod">
          <ac:chgData name="Lingxiao Wang" userId="53f5587846548092" providerId="LiveId" clId="{73D53590-9EB4-4059-BC22-8221D59AD50F}" dt="2022-02-05T21:33:57.807" v="1269" actId="478"/>
          <ac:cxnSpMkLst>
            <pc:docMk/>
            <pc:sldMk cId="1808694185" sldId="274"/>
            <ac:cxnSpMk id="7" creationId="{B6B29DD9-F8EE-4C6B-B4AD-E10CE36ABFE0}"/>
          </ac:cxnSpMkLst>
        </pc:cxnChg>
        <pc:cxnChg chg="add mod">
          <ac:chgData name="Lingxiao Wang" userId="53f5587846548092" providerId="LiveId" clId="{73D53590-9EB4-4059-BC22-8221D59AD50F}" dt="2022-02-06T02:32:24.169" v="2133" actId="1076"/>
          <ac:cxnSpMkLst>
            <pc:docMk/>
            <pc:sldMk cId="1808694185" sldId="274"/>
            <ac:cxnSpMk id="13" creationId="{43206AFE-23E3-4609-AC30-69799C5337F2}"/>
          </ac:cxnSpMkLst>
        </pc:cxnChg>
        <pc:cxnChg chg="add mod">
          <ac:chgData name="Lingxiao Wang" userId="53f5587846548092" providerId="LiveId" clId="{73D53590-9EB4-4059-BC22-8221D59AD50F}" dt="2022-02-06T02:32:13.146" v="2129" actId="14100"/>
          <ac:cxnSpMkLst>
            <pc:docMk/>
            <pc:sldMk cId="1808694185" sldId="274"/>
            <ac:cxnSpMk id="23" creationId="{3CF3EEF3-A25B-4F3F-B739-6C2D595FC9D3}"/>
          </ac:cxnSpMkLst>
        </pc:cxnChg>
      </pc:sldChg>
      <pc:sldChg chg="addSp delSp modSp new mod">
        <pc:chgData name="Lingxiao Wang" userId="53f5587846548092" providerId="LiveId" clId="{73D53590-9EB4-4059-BC22-8221D59AD50F}" dt="2022-02-06T03:14:36.194" v="3171" actId="20577"/>
        <pc:sldMkLst>
          <pc:docMk/>
          <pc:sldMk cId="2688299893" sldId="275"/>
        </pc:sldMkLst>
        <pc:spChg chg="mod">
          <ac:chgData name="Lingxiao Wang" userId="53f5587846548092" providerId="LiveId" clId="{73D53590-9EB4-4059-BC22-8221D59AD50F}" dt="2022-02-06T02:33:02.647" v="2157" actId="20577"/>
          <ac:spMkLst>
            <pc:docMk/>
            <pc:sldMk cId="2688299893" sldId="275"/>
            <ac:spMk id="2" creationId="{394B1713-56C4-490E-A707-52168352E5AE}"/>
          </ac:spMkLst>
        </pc:spChg>
        <pc:spChg chg="del">
          <ac:chgData name="Lingxiao Wang" userId="53f5587846548092" providerId="LiveId" clId="{73D53590-9EB4-4059-BC22-8221D59AD50F}" dt="2022-02-06T02:33:05.312" v="2158" actId="478"/>
          <ac:spMkLst>
            <pc:docMk/>
            <pc:sldMk cId="2688299893" sldId="275"/>
            <ac:spMk id="3" creationId="{3FD5EB72-2128-4505-9868-6693B84C03D6}"/>
          </ac:spMkLst>
        </pc:spChg>
        <pc:spChg chg="add mod">
          <ac:chgData name="Lingxiao Wang" userId="53f5587846548092" providerId="LiveId" clId="{73D53590-9EB4-4059-BC22-8221D59AD50F}" dt="2022-02-06T02:38:05.729" v="2336" actId="1076"/>
          <ac:spMkLst>
            <pc:docMk/>
            <pc:sldMk cId="2688299893" sldId="275"/>
            <ac:spMk id="5" creationId="{3E21E9E5-FB43-4A82-A5C5-D58250501E90}"/>
          </ac:spMkLst>
        </pc:spChg>
        <pc:spChg chg="add mod">
          <ac:chgData name="Lingxiao Wang" userId="53f5587846548092" providerId="LiveId" clId="{73D53590-9EB4-4059-BC22-8221D59AD50F}" dt="2022-02-06T03:14:06.807" v="3091" actId="20577"/>
          <ac:spMkLst>
            <pc:docMk/>
            <pc:sldMk cId="2688299893" sldId="275"/>
            <ac:spMk id="6" creationId="{141F0992-4AD6-49EB-986A-5580DF0F5318}"/>
          </ac:spMkLst>
        </pc:spChg>
        <pc:spChg chg="add mod">
          <ac:chgData name="Lingxiao Wang" userId="53f5587846548092" providerId="LiveId" clId="{73D53590-9EB4-4059-BC22-8221D59AD50F}" dt="2022-02-06T03:14:17.486" v="3115" actId="20577"/>
          <ac:spMkLst>
            <pc:docMk/>
            <pc:sldMk cId="2688299893" sldId="275"/>
            <ac:spMk id="8" creationId="{EE1044E5-8AEE-4EBE-93A1-5A577599A772}"/>
          </ac:spMkLst>
        </pc:spChg>
        <pc:spChg chg="add mod">
          <ac:chgData name="Lingxiao Wang" userId="53f5587846548092" providerId="LiveId" clId="{73D53590-9EB4-4059-BC22-8221D59AD50F}" dt="2022-02-06T02:38:09.425" v="2337" actId="1076"/>
          <ac:spMkLst>
            <pc:docMk/>
            <pc:sldMk cId="2688299893" sldId="275"/>
            <ac:spMk id="9" creationId="{2316A2F7-147F-4987-936D-2A94540CFAFE}"/>
          </ac:spMkLst>
        </pc:spChg>
        <pc:spChg chg="add mod">
          <ac:chgData name="Lingxiao Wang" userId="53f5587846548092" providerId="LiveId" clId="{73D53590-9EB4-4059-BC22-8221D59AD50F}" dt="2022-02-06T02:38:37.333" v="2354" actId="20577"/>
          <ac:spMkLst>
            <pc:docMk/>
            <pc:sldMk cId="2688299893" sldId="275"/>
            <ac:spMk id="12" creationId="{A46A04A3-73D8-4FE2-9944-679E84817B65}"/>
          </ac:spMkLst>
        </pc:spChg>
        <pc:spChg chg="add mod">
          <ac:chgData name="Lingxiao Wang" userId="53f5587846548092" providerId="LiveId" clId="{73D53590-9EB4-4059-BC22-8221D59AD50F}" dt="2022-02-06T03:14:36.194" v="3171" actId="20577"/>
          <ac:spMkLst>
            <pc:docMk/>
            <pc:sldMk cId="2688299893" sldId="275"/>
            <ac:spMk id="13" creationId="{ECF51721-CF1A-426F-93D1-AEA1FB2217D7}"/>
          </ac:spMkLst>
        </pc:spChg>
        <pc:spChg chg="add mod">
          <ac:chgData name="Lingxiao Wang" userId="53f5587846548092" providerId="LiveId" clId="{73D53590-9EB4-4059-BC22-8221D59AD50F}" dt="2022-02-06T02:43:28.385" v="2432" actId="1076"/>
          <ac:spMkLst>
            <pc:docMk/>
            <pc:sldMk cId="2688299893" sldId="275"/>
            <ac:spMk id="16" creationId="{478B0855-EA6E-433F-BDEF-CC09E12AD523}"/>
          </ac:spMkLst>
        </pc:spChg>
        <pc:spChg chg="add mod">
          <ac:chgData name="Lingxiao Wang" userId="53f5587846548092" providerId="LiveId" clId="{73D53590-9EB4-4059-BC22-8221D59AD50F}" dt="2022-02-06T03:14:25.519" v="3141" actId="20577"/>
          <ac:spMkLst>
            <pc:docMk/>
            <pc:sldMk cId="2688299893" sldId="275"/>
            <ac:spMk id="17" creationId="{0CED33E5-B9DA-4981-8A6A-45B7E6B618AB}"/>
          </ac:spMkLst>
        </pc:spChg>
        <pc:spChg chg="add mod">
          <ac:chgData name="Lingxiao Wang" userId="53f5587846548092" providerId="LiveId" clId="{73D53590-9EB4-4059-BC22-8221D59AD50F}" dt="2022-02-06T02:44:55.147" v="2456" actId="164"/>
          <ac:spMkLst>
            <pc:docMk/>
            <pc:sldMk cId="2688299893" sldId="275"/>
            <ac:spMk id="18" creationId="{173203B6-45DD-471D-B149-FEAC8913B0CA}"/>
          </ac:spMkLst>
        </pc:spChg>
        <pc:spChg chg="add mod">
          <ac:chgData name="Lingxiao Wang" userId="53f5587846548092" providerId="LiveId" clId="{73D53590-9EB4-4059-BC22-8221D59AD50F}" dt="2022-02-06T02:44:55.147" v="2456" actId="164"/>
          <ac:spMkLst>
            <pc:docMk/>
            <pc:sldMk cId="2688299893" sldId="275"/>
            <ac:spMk id="19" creationId="{F18FF47A-1A25-4944-8DD3-1599C91DC8DB}"/>
          </ac:spMkLst>
        </pc:spChg>
        <pc:spChg chg="add mod">
          <ac:chgData name="Lingxiao Wang" userId="53f5587846548092" providerId="LiveId" clId="{73D53590-9EB4-4059-BC22-8221D59AD50F}" dt="2022-02-06T02:45:43.930" v="2467" actId="164"/>
          <ac:spMkLst>
            <pc:docMk/>
            <pc:sldMk cId="2688299893" sldId="275"/>
            <ac:spMk id="21" creationId="{8907E674-03C2-4126-BFD9-6C6B0A68A529}"/>
          </ac:spMkLst>
        </pc:spChg>
        <pc:grpChg chg="add mod">
          <ac:chgData name="Lingxiao Wang" userId="53f5587846548092" providerId="LiveId" clId="{73D53590-9EB4-4059-BC22-8221D59AD50F}" dt="2022-02-06T02:45:43.930" v="2467" actId="164"/>
          <ac:grpSpMkLst>
            <pc:docMk/>
            <pc:sldMk cId="2688299893" sldId="275"/>
            <ac:grpSpMk id="20" creationId="{068C9310-6658-4119-94CE-3739B60ACA48}"/>
          </ac:grpSpMkLst>
        </pc:grpChg>
        <pc:grpChg chg="add mod">
          <ac:chgData name="Lingxiao Wang" userId="53f5587846548092" providerId="LiveId" clId="{73D53590-9EB4-4059-BC22-8221D59AD50F}" dt="2022-02-06T02:45:52.296" v="2468" actId="1076"/>
          <ac:grpSpMkLst>
            <pc:docMk/>
            <pc:sldMk cId="2688299893" sldId="275"/>
            <ac:grpSpMk id="22" creationId="{135EDA74-13D7-472E-B864-F27A0EF04921}"/>
          </ac:grpSpMkLst>
        </pc:grpChg>
        <pc:picChg chg="add mod">
          <ac:chgData name="Lingxiao Wang" userId="53f5587846548092" providerId="LiveId" clId="{73D53590-9EB4-4059-BC22-8221D59AD50F}" dt="2022-02-06T02:37:02.082" v="2292" actId="1076"/>
          <ac:picMkLst>
            <pc:docMk/>
            <pc:sldMk cId="2688299893" sldId="275"/>
            <ac:picMk id="4" creationId="{D050F18E-E298-47C4-987B-2FE90ABBAC96}"/>
          </ac:picMkLst>
        </pc:picChg>
        <pc:picChg chg="add mod">
          <ac:chgData name="Lingxiao Wang" userId="53f5587846548092" providerId="LiveId" clId="{73D53590-9EB4-4059-BC22-8221D59AD50F}" dt="2022-02-06T02:37:15.889" v="2298" actId="1076"/>
          <ac:picMkLst>
            <pc:docMk/>
            <pc:sldMk cId="2688299893" sldId="275"/>
            <ac:picMk id="7" creationId="{2A8A5761-8673-4603-8AAA-D07D88F0D485}"/>
          </ac:picMkLst>
        </pc:picChg>
        <pc:picChg chg="add mod">
          <ac:chgData name="Lingxiao Wang" userId="53f5587846548092" providerId="LiveId" clId="{73D53590-9EB4-4059-BC22-8221D59AD50F}" dt="2022-02-06T02:38:17.089" v="2338" actId="1076"/>
          <ac:picMkLst>
            <pc:docMk/>
            <pc:sldMk cId="2688299893" sldId="275"/>
            <ac:picMk id="11" creationId="{44C8A1B7-2E35-44AD-8285-4B93D60F7FE3}"/>
          </ac:picMkLst>
        </pc:picChg>
        <pc:picChg chg="add mod">
          <ac:chgData name="Lingxiao Wang" userId="53f5587846548092" providerId="LiveId" clId="{73D53590-9EB4-4059-BC22-8221D59AD50F}" dt="2022-02-06T02:40:41.241" v="2413" actId="14100"/>
          <ac:picMkLst>
            <pc:docMk/>
            <pc:sldMk cId="2688299893" sldId="275"/>
            <ac:picMk id="15" creationId="{912648B6-733E-4CA8-9919-51AB93B0A15D}"/>
          </ac:picMkLst>
        </pc:picChg>
        <pc:cxnChg chg="add mod">
          <ac:chgData name="Lingxiao Wang" userId="53f5587846548092" providerId="LiveId" clId="{73D53590-9EB4-4059-BC22-8221D59AD50F}" dt="2022-02-06T02:46:19.416" v="2473" actId="1076"/>
          <ac:cxnSpMkLst>
            <pc:docMk/>
            <pc:sldMk cId="2688299893" sldId="275"/>
            <ac:cxnSpMk id="23" creationId="{46D27C40-E800-468C-B1EA-9F7E47A64C30}"/>
          </ac:cxnSpMkLst>
        </pc:cxnChg>
      </pc:sldChg>
      <pc:sldChg chg="addSp delSp modSp new mod">
        <pc:chgData name="Lingxiao Wang" userId="53f5587846548092" providerId="LiveId" clId="{73D53590-9EB4-4059-BC22-8221D59AD50F}" dt="2022-02-06T03:17:35.469" v="3240" actId="20577"/>
        <pc:sldMkLst>
          <pc:docMk/>
          <pc:sldMk cId="1586050420" sldId="276"/>
        </pc:sldMkLst>
        <pc:spChg chg="mod">
          <ac:chgData name="Lingxiao Wang" userId="53f5587846548092" providerId="LiveId" clId="{73D53590-9EB4-4059-BC22-8221D59AD50F}" dt="2022-02-06T02:48:14.476" v="2542" actId="6549"/>
          <ac:spMkLst>
            <pc:docMk/>
            <pc:sldMk cId="1586050420" sldId="276"/>
            <ac:spMk id="2" creationId="{3F155FE6-36A8-43DB-A96D-41EC60F9CBFB}"/>
          </ac:spMkLst>
        </pc:spChg>
        <pc:spChg chg="mod">
          <ac:chgData name="Lingxiao Wang" userId="53f5587846548092" providerId="LiveId" clId="{73D53590-9EB4-4059-BC22-8221D59AD50F}" dt="2022-02-06T02:47:16.414" v="2516" actId="20577"/>
          <ac:spMkLst>
            <pc:docMk/>
            <pc:sldMk cId="1586050420" sldId="276"/>
            <ac:spMk id="3" creationId="{9B2D0223-6787-41C7-BAA8-F773CC791F8E}"/>
          </ac:spMkLst>
        </pc:spChg>
        <pc:spChg chg="add mod">
          <ac:chgData name="Lingxiao Wang" userId="53f5587846548092" providerId="LiveId" clId="{73D53590-9EB4-4059-BC22-8221D59AD50F}" dt="2022-02-06T02:48:34.713" v="2544" actId="1076"/>
          <ac:spMkLst>
            <pc:docMk/>
            <pc:sldMk cId="1586050420" sldId="276"/>
            <ac:spMk id="5" creationId="{FC3E2A28-1D82-486C-BD35-A6A44C5DD50F}"/>
          </ac:spMkLst>
        </pc:spChg>
        <pc:spChg chg="add mod">
          <ac:chgData name="Lingxiao Wang" userId="53f5587846548092" providerId="LiveId" clId="{73D53590-9EB4-4059-BC22-8221D59AD50F}" dt="2022-02-06T02:48:34.713" v="2544" actId="1076"/>
          <ac:spMkLst>
            <pc:docMk/>
            <pc:sldMk cId="1586050420" sldId="276"/>
            <ac:spMk id="6" creationId="{F2120B3D-4050-4C10-91C2-B0BF2F97E2DD}"/>
          </ac:spMkLst>
        </pc:spChg>
        <pc:spChg chg="add mod">
          <ac:chgData name="Lingxiao Wang" userId="53f5587846548092" providerId="LiveId" clId="{73D53590-9EB4-4059-BC22-8221D59AD50F}" dt="2022-02-06T02:48:34.713" v="2544" actId="1076"/>
          <ac:spMkLst>
            <pc:docMk/>
            <pc:sldMk cId="1586050420" sldId="276"/>
            <ac:spMk id="7" creationId="{128CB9D2-B2C0-4021-AEC4-A2A222EF00BC}"/>
          </ac:spMkLst>
        </pc:spChg>
        <pc:spChg chg="add mod">
          <ac:chgData name="Lingxiao Wang" userId="53f5587846548092" providerId="LiveId" clId="{73D53590-9EB4-4059-BC22-8221D59AD50F}" dt="2022-02-06T02:48:34.713" v="2544" actId="1076"/>
          <ac:spMkLst>
            <pc:docMk/>
            <pc:sldMk cId="1586050420" sldId="276"/>
            <ac:spMk id="8" creationId="{B694CFFF-81D3-46E7-A31F-F12604C88186}"/>
          </ac:spMkLst>
        </pc:spChg>
        <pc:spChg chg="add mod">
          <ac:chgData name="Lingxiao Wang" userId="53f5587846548092" providerId="LiveId" clId="{73D53590-9EB4-4059-BC22-8221D59AD50F}" dt="2022-02-06T02:48:49.257" v="2546" actId="1076"/>
          <ac:spMkLst>
            <pc:docMk/>
            <pc:sldMk cId="1586050420" sldId="276"/>
            <ac:spMk id="9" creationId="{D16CD14F-2C77-433F-99A0-139AE18CC608}"/>
          </ac:spMkLst>
        </pc:spChg>
        <pc:spChg chg="add mod">
          <ac:chgData name="Lingxiao Wang" userId="53f5587846548092" providerId="LiveId" clId="{73D53590-9EB4-4059-BC22-8221D59AD50F}" dt="2022-02-06T02:54:10.482" v="2707" actId="14100"/>
          <ac:spMkLst>
            <pc:docMk/>
            <pc:sldMk cId="1586050420" sldId="276"/>
            <ac:spMk id="10" creationId="{4A66AB14-A16D-4933-871C-DAA5860FEDD2}"/>
          </ac:spMkLst>
        </pc:spChg>
        <pc:spChg chg="add mod">
          <ac:chgData name="Lingxiao Wang" userId="53f5587846548092" providerId="LiveId" clId="{73D53590-9EB4-4059-BC22-8221D59AD50F}" dt="2022-02-06T02:49:05.128" v="2550" actId="1076"/>
          <ac:spMkLst>
            <pc:docMk/>
            <pc:sldMk cId="1586050420" sldId="276"/>
            <ac:spMk id="11" creationId="{1110789C-8BA7-4943-9764-C1B3FBBF8FF3}"/>
          </ac:spMkLst>
        </pc:spChg>
        <pc:spChg chg="add mod">
          <ac:chgData name="Lingxiao Wang" userId="53f5587846548092" providerId="LiveId" clId="{73D53590-9EB4-4059-BC22-8221D59AD50F}" dt="2022-02-06T02:49:54.193" v="2591" actId="1076"/>
          <ac:spMkLst>
            <pc:docMk/>
            <pc:sldMk cId="1586050420" sldId="276"/>
            <ac:spMk id="12" creationId="{7E0413BF-625D-4C66-87E9-2E7DE15CFC4F}"/>
          </ac:spMkLst>
        </pc:spChg>
        <pc:spChg chg="add mod">
          <ac:chgData name="Lingxiao Wang" userId="53f5587846548092" providerId="LiveId" clId="{73D53590-9EB4-4059-BC22-8221D59AD50F}" dt="2022-02-06T02:50:15.232" v="2603" actId="1076"/>
          <ac:spMkLst>
            <pc:docMk/>
            <pc:sldMk cId="1586050420" sldId="276"/>
            <ac:spMk id="13" creationId="{5A98032E-9060-417F-B743-DD277C6B3D7F}"/>
          </ac:spMkLst>
        </pc:spChg>
        <pc:spChg chg="add mod">
          <ac:chgData name="Lingxiao Wang" userId="53f5587846548092" providerId="LiveId" clId="{73D53590-9EB4-4059-BC22-8221D59AD50F}" dt="2022-02-06T03:05:21.416" v="2759" actId="1076"/>
          <ac:spMkLst>
            <pc:docMk/>
            <pc:sldMk cId="1586050420" sldId="276"/>
            <ac:spMk id="17" creationId="{94883FD2-5E9B-4446-A6AA-548A041F006D}"/>
          </ac:spMkLst>
        </pc:spChg>
        <pc:spChg chg="add mod">
          <ac:chgData name="Lingxiao Wang" userId="53f5587846548092" providerId="LiveId" clId="{73D53590-9EB4-4059-BC22-8221D59AD50F}" dt="2022-02-06T03:05:21.416" v="2759" actId="1076"/>
          <ac:spMkLst>
            <pc:docMk/>
            <pc:sldMk cId="1586050420" sldId="276"/>
            <ac:spMk id="18" creationId="{06B205C0-9C91-40EE-AB99-BDB3B5769F81}"/>
          </ac:spMkLst>
        </pc:spChg>
        <pc:spChg chg="add mod">
          <ac:chgData name="Lingxiao Wang" userId="53f5587846548092" providerId="LiveId" clId="{73D53590-9EB4-4059-BC22-8221D59AD50F}" dt="2022-02-06T03:09:20.782" v="2834" actId="20577"/>
          <ac:spMkLst>
            <pc:docMk/>
            <pc:sldMk cId="1586050420" sldId="276"/>
            <ac:spMk id="19" creationId="{83250B93-F820-4BA7-BE5D-E90467502012}"/>
          </ac:spMkLst>
        </pc:spChg>
        <pc:spChg chg="add mod">
          <ac:chgData name="Lingxiao Wang" userId="53f5587846548092" providerId="LiveId" clId="{73D53590-9EB4-4059-BC22-8221D59AD50F}" dt="2022-02-06T03:13:50.294" v="3056" actId="20577"/>
          <ac:spMkLst>
            <pc:docMk/>
            <pc:sldMk cId="1586050420" sldId="276"/>
            <ac:spMk id="20" creationId="{FE17B6D1-9FB9-495C-B753-230252606B15}"/>
          </ac:spMkLst>
        </pc:spChg>
        <pc:spChg chg="add mod">
          <ac:chgData name="Lingxiao Wang" userId="53f5587846548092" providerId="LiveId" clId="{73D53590-9EB4-4059-BC22-8221D59AD50F}" dt="2022-02-06T03:10:00.016" v="2848" actId="20577"/>
          <ac:spMkLst>
            <pc:docMk/>
            <pc:sldMk cId="1586050420" sldId="276"/>
            <ac:spMk id="24" creationId="{22E17A16-DEDC-4333-A2CB-9C29A8080AF5}"/>
          </ac:spMkLst>
        </pc:spChg>
        <pc:spChg chg="add mod">
          <ac:chgData name="Lingxiao Wang" userId="53f5587846548092" providerId="LiveId" clId="{73D53590-9EB4-4059-BC22-8221D59AD50F}" dt="2022-02-06T03:13:42.280" v="3036" actId="6549"/>
          <ac:spMkLst>
            <pc:docMk/>
            <pc:sldMk cId="1586050420" sldId="276"/>
            <ac:spMk id="25" creationId="{F31CB09F-A54B-4D6E-8F32-3647EA8B92E5}"/>
          </ac:spMkLst>
        </pc:spChg>
        <pc:spChg chg="add mod">
          <ac:chgData name="Lingxiao Wang" userId="53f5587846548092" providerId="LiveId" clId="{73D53590-9EB4-4059-BC22-8221D59AD50F}" dt="2022-02-06T03:13:16.654" v="3008" actId="20577"/>
          <ac:spMkLst>
            <pc:docMk/>
            <pc:sldMk cId="1586050420" sldId="276"/>
            <ac:spMk id="28" creationId="{F7D6F300-2C5A-4CE1-B950-46E6F4E0DA2D}"/>
          </ac:spMkLst>
        </pc:spChg>
        <pc:spChg chg="add mod">
          <ac:chgData name="Lingxiao Wang" userId="53f5587846548092" providerId="LiveId" clId="{73D53590-9EB4-4059-BC22-8221D59AD50F}" dt="2022-02-06T03:17:35.469" v="3240" actId="20577"/>
          <ac:spMkLst>
            <pc:docMk/>
            <pc:sldMk cId="1586050420" sldId="276"/>
            <ac:spMk id="29" creationId="{33D9E796-18D4-403B-9734-BCEBA61E8439}"/>
          </ac:spMkLst>
        </pc:spChg>
        <pc:picChg chg="add mod">
          <ac:chgData name="Lingxiao Wang" userId="53f5587846548092" providerId="LiveId" clId="{73D53590-9EB4-4059-BC22-8221D59AD50F}" dt="2022-02-06T02:48:34.713" v="2544" actId="1076"/>
          <ac:picMkLst>
            <pc:docMk/>
            <pc:sldMk cId="1586050420" sldId="276"/>
            <ac:picMk id="4" creationId="{C8DEDAFF-8037-4DCB-9A37-7A5C56C00C60}"/>
          </ac:picMkLst>
        </pc:picChg>
        <pc:picChg chg="add mod">
          <ac:chgData name="Lingxiao Wang" userId="53f5587846548092" providerId="LiveId" clId="{73D53590-9EB4-4059-BC22-8221D59AD50F}" dt="2022-02-06T03:05:25.479" v="2761" actId="1076"/>
          <ac:picMkLst>
            <pc:docMk/>
            <pc:sldMk cId="1586050420" sldId="276"/>
            <ac:picMk id="15" creationId="{EA742682-E2D9-418E-98C3-4D549B845705}"/>
          </ac:picMkLst>
        </pc:picChg>
        <pc:picChg chg="add mod">
          <ac:chgData name="Lingxiao Wang" userId="53f5587846548092" providerId="LiveId" clId="{73D53590-9EB4-4059-BC22-8221D59AD50F}" dt="2022-02-06T03:05:21.416" v="2759" actId="1076"/>
          <ac:picMkLst>
            <pc:docMk/>
            <pc:sldMk cId="1586050420" sldId="276"/>
            <ac:picMk id="16" creationId="{96D1986C-643D-4C29-9036-C33BD6CD4EB9}"/>
          </ac:picMkLst>
        </pc:picChg>
        <pc:picChg chg="add del mod">
          <ac:chgData name="Lingxiao Wang" userId="53f5587846548092" providerId="LiveId" clId="{73D53590-9EB4-4059-BC22-8221D59AD50F}" dt="2022-02-06T03:09:39.888" v="2837" actId="478"/>
          <ac:picMkLst>
            <pc:docMk/>
            <pc:sldMk cId="1586050420" sldId="276"/>
            <ac:picMk id="21" creationId="{A2ED9F0C-203E-423E-BEF1-A9724B49B7F3}"/>
          </ac:picMkLst>
        </pc:picChg>
        <pc:picChg chg="add mod">
          <ac:chgData name="Lingxiao Wang" userId="53f5587846548092" providerId="LiveId" clId="{73D53590-9EB4-4059-BC22-8221D59AD50F}" dt="2022-02-06T03:09:47.808" v="2841" actId="14100"/>
          <ac:picMkLst>
            <pc:docMk/>
            <pc:sldMk cId="1586050420" sldId="276"/>
            <ac:picMk id="23" creationId="{F4960FBC-AA4A-4FD7-91C2-BCBB70BF0F55}"/>
          </ac:picMkLst>
        </pc:picChg>
        <pc:picChg chg="add mod">
          <ac:chgData name="Lingxiao Wang" userId="53f5587846548092" providerId="LiveId" clId="{73D53590-9EB4-4059-BC22-8221D59AD50F}" dt="2022-02-06T03:12:38.384" v="2983" actId="1076"/>
          <ac:picMkLst>
            <pc:docMk/>
            <pc:sldMk cId="1586050420" sldId="276"/>
            <ac:picMk id="27" creationId="{93E163AB-50C2-4901-BCE6-5956B02D475B}"/>
          </ac:picMkLst>
        </pc:picChg>
      </pc:sldChg>
      <pc:sldChg chg="addSp delSp modSp new mod">
        <pc:chgData name="Lingxiao Wang" userId="53f5587846548092" providerId="LiveId" clId="{73D53590-9EB4-4059-BC22-8221D59AD50F}" dt="2022-02-06T04:11:24.034" v="3961" actId="1076"/>
        <pc:sldMkLst>
          <pc:docMk/>
          <pc:sldMk cId="4040906158" sldId="277"/>
        </pc:sldMkLst>
        <pc:spChg chg="mod">
          <ac:chgData name="Lingxiao Wang" userId="53f5587846548092" providerId="LiveId" clId="{73D53590-9EB4-4059-BC22-8221D59AD50F}" dt="2022-02-06T03:25:26.348" v="3379" actId="20577"/>
          <ac:spMkLst>
            <pc:docMk/>
            <pc:sldMk cId="4040906158" sldId="277"/>
            <ac:spMk id="2" creationId="{A141F907-9719-4525-A801-9AF2953561EA}"/>
          </ac:spMkLst>
        </pc:spChg>
        <pc:spChg chg="mod">
          <ac:chgData name="Lingxiao Wang" userId="53f5587846548092" providerId="LiveId" clId="{73D53590-9EB4-4059-BC22-8221D59AD50F}" dt="2022-02-06T03:26:10.378" v="3477" actId="20577"/>
          <ac:spMkLst>
            <pc:docMk/>
            <pc:sldMk cId="4040906158" sldId="277"/>
            <ac:spMk id="3" creationId="{DABAF930-B26B-46F9-A5C9-469CFF448E79}"/>
          </ac:spMkLst>
        </pc:spChg>
        <pc:spChg chg="add mod">
          <ac:chgData name="Lingxiao Wang" userId="53f5587846548092" providerId="LiveId" clId="{73D53590-9EB4-4059-BC22-8221D59AD50F}" dt="2022-02-06T03:36:52.565" v="3811" actId="1076"/>
          <ac:spMkLst>
            <pc:docMk/>
            <pc:sldMk cId="4040906158" sldId="277"/>
            <ac:spMk id="49" creationId="{494AA42E-08C6-4353-9D50-0DAEC96838E2}"/>
          </ac:spMkLst>
        </pc:spChg>
        <pc:spChg chg="add mod">
          <ac:chgData name="Lingxiao Wang" userId="53f5587846548092" providerId="LiveId" clId="{73D53590-9EB4-4059-BC22-8221D59AD50F}" dt="2022-02-06T03:37:09.444" v="3814" actId="1076"/>
          <ac:spMkLst>
            <pc:docMk/>
            <pc:sldMk cId="4040906158" sldId="277"/>
            <ac:spMk id="50" creationId="{766DDFB8-FC8D-47E7-83E3-6B11133ECF84}"/>
          </ac:spMkLst>
        </pc:spChg>
        <pc:spChg chg="add mod">
          <ac:chgData name="Lingxiao Wang" userId="53f5587846548092" providerId="LiveId" clId="{73D53590-9EB4-4059-BC22-8221D59AD50F}" dt="2022-02-06T03:53:01.278" v="3919" actId="1076"/>
          <ac:spMkLst>
            <pc:docMk/>
            <pc:sldMk cId="4040906158" sldId="277"/>
            <ac:spMk id="52" creationId="{23842BCE-3414-47E5-8A18-AD34F0EF3E17}"/>
          </ac:spMkLst>
        </pc:spChg>
        <pc:spChg chg="add mod">
          <ac:chgData name="Lingxiao Wang" userId="53f5587846548092" providerId="LiveId" clId="{73D53590-9EB4-4059-BC22-8221D59AD50F}" dt="2022-02-06T03:53:31.876" v="3951" actId="1076"/>
          <ac:spMkLst>
            <pc:docMk/>
            <pc:sldMk cId="4040906158" sldId="277"/>
            <ac:spMk id="53" creationId="{F8262E14-99C1-4BB7-A851-1EF03A0A541A}"/>
          </ac:spMkLst>
        </pc:spChg>
        <pc:grpChg chg="add mod">
          <ac:chgData name="Lingxiao Wang" userId="53f5587846548092" providerId="LiveId" clId="{73D53590-9EB4-4059-BC22-8221D59AD50F}" dt="2022-02-06T03:34:59.918" v="3557" actId="1076"/>
          <ac:grpSpMkLst>
            <pc:docMk/>
            <pc:sldMk cId="4040906158" sldId="277"/>
            <ac:grpSpMk id="36" creationId="{612FF273-C06B-4888-8E13-209A77A81D74}"/>
          </ac:grpSpMkLst>
        </pc:grpChg>
        <pc:grpChg chg="add mod">
          <ac:chgData name="Lingxiao Wang" userId="53f5587846548092" providerId="LiveId" clId="{73D53590-9EB4-4059-BC22-8221D59AD50F}" dt="2022-02-06T03:34:59.918" v="3557" actId="1076"/>
          <ac:grpSpMkLst>
            <pc:docMk/>
            <pc:sldMk cId="4040906158" sldId="277"/>
            <ac:grpSpMk id="45" creationId="{3346D1F1-CD0A-4974-86BC-102BE47EE3BF}"/>
          </ac:grpSpMkLst>
        </pc:grpChg>
        <pc:grpChg chg="add mod">
          <ac:chgData name="Lingxiao Wang" userId="53f5587846548092" providerId="LiveId" clId="{73D53590-9EB4-4059-BC22-8221D59AD50F}" dt="2022-02-06T03:56:01.459" v="3952" actId="1076"/>
          <ac:grpSpMkLst>
            <pc:docMk/>
            <pc:sldMk cId="4040906158" sldId="277"/>
            <ac:grpSpMk id="46" creationId="{ED18B3C3-A049-4531-9480-801F2CCEDAD5}"/>
          </ac:grpSpMkLst>
        </pc:grpChg>
        <pc:grpChg chg="add mod">
          <ac:chgData name="Lingxiao Wang" userId="53f5587846548092" providerId="LiveId" clId="{73D53590-9EB4-4059-BC22-8221D59AD50F}" dt="2022-02-06T03:34:59.918" v="3557" actId="1076"/>
          <ac:grpSpMkLst>
            <pc:docMk/>
            <pc:sldMk cId="4040906158" sldId="277"/>
            <ac:grpSpMk id="47" creationId="{5773F677-6F3F-4C87-A0ED-05F422BC6E6C}"/>
          </ac:grpSpMkLst>
        </pc:grpChg>
        <pc:grpChg chg="add mod">
          <ac:chgData name="Lingxiao Wang" userId="53f5587846548092" providerId="LiveId" clId="{73D53590-9EB4-4059-BC22-8221D59AD50F}" dt="2022-02-06T03:34:59.918" v="3557" actId="1076"/>
          <ac:grpSpMkLst>
            <pc:docMk/>
            <pc:sldMk cId="4040906158" sldId="277"/>
            <ac:grpSpMk id="48" creationId="{D63EFD4F-C54F-4621-B838-125F31E533C5}"/>
          </ac:grpSpMkLst>
        </pc:grpChg>
        <pc:picChg chg="add del mod">
          <ac:chgData name="Lingxiao Wang" userId="53f5587846548092" providerId="LiveId" clId="{73D53590-9EB4-4059-BC22-8221D59AD50F}" dt="2022-02-06T03:24:31.682" v="3360" actId="478"/>
          <ac:picMkLst>
            <pc:docMk/>
            <pc:sldMk cId="4040906158" sldId="277"/>
            <ac:picMk id="5" creationId="{5C154743-4DAF-48B1-A409-F4D9CA62897E}"/>
          </ac:picMkLst>
        </pc:picChg>
        <pc:picChg chg="add mod">
          <ac:chgData name="Lingxiao Wang" userId="53f5587846548092" providerId="LiveId" clId="{73D53590-9EB4-4059-BC22-8221D59AD50F}" dt="2022-02-06T03:52:52.188" v="3917" actId="1076"/>
          <ac:picMkLst>
            <pc:docMk/>
            <pc:sldMk cId="4040906158" sldId="277"/>
            <ac:picMk id="6" creationId="{C27CAEA9-1372-480A-A964-D7ADC8A5189A}"/>
          </ac:picMkLst>
        </pc:picChg>
        <pc:picChg chg="add mod">
          <ac:chgData name="Lingxiao Wang" userId="53f5587846548092" providerId="LiveId" clId="{73D53590-9EB4-4059-BC22-8221D59AD50F}" dt="2022-02-06T03:52:47.324" v="3916" actId="1076"/>
          <ac:picMkLst>
            <pc:docMk/>
            <pc:sldMk cId="4040906158" sldId="277"/>
            <ac:picMk id="7" creationId="{964D90BF-F94F-4EF9-A426-CB2F81979C7F}"/>
          </ac:picMkLst>
        </pc:picChg>
        <pc:picChg chg="add mod">
          <ac:chgData name="Lingxiao Wang" userId="53f5587846548092" providerId="LiveId" clId="{73D53590-9EB4-4059-BC22-8221D59AD50F}" dt="2022-02-06T03:35:03.206" v="3560" actId="1076"/>
          <ac:picMkLst>
            <pc:docMk/>
            <pc:sldMk cId="4040906158" sldId="277"/>
            <ac:picMk id="12" creationId="{D5481EB8-F2B3-4FDA-867F-65379273BD7C}"/>
          </ac:picMkLst>
        </pc:picChg>
        <pc:picChg chg="add mod">
          <ac:chgData name="Lingxiao Wang" userId="53f5587846548092" providerId="LiveId" clId="{73D53590-9EB4-4059-BC22-8221D59AD50F}" dt="2022-02-06T03:34:59.918" v="3557" actId="1076"/>
          <ac:picMkLst>
            <pc:docMk/>
            <pc:sldMk cId="4040906158" sldId="277"/>
            <ac:picMk id="14" creationId="{9AC06EDC-BC10-4FC6-9FB1-D2FF4D69B207}"/>
          </ac:picMkLst>
        </pc:picChg>
        <pc:picChg chg="add del mod ord">
          <ac:chgData name="Lingxiao Wang" userId="53f5587846548092" providerId="LiveId" clId="{73D53590-9EB4-4059-BC22-8221D59AD50F}" dt="2022-02-06T03:28:47.167" v="3500" actId="478"/>
          <ac:picMkLst>
            <pc:docMk/>
            <pc:sldMk cId="4040906158" sldId="277"/>
            <ac:picMk id="18" creationId="{D7575B15-29D7-445C-A9E2-139F1D9C6DFD}"/>
          </ac:picMkLst>
        </pc:picChg>
        <pc:picChg chg="add mod">
          <ac:chgData name="Lingxiao Wang" userId="53f5587846548092" providerId="LiveId" clId="{73D53590-9EB4-4059-BC22-8221D59AD50F}" dt="2022-02-06T03:32:27.508" v="3541" actId="164"/>
          <ac:picMkLst>
            <pc:docMk/>
            <pc:sldMk cId="4040906158" sldId="277"/>
            <ac:picMk id="20" creationId="{4310B27C-02B8-40E6-96A2-B934BB4D29B8}"/>
          </ac:picMkLst>
        </pc:picChg>
        <pc:picChg chg="add mod">
          <ac:chgData name="Lingxiao Wang" userId="53f5587846548092" providerId="LiveId" clId="{73D53590-9EB4-4059-BC22-8221D59AD50F}" dt="2022-02-06T03:33:37.460" v="3550" actId="164"/>
          <ac:picMkLst>
            <pc:docMk/>
            <pc:sldMk cId="4040906158" sldId="277"/>
            <ac:picMk id="22" creationId="{7B3FBBFC-8918-4399-A2FF-B5D344352276}"/>
          </ac:picMkLst>
        </pc:picChg>
        <pc:picChg chg="add mod">
          <ac:chgData name="Lingxiao Wang" userId="53f5587846548092" providerId="LiveId" clId="{73D53590-9EB4-4059-BC22-8221D59AD50F}" dt="2022-02-06T03:33:40.675" v="3551" actId="164"/>
          <ac:picMkLst>
            <pc:docMk/>
            <pc:sldMk cId="4040906158" sldId="277"/>
            <ac:picMk id="24" creationId="{E104F766-FB6F-48A9-A20A-4D58EB06A2E3}"/>
          </ac:picMkLst>
        </pc:picChg>
        <pc:picChg chg="add mod">
          <ac:chgData name="Lingxiao Wang" userId="53f5587846548092" providerId="LiveId" clId="{73D53590-9EB4-4059-BC22-8221D59AD50F}" dt="2022-02-06T03:33:43.755" v="3552" actId="164"/>
          <ac:picMkLst>
            <pc:docMk/>
            <pc:sldMk cId="4040906158" sldId="277"/>
            <ac:picMk id="26" creationId="{E9EF06A4-EBC6-4278-B31A-F8E64B4BFEF5}"/>
          </ac:picMkLst>
        </pc:picChg>
        <pc:picChg chg="add del mod">
          <ac:chgData name="Lingxiao Wang" userId="53f5587846548092" providerId="LiveId" clId="{73D53590-9EB4-4059-BC22-8221D59AD50F}" dt="2022-02-06T03:31:08.738" v="3528" actId="478"/>
          <ac:picMkLst>
            <pc:docMk/>
            <pc:sldMk cId="4040906158" sldId="277"/>
            <ac:picMk id="28" creationId="{6635B88C-F3C7-4FF2-AB28-91248D4FA50C}"/>
          </ac:picMkLst>
        </pc:picChg>
        <pc:picChg chg="add mod">
          <ac:chgData name="Lingxiao Wang" userId="53f5587846548092" providerId="LiveId" clId="{73D53590-9EB4-4059-BC22-8221D59AD50F}" dt="2022-02-06T03:33:46.236" v="3553" actId="164"/>
          <ac:picMkLst>
            <pc:docMk/>
            <pc:sldMk cId="4040906158" sldId="277"/>
            <ac:picMk id="30" creationId="{B0C00CF2-D823-468A-B778-6D04C3FB1656}"/>
          </ac:picMkLst>
        </pc:picChg>
        <pc:picChg chg="add mod">
          <ac:chgData name="Lingxiao Wang" userId="53f5587846548092" providerId="LiveId" clId="{73D53590-9EB4-4059-BC22-8221D59AD50F}" dt="2022-02-06T03:32:27.508" v="3541" actId="164"/>
          <ac:picMkLst>
            <pc:docMk/>
            <pc:sldMk cId="4040906158" sldId="277"/>
            <ac:picMk id="35" creationId="{7EC8F529-0DC4-4F11-B019-F830D5C38CF5}"/>
          </ac:picMkLst>
        </pc:picChg>
        <pc:picChg chg="add mod">
          <ac:chgData name="Lingxiao Wang" userId="53f5587846548092" providerId="LiveId" clId="{73D53590-9EB4-4059-BC22-8221D59AD50F}" dt="2022-02-06T03:33:37.460" v="3550" actId="164"/>
          <ac:picMkLst>
            <pc:docMk/>
            <pc:sldMk cId="4040906158" sldId="277"/>
            <ac:picMk id="38" creationId="{2B9DF86A-261A-4D46-AE3C-E65DAB0DB82B}"/>
          </ac:picMkLst>
        </pc:picChg>
        <pc:picChg chg="add mod">
          <ac:chgData name="Lingxiao Wang" userId="53f5587846548092" providerId="LiveId" clId="{73D53590-9EB4-4059-BC22-8221D59AD50F}" dt="2022-02-06T03:33:40.675" v="3551" actId="164"/>
          <ac:picMkLst>
            <pc:docMk/>
            <pc:sldMk cId="4040906158" sldId="277"/>
            <ac:picMk id="40" creationId="{079890A3-3E48-4A32-906F-DAAF4950E0C7}"/>
          </ac:picMkLst>
        </pc:picChg>
        <pc:picChg chg="add mod">
          <ac:chgData name="Lingxiao Wang" userId="53f5587846548092" providerId="LiveId" clId="{73D53590-9EB4-4059-BC22-8221D59AD50F}" dt="2022-02-06T03:33:43.755" v="3552" actId="164"/>
          <ac:picMkLst>
            <pc:docMk/>
            <pc:sldMk cId="4040906158" sldId="277"/>
            <ac:picMk id="42" creationId="{5EDFC644-C908-4501-A21B-D6465D9E8B40}"/>
          </ac:picMkLst>
        </pc:picChg>
        <pc:picChg chg="add mod">
          <ac:chgData name="Lingxiao Wang" userId="53f5587846548092" providerId="LiveId" clId="{73D53590-9EB4-4059-BC22-8221D59AD50F}" dt="2022-02-06T03:33:46.236" v="3553" actId="164"/>
          <ac:picMkLst>
            <pc:docMk/>
            <pc:sldMk cId="4040906158" sldId="277"/>
            <ac:picMk id="44" creationId="{0720D26D-73E1-4C14-A1FA-B9C0FBAAB05F}"/>
          </ac:picMkLst>
        </pc:picChg>
        <pc:picChg chg="add mod">
          <ac:chgData name="Lingxiao Wang" userId="53f5587846548092" providerId="LiveId" clId="{73D53590-9EB4-4059-BC22-8221D59AD50F}" dt="2022-02-06T04:11:24.034" v="3961" actId="1076"/>
          <ac:picMkLst>
            <pc:docMk/>
            <pc:sldMk cId="4040906158" sldId="277"/>
            <ac:picMk id="55" creationId="{AB3D091D-F2A1-45CB-99DB-6AEF2278ECBE}"/>
          </ac:picMkLst>
        </pc:picChg>
        <pc:cxnChg chg="add del mod">
          <ac:chgData name="Lingxiao Wang" userId="53f5587846548092" providerId="LiveId" clId="{73D53590-9EB4-4059-BC22-8221D59AD50F}" dt="2022-02-06T03:52:42.573" v="3915" actId="478"/>
          <ac:cxnSpMkLst>
            <pc:docMk/>
            <pc:sldMk cId="4040906158" sldId="277"/>
            <ac:cxnSpMk id="8" creationId="{61CC593C-8E50-42D0-BFAB-FAC2B55A9315}"/>
          </ac:cxnSpMkLst>
        </pc:cxnChg>
        <pc:cxnChg chg="add mod">
          <ac:chgData name="Lingxiao Wang" userId="53f5587846548092" providerId="LiveId" clId="{73D53590-9EB4-4059-BC22-8221D59AD50F}" dt="2022-02-06T03:36:57.334" v="3812" actId="14100"/>
          <ac:cxnSpMkLst>
            <pc:docMk/>
            <pc:sldMk cId="4040906158" sldId="277"/>
            <ac:cxnSpMk id="15" creationId="{8FEC4382-A17D-44DB-AA64-09D89041A31F}"/>
          </ac:cxnSpMkLst>
        </pc:cxnChg>
        <pc:cxnChg chg="add del mod">
          <ac:chgData name="Lingxiao Wang" userId="53f5587846548092" providerId="LiveId" clId="{73D53590-9EB4-4059-BC22-8221D59AD50F}" dt="2022-02-06T03:32:10.067" v="3538" actId="478"/>
          <ac:cxnSpMkLst>
            <pc:docMk/>
            <pc:sldMk cId="4040906158" sldId="277"/>
            <ac:cxnSpMk id="32" creationId="{72108F70-C611-4BC0-A1D3-FA03A4D845A5}"/>
          </ac:cxnSpMkLst>
        </pc:cxnChg>
      </pc:sldChg>
      <pc:sldChg chg="addSp delSp modSp new del mod">
        <pc:chgData name="Lingxiao Wang" userId="53f5587846548092" providerId="LiveId" clId="{73D53590-9EB4-4059-BC22-8221D59AD50F}" dt="2022-02-06T03:25:07.517" v="3370" actId="47"/>
        <pc:sldMkLst>
          <pc:docMk/>
          <pc:sldMk cId="1700395733" sldId="278"/>
        </pc:sldMkLst>
        <pc:spChg chg="del">
          <ac:chgData name="Lingxiao Wang" userId="53f5587846548092" providerId="LiveId" clId="{73D53590-9EB4-4059-BC22-8221D59AD50F}" dt="2022-02-06T03:24:11.663" v="3355" actId="22"/>
          <ac:spMkLst>
            <pc:docMk/>
            <pc:sldMk cId="1700395733" sldId="278"/>
            <ac:spMk id="3" creationId="{B91A0883-5553-44DF-9139-44E665158ACF}"/>
          </ac:spMkLst>
        </pc:spChg>
        <pc:spChg chg="add mod">
          <ac:chgData name="Lingxiao Wang" userId="53f5587846548092" providerId="LiveId" clId="{73D53590-9EB4-4059-BC22-8221D59AD50F}" dt="2022-02-06T03:24:37.450" v="3362" actId="21"/>
          <ac:spMkLst>
            <pc:docMk/>
            <pc:sldMk cId="1700395733" sldId="278"/>
            <ac:spMk id="9" creationId="{056D78E5-50D1-454D-95CB-CDA2D9B4AA54}"/>
          </ac:spMkLst>
        </pc:spChg>
        <pc:picChg chg="add del mod ord">
          <ac:chgData name="Lingxiao Wang" userId="53f5587846548092" providerId="LiveId" clId="{73D53590-9EB4-4059-BC22-8221D59AD50F}" dt="2022-02-06T03:24:37.450" v="3362" actId="21"/>
          <ac:picMkLst>
            <pc:docMk/>
            <pc:sldMk cId="1700395733" sldId="278"/>
            <ac:picMk id="5" creationId="{CA50EC09-E952-42A4-BD14-7942B9871CEE}"/>
          </ac:picMkLst>
        </pc:picChg>
        <pc:picChg chg="add del mod">
          <ac:chgData name="Lingxiao Wang" userId="53f5587846548092" providerId="LiveId" clId="{73D53590-9EB4-4059-BC22-8221D59AD50F}" dt="2022-02-06T03:24:37.450" v="3362" actId="21"/>
          <ac:picMkLst>
            <pc:docMk/>
            <pc:sldMk cId="1700395733" sldId="278"/>
            <ac:picMk id="7" creationId="{7AA179D4-BDCF-4A4A-852E-359DA3BEF5FC}"/>
          </ac:picMkLst>
        </pc:picChg>
      </pc:sldChg>
      <pc:sldChg chg="addSp delSp modSp new mod">
        <pc:chgData name="Lingxiao Wang" userId="53f5587846548092" providerId="LiveId" clId="{73D53590-9EB4-4059-BC22-8221D59AD50F}" dt="2022-02-06T04:24:30.411" v="4319" actId="1076"/>
        <pc:sldMkLst>
          <pc:docMk/>
          <pc:sldMk cId="2983901345" sldId="278"/>
        </pc:sldMkLst>
        <pc:spChg chg="mod">
          <ac:chgData name="Lingxiao Wang" userId="53f5587846548092" providerId="LiveId" clId="{73D53590-9EB4-4059-BC22-8221D59AD50F}" dt="2022-02-06T03:37:27.674" v="3842" actId="20577"/>
          <ac:spMkLst>
            <pc:docMk/>
            <pc:sldMk cId="2983901345" sldId="278"/>
            <ac:spMk id="2" creationId="{466D178B-42CE-40D3-BC30-9084C8A91BB5}"/>
          </ac:spMkLst>
        </pc:spChg>
        <pc:spChg chg="del">
          <ac:chgData name="Lingxiao Wang" userId="53f5587846548092" providerId="LiveId" clId="{73D53590-9EB4-4059-BC22-8221D59AD50F}" dt="2022-02-06T04:12:56.036" v="3962" actId="478"/>
          <ac:spMkLst>
            <pc:docMk/>
            <pc:sldMk cId="2983901345" sldId="278"/>
            <ac:spMk id="3" creationId="{FCC1E51C-1861-4D09-81B7-A2E6B1BBA518}"/>
          </ac:spMkLst>
        </pc:spChg>
        <pc:spChg chg="add mod">
          <ac:chgData name="Lingxiao Wang" userId="53f5587846548092" providerId="LiveId" clId="{73D53590-9EB4-4059-BC22-8221D59AD50F}" dt="2022-02-06T04:18:43.668" v="4126" actId="20577"/>
          <ac:spMkLst>
            <pc:docMk/>
            <pc:sldMk cId="2983901345" sldId="278"/>
            <ac:spMk id="6" creationId="{1A84C2FE-1119-4F41-926B-193896C898E7}"/>
          </ac:spMkLst>
        </pc:spChg>
        <pc:spChg chg="add mod">
          <ac:chgData name="Lingxiao Wang" userId="53f5587846548092" providerId="LiveId" clId="{73D53590-9EB4-4059-BC22-8221D59AD50F}" dt="2022-02-06T04:13:43.467" v="3970" actId="1076"/>
          <ac:spMkLst>
            <pc:docMk/>
            <pc:sldMk cId="2983901345" sldId="278"/>
            <ac:spMk id="8" creationId="{009B1CF8-A8BC-4511-8025-923D2C363EE7}"/>
          </ac:spMkLst>
        </pc:spChg>
        <pc:spChg chg="add mod">
          <ac:chgData name="Lingxiao Wang" userId="53f5587846548092" providerId="LiveId" clId="{73D53590-9EB4-4059-BC22-8221D59AD50F}" dt="2022-02-06T04:22:43.369" v="4307" actId="1076"/>
          <ac:spMkLst>
            <pc:docMk/>
            <pc:sldMk cId="2983901345" sldId="278"/>
            <ac:spMk id="12" creationId="{3490E141-88E1-44E0-B5C8-5EBA675E44AC}"/>
          </ac:spMkLst>
        </pc:spChg>
        <pc:spChg chg="add mod">
          <ac:chgData name="Lingxiao Wang" userId="53f5587846548092" providerId="LiveId" clId="{73D53590-9EB4-4059-BC22-8221D59AD50F}" dt="2022-02-06T04:20:26.115" v="4201" actId="404"/>
          <ac:spMkLst>
            <pc:docMk/>
            <pc:sldMk cId="2983901345" sldId="278"/>
            <ac:spMk id="15" creationId="{6962675C-8656-4E02-A370-40A1FDD1BA18}"/>
          </ac:spMkLst>
        </pc:spChg>
        <pc:spChg chg="add mod">
          <ac:chgData name="Lingxiao Wang" userId="53f5587846548092" providerId="LiveId" clId="{73D53590-9EB4-4059-BC22-8221D59AD50F}" dt="2022-02-06T04:21:05.306" v="4219" actId="1076"/>
          <ac:spMkLst>
            <pc:docMk/>
            <pc:sldMk cId="2983901345" sldId="278"/>
            <ac:spMk id="19" creationId="{721855C9-FF49-47CA-88A9-D77F6C423321}"/>
          </ac:spMkLst>
        </pc:spChg>
        <pc:spChg chg="add mod">
          <ac:chgData name="Lingxiao Wang" userId="53f5587846548092" providerId="LiveId" clId="{73D53590-9EB4-4059-BC22-8221D59AD50F}" dt="2022-02-06T04:24:06.066" v="4315" actId="1076"/>
          <ac:spMkLst>
            <pc:docMk/>
            <pc:sldMk cId="2983901345" sldId="278"/>
            <ac:spMk id="24" creationId="{E43F5DDA-04F9-4952-B5DB-359ED7308F07}"/>
          </ac:spMkLst>
        </pc:spChg>
        <pc:picChg chg="add mod">
          <ac:chgData name="Lingxiao Wang" userId="53f5587846548092" providerId="LiveId" clId="{73D53590-9EB4-4059-BC22-8221D59AD50F}" dt="2022-02-06T04:21:11.618" v="4221" actId="14100"/>
          <ac:picMkLst>
            <pc:docMk/>
            <pc:sldMk cId="2983901345" sldId="278"/>
            <ac:picMk id="4" creationId="{C8E23674-E318-45E2-866A-DEF9F39377FC}"/>
          </ac:picMkLst>
        </pc:picChg>
        <pc:picChg chg="add mod">
          <ac:chgData name="Lingxiao Wang" userId="53f5587846548092" providerId="LiveId" clId="{73D53590-9EB4-4059-BC22-8221D59AD50F}" dt="2022-02-06T04:13:17.777" v="3966" actId="1076"/>
          <ac:picMkLst>
            <pc:docMk/>
            <pc:sldMk cId="2983901345" sldId="278"/>
            <ac:picMk id="5" creationId="{F70D993B-B68D-4ADB-A546-1518C9065018}"/>
          </ac:picMkLst>
        </pc:picChg>
        <pc:picChg chg="add mod">
          <ac:chgData name="Lingxiao Wang" userId="53f5587846548092" providerId="LiveId" clId="{73D53590-9EB4-4059-BC22-8221D59AD50F}" dt="2022-02-06T04:13:33.873" v="3968" actId="1076"/>
          <ac:picMkLst>
            <pc:docMk/>
            <pc:sldMk cId="2983901345" sldId="278"/>
            <ac:picMk id="7" creationId="{2DC447C7-2D18-4123-B01E-F7B2E990ED70}"/>
          </ac:picMkLst>
        </pc:picChg>
        <pc:picChg chg="add mod">
          <ac:chgData name="Lingxiao Wang" userId="53f5587846548092" providerId="LiveId" clId="{73D53590-9EB4-4059-BC22-8221D59AD50F}" dt="2022-02-06T04:17:39.841" v="4112" actId="1076"/>
          <ac:picMkLst>
            <pc:docMk/>
            <pc:sldMk cId="2983901345" sldId="278"/>
            <ac:picMk id="9" creationId="{6A169A38-6E2E-49C6-AE45-BEB159AF052E}"/>
          </ac:picMkLst>
        </pc:picChg>
        <pc:picChg chg="add del mod">
          <ac:chgData name="Lingxiao Wang" userId="53f5587846548092" providerId="LiveId" clId="{73D53590-9EB4-4059-BC22-8221D59AD50F}" dt="2022-02-06T04:18:17.422" v="4120" actId="478"/>
          <ac:picMkLst>
            <pc:docMk/>
            <pc:sldMk cId="2983901345" sldId="278"/>
            <ac:picMk id="11" creationId="{023DCD03-3812-48C8-B980-3572A396D539}"/>
          </ac:picMkLst>
        </pc:picChg>
        <pc:picChg chg="add mod">
          <ac:chgData name="Lingxiao Wang" userId="53f5587846548092" providerId="LiveId" clId="{73D53590-9EB4-4059-BC22-8221D59AD50F}" dt="2022-02-06T04:23:57.050" v="4311" actId="1076"/>
          <ac:picMkLst>
            <pc:docMk/>
            <pc:sldMk cId="2983901345" sldId="278"/>
            <ac:picMk id="23" creationId="{3702A10E-F4D7-4707-95E3-51AAFA410932}"/>
          </ac:picMkLst>
        </pc:picChg>
        <pc:picChg chg="add mod">
          <ac:chgData name="Lingxiao Wang" userId="53f5587846548092" providerId="LiveId" clId="{73D53590-9EB4-4059-BC22-8221D59AD50F}" dt="2022-02-06T04:24:30.411" v="4319" actId="1076"/>
          <ac:picMkLst>
            <pc:docMk/>
            <pc:sldMk cId="2983901345" sldId="278"/>
            <ac:picMk id="26" creationId="{6D546A58-F274-4F0E-8E9D-910F46F3FCC2}"/>
          </ac:picMkLst>
        </pc:picChg>
        <pc:cxnChg chg="add mod">
          <ac:chgData name="Lingxiao Wang" userId="53f5587846548092" providerId="LiveId" clId="{73D53590-9EB4-4059-BC22-8221D59AD50F}" dt="2022-02-06T04:21:11.618" v="4221" actId="14100"/>
          <ac:cxnSpMkLst>
            <pc:docMk/>
            <pc:sldMk cId="2983901345" sldId="278"/>
            <ac:cxnSpMk id="14" creationId="{C7D2CBA9-9262-4F64-B2B1-897A74D9CB5A}"/>
          </ac:cxnSpMkLst>
        </pc:cxnChg>
        <pc:cxnChg chg="add mod">
          <ac:chgData name="Lingxiao Wang" userId="53f5587846548092" providerId="LiveId" clId="{73D53590-9EB4-4059-BC22-8221D59AD50F}" dt="2022-02-06T04:21:11.618" v="4221" actId="14100"/>
          <ac:cxnSpMkLst>
            <pc:docMk/>
            <pc:sldMk cId="2983901345" sldId="278"/>
            <ac:cxnSpMk id="16" creationId="{1E4D1B2F-0564-4D15-B3C3-FC1DD400AC45}"/>
          </ac:cxnSpMkLst>
        </pc:cxnChg>
      </pc:sldChg>
      <pc:sldChg chg="modSp new del mod">
        <pc:chgData name="Lingxiao Wang" userId="53f5587846548092" providerId="LiveId" clId="{73D53590-9EB4-4059-BC22-8221D59AD50F}" dt="2022-02-06T03:57:15.801" v="3960" actId="47"/>
        <pc:sldMkLst>
          <pc:docMk/>
          <pc:sldMk cId="3719331943" sldId="279"/>
        </pc:sldMkLst>
        <pc:spChg chg="mod">
          <ac:chgData name="Lingxiao Wang" userId="53f5587846548092" providerId="LiveId" clId="{73D53590-9EB4-4059-BC22-8221D59AD50F}" dt="2022-02-06T03:51:26.036" v="3913" actId="20577"/>
          <ac:spMkLst>
            <pc:docMk/>
            <pc:sldMk cId="3719331943" sldId="279"/>
            <ac:spMk id="2" creationId="{AAE91894-A1ED-465E-8ED0-2121435C97E1}"/>
          </ac:spMkLst>
        </pc:spChg>
      </pc:sldChg>
      <pc:sldChg chg="modSp new mod">
        <pc:chgData name="Lingxiao Wang" userId="53f5587846548092" providerId="LiveId" clId="{73D53590-9EB4-4059-BC22-8221D59AD50F}" dt="2022-02-06T04:25:00.584" v="4351" actId="20577"/>
        <pc:sldMkLst>
          <pc:docMk/>
          <pc:sldMk cId="4023621509" sldId="279"/>
        </pc:sldMkLst>
        <pc:spChg chg="mod">
          <ac:chgData name="Lingxiao Wang" userId="53f5587846548092" providerId="LiveId" clId="{73D53590-9EB4-4059-BC22-8221D59AD50F}" dt="2022-02-06T04:25:00.584" v="4351" actId="20577"/>
          <ac:spMkLst>
            <pc:docMk/>
            <pc:sldMk cId="4023621509" sldId="279"/>
            <ac:spMk id="2" creationId="{106C4067-DC27-447E-921F-B286F7BFBF8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14F99DDF-DA57-44DD-B0C5-9585E41B2E4C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BFED0384-5341-41E4-B96A-6BD3F4D9A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9657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ED0384-5341-41E4-B96A-6BD3F4D9A46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1551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B9F5-F09F-419B-805A-C15C3700C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826361"/>
      </p:ext>
    </p:extLst>
  </p:cSld>
  <p:clrMapOvr>
    <a:masterClrMapping/>
  </p:clrMapOvr>
  <p:transition spd="med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B9F5-F09F-419B-805A-C15C3700C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573826"/>
      </p:ext>
    </p:extLst>
  </p:cSld>
  <p:clrMapOvr>
    <a:masterClrMapping/>
  </p:clrMapOvr>
  <p:transition spd="med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B9F5-F09F-419B-805A-C15C3700C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978069"/>
      </p:ext>
    </p:extLst>
  </p:cSld>
  <p:clrMapOvr>
    <a:masterClrMapping/>
  </p:clrMapOvr>
  <p:transition spd="med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49" y="365128"/>
            <a:ext cx="7886700" cy="657337"/>
          </a:xfrm>
        </p:spPr>
        <p:txBody>
          <a:bodyPr/>
          <a:lstStyle>
            <a:lvl1pPr>
              <a:defRPr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28649" y="6356353"/>
            <a:ext cx="5486401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B9F5-F09F-419B-805A-C15C3700CB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724187"/>
      </p:ext>
    </p:extLst>
  </p:cSld>
  <p:clrMapOvr>
    <a:masterClrMapping/>
  </p:clrMapOvr>
  <p:transition spd="med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49" y="365128"/>
            <a:ext cx="7886701" cy="657337"/>
          </a:xfr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1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Aharoni" panose="02010803020104030203" pitchFamily="2" charset="-79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88720"/>
            <a:ext cx="3886200" cy="498824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88720"/>
            <a:ext cx="3886200" cy="498824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B9F5-F09F-419B-805A-C15C3700C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715328"/>
      </p:ext>
    </p:extLst>
  </p:cSld>
  <p:clrMapOvr>
    <a:masterClrMapping/>
  </p:clrMapOvr>
  <p:transition spd="med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B9F5-F09F-419B-805A-C15C3700C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582335"/>
      </p:ext>
    </p:extLst>
  </p:cSld>
  <p:clrMapOvr>
    <a:masterClrMapping/>
  </p:clrMapOvr>
  <p:transition spd="med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B9F5-F09F-419B-805A-C15C3700C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315255"/>
      </p:ext>
    </p:extLst>
  </p:cSld>
  <p:clrMapOvr>
    <a:masterClrMapping/>
  </p:clrMapOvr>
  <p:transition spd="med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B9F5-F09F-419B-805A-C15C3700C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938472"/>
      </p:ext>
    </p:extLst>
  </p:cSld>
  <p:clrMapOvr>
    <a:masterClrMapping/>
  </p:clrMapOvr>
  <p:transition spd="med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B9F5-F09F-419B-805A-C15C3700C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878144"/>
      </p:ext>
    </p:extLst>
  </p:cSld>
  <p:clrMapOvr>
    <a:masterClrMapping/>
  </p:clrMapOvr>
  <p:transition spd="med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B9F5-F09F-419B-805A-C15C3700C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244167"/>
      </p:ext>
    </p:extLst>
  </p:cSld>
  <p:clrMapOvr>
    <a:masterClrMapping/>
  </p:clrMapOvr>
  <p:transition spd="med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B9F5-F09F-419B-805A-C15C3700C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377634"/>
      </p:ext>
    </p:extLst>
  </p:cSld>
  <p:clrMapOvr>
    <a:masterClrMapping/>
  </p:clrMapOvr>
  <p:transition spd="med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49" y="365128"/>
            <a:ext cx="4500303" cy="65733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213658"/>
            <a:ext cx="7886700" cy="49633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D1B9F5-F09F-419B-805A-C15C3700CB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41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3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med">
    <p:push dir="u"/>
  </p:transition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tx1"/>
          </a:solidFill>
          <a:latin typeface="Aharoni" panose="02010803020104030203" pitchFamily="2" charset="-79"/>
          <a:ea typeface="+mj-ea"/>
          <a:cs typeface="Aharoni" panose="02010803020104030203" pitchFamily="2" charset="-79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1.png"/><Relationship Id="rId7" Type="http://schemas.openxmlformats.org/officeDocument/2006/relationships/image" Target="../media/image39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10" Type="http://schemas.openxmlformats.org/officeDocument/2006/relationships/image" Target="../media/image42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watch?v=Cv8JWk9Kirw" TargetMode="External"/><Relationship Id="rId4" Type="http://schemas.openxmlformats.org/officeDocument/2006/relationships/image" Target="../media/image6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hyperlink" Target="https://rll.berkeley.edu/gcl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10.png"/><Relationship Id="rId7" Type="http://schemas.openxmlformats.org/officeDocument/2006/relationships/image" Target="../media/image18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0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28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5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810700" y="2115117"/>
            <a:ext cx="4732020" cy="0"/>
          </a:xfrm>
          <a:prstGeom prst="line">
            <a:avLst/>
          </a:prstGeom>
          <a:ln w="25400" cap="rnd">
            <a:solidFill>
              <a:schemeClr val="tx1"/>
            </a:solidFill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itle 1">
            <a:extLst>
              <a:ext uri="{FF2B5EF4-FFF2-40B4-BE49-F238E27FC236}">
                <a16:creationId xmlns:a16="http://schemas.microsoft.com/office/drawing/2014/main" id="{E7936439-0170-4E94-9EF7-0109544053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24073" y="828957"/>
            <a:ext cx="5210203" cy="128616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l"/>
            <a:r>
              <a:rPr lang="en-US" sz="4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+mj-cs"/>
              </a:rPr>
              <a:t>Lecture 9: Introduction to Deep Reinforcement Learning: Actor-Critic</a:t>
            </a:r>
          </a:p>
        </p:txBody>
      </p:sp>
      <p:sp>
        <p:nvSpPr>
          <p:cNvPr id="30" name="Subtitle 2">
            <a:extLst>
              <a:ext uri="{FF2B5EF4-FFF2-40B4-BE49-F238E27FC236}">
                <a16:creationId xmlns:a16="http://schemas.microsoft.com/office/drawing/2014/main" id="{0E46BFC7-0B4D-4618-B494-8D43D80EBE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24073" y="2438400"/>
            <a:ext cx="4939867" cy="3785419"/>
          </a:xfrm>
        </p:spPr>
        <p:txBody>
          <a:bodyPr vert="horz" lIns="91440" tIns="45720" rIns="91440" bIns="45720" rtlCol="0">
            <a:normAutofit/>
          </a:bodyPr>
          <a:lstStyle/>
          <a:p>
            <a:pPr algn="l">
              <a:spcBef>
                <a:spcPts val="600"/>
              </a:spcBef>
            </a:pPr>
            <a:r>
              <a:rPr lang="en-US" altLang="zh-CN" sz="1700" b="1" dirty="0"/>
              <a:t>Hands on Artificial Intelligence and Robotics</a:t>
            </a:r>
          </a:p>
          <a:p>
            <a:pPr algn="l">
              <a:spcBef>
                <a:spcPts val="600"/>
              </a:spcBef>
            </a:pPr>
            <a:endParaRPr lang="en-US" altLang="zh-CN" sz="1700" b="1" dirty="0"/>
          </a:p>
          <a:p>
            <a:pPr algn="l">
              <a:spcBef>
                <a:spcPts val="600"/>
              </a:spcBef>
            </a:pPr>
            <a:endParaRPr lang="en-US" altLang="zh-CN" sz="1700" b="1" dirty="0"/>
          </a:p>
          <a:p>
            <a:pPr algn="l">
              <a:spcBef>
                <a:spcPts val="600"/>
              </a:spcBef>
            </a:pPr>
            <a:endParaRPr lang="en-US" altLang="zh-CN" sz="1700" b="1" dirty="0"/>
          </a:p>
          <a:p>
            <a:pPr algn="l">
              <a:spcBef>
                <a:spcPts val="600"/>
              </a:spcBef>
            </a:pPr>
            <a:r>
              <a:rPr lang="en-US" altLang="zh-CN" sz="1700" b="1" dirty="0"/>
              <a:t>Lingxiao Wang</a:t>
            </a:r>
            <a:r>
              <a:rPr lang="en-US" altLang="zh-CN" sz="1700" dirty="0"/>
              <a:t>, Ph.D.</a:t>
            </a:r>
          </a:p>
          <a:p>
            <a:pPr algn="l">
              <a:spcBef>
                <a:spcPts val="600"/>
              </a:spcBef>
            </a:pPr>
            <a:r>
              <a:rPr lang="en-US" altLang="zh-CN" sz="1700" dirty="0"/>
              <a:t>Assistant Professor of Electrical Engineering</a:t>
            </a:r>
          </a:p>
          <a:p>
            <a:pPr algn="l">
              <a:spcBef>
                <a:spcPts val="600"/>
              </a:spcBef>
            </a:pPr>
            <a:r>
              <a:rPr lang="en-US" altLang="zh-CN" sz="1700" dirty="0"/>
              <a:t>Louisiana Tech University</a:t>
            </a:r>
          </a:p>
          <a:p>
            <a:pPr algn="l">
              <a:spcBef>
                <a:spcPts val="600"/>
              </a:spcBef>
            </a:pPr>
            <a:endParaRPr lang="en-US" altLang="zh-CN" sz="1700" dirty="0"/>
          </a:p>
          <a:p>
            <a:pPr algn="l">
              <a:spcBef>
                <a:spcPts val="600"/>
              </a:spcBef>
            </a:pPr>
            <a:endParaRPr lang="en-US" altLang="zh-CN" sz="1700" dirty="0"/>
          </a:p>
          <a:p>
            <a:pPr algn="l">
              <a:spcBef>
                <a:spcPts val="600"/>
              </a:spcBef>
            </a:pPr>
            <a:endParaRPr lang="en-US" altLang="zh-CN" sz="1700" dirty="0"/>
          </a:p>
          <a:p>
            <a:pPr algn="l">
              <a:spcBef>
                <a:spcPts val="600"/>
              </a:spcBef>
            </a:pPr>
            <a:endParaRPr lang="en-US" altLang="zh-CN" sz="1700" dirty="0"/>
          </a:p>
        </p:txBody>
      </p:sp>
      <p:pic>
        <p:nvPicPr>
          <p:cNvPr id="32" name="Picture 31" descr="Blue blocks and networks technology background">
            <a:extLst>
              <a:ext uri="{FF2B5EF4-FFF2-40B4-BE49-F238E27FC236}">
                <a16:creationId xmlns:a16="http://schemas.microsoft.com/office/drawing/2014/main" id="{11F0565A-0B21-483E-9074-E5E1C5CF5A0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287" r="51197"/>
          <a:stretch/>
        </p:blipFill>
        <p:spPr>
          <a:xfrm>
            <a:off x="20" y="10"/>
            <a:ext cx="3476673" cy="6857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223791348"/>
      </p:ext>
    </p:extLst>
  </p:cSld>
  <p:clrMapOvr>
    <a:masterClrMapping/>
  </p:clrMapOvr>
  <p:transition spd="med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BD1DB-1E39-4E18-AC9C-17A7E5BF3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 Actor-Critic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A40B10-F91E-A7A4-2523-A4674512CB2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is named as the </a:t>
                </a:r>
                <a:r>
                  <a:rPr lang="en-US" b="1" dirty="0"/>
                  <a:t>Advantage Function</a:t>
                </a:r>
                <a:r>
                  <a:rPr lang="en-US" dirty="0"/>
                  <a:t>.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A40B10-F91E-A7A4-2523-A4674512CB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96" t="-12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70324BC7-68D5-5CFC-6CA8-09A92247A9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49" y="1656501"/>
            <a:ext cx="4944869" cy="177249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87E915A-2879-3D87-F202-57FD99A6D270}"/>
                  </a:ext>
                </a:extLst>
              </p:cNvPr>
              <p:cNvSpPr txBox="1"/>
              <p:nvPr/>
            </p:nvSpPr>
            <p:spPr>
              <a:xfrm>
                <a:off x="5783785" y="1425430"/>
                <a:ext cx="3294732" cy="1489447"/>
              </a:xfrm>
              <a:prstGeom prst="rect">
                <a:avLst/>
              </a:prstGeom>
              <a:noFill/>
              <a:ln w="15875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The actor may not take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and generate various episodes.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The value function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the averaged cumulated rewards from these episodes.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87E915A-2879-3D87-F202-57FD99A6D2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3785" y="1425430"/>
                <a:ext cx="3294732" cy="1489447"/>
              </a:xfrm>
              <a:prstGeom prst="rect">
                <a:avLst/>
              </a:prstGeom>
              <a:blipFill>
                <a:blip r:embed="rId4"/>
                <a:stretch>
                  <a:fillRect l="-1105" t="-2024" r="-2210" b="-4858"/>
                </a:stretch>
              </a:blipFill>
              <a:ln w="158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3CF87775-3E41-9476-7ED5-FE70D66C7F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9783" y="3564472"/>
            <a:ext cx="5597417" cy="184981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3E1F615-958F-FE32-A5F0-131F4336AC84}"/>
                  </a:ext>
                </a:extLst>
              </p:cNvPr>
              <p:cNvSpPr txBox="1"/>
              <p:nvPr/>
            </p:nvSpPr>
            <p:spPr>
              <a:xfrm>
                <a:off x="6067200" y="3190657"/>
                <a:ext cx="3011317" cy="2597442"/>
              </a:xfrm>
              <a:prstGeom prst="rect">
                <a:avLst/>
              </a:prstGeom>
              <a:noFill/>
              <a:ln w="15875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The actor takes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and then act randomly to generate various episodes.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t</m:t>
                    </m:r>
                  </m:oMath>
                </a14:m>
                <a:r>
                  <a:rPr lang="en-US" dirty="0"/>
                  <a:t>he value function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the averaged cumulated rewards from these episodes.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, the value function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3E1F615-958F-FE32-A5F0-131F4336AC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7200" y="3190657"/>
                <a:ext cx="3011317" cy="2597442"/>
              </a:xfrm>
              <a:prstGeom prst="rect">
                <a:avLst/>
              </a:prstGeom>
              <a:blipFill>
                <a:blip r:embed="rId6"/>
                <a:stretch>
                  <a:fillRect l="-1006" t="-932" b="-1166"/>
                </a:stretch>
              </a:blipFill>
              <a:ln w="158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Arrow: Up-Down 8">
            <a:extLst>
              <a:ext uri="{FF2B5EF4-FFF2-40B4-BE49-F238E27FC236}">
                <a16:creationId xmlns:a16="http://schemas.microsoft.com/office/drawing/2014/main" id="{5DEDC961-E284-DAA2-7B9E-ECD5C1D54721}"/>
              </a:ext>
            </a:extLst>
          </p:cNvPr>
          <p:cNvSpPr/>
          <p:nvPr/>
        </p:nvSpPr>
        <p:spPr>
          <a:xfrm>
            <a:off x="5134272" y="2852952"/>
            <a:ext cx="268448" cy="1262840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6FA4328E-FBED-CEC3-3A84-D23D0AB9F87B}"/>
              </a:ext>
            </a:extLst>
          </p:cNvPr>
          <p:cNvSpPr/>
          <p:nvPr/>
        </p:nvSpPr>
        <p:spPr>
          <a:xfrm>
            <a:off x="5134482" y="4969772"/>
            <a:ext cx="283415" cy="67457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0504D7C-61B4-5D8E-891C-FFF7C9740DA8}"/>
                  </a:ext>
                </a:extLst>
              </p:cNvPr>
              <p:cNvSpPr txBox="1"/>
              <p:nvPr/>
            </p:nvSpPr>
            <p:spPr>
              <a:xfrm>
                <a:off x="5213121" y="6085155"/>
                <a:ext cx="3140347" cy="381451"/>
              </a:xfrm>
              <a:prstGeom prst="rect">
                <a:avLst/>
              </a:prstGeom>
              <a:noFill/>
              <a:ln w="15875"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0504D7C-61B4-5D8E-891C-FFF7C9740D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3121" y="6085155"/>
                <a:ext cx="3140347" cy="381451"/>
              </a:xfrm>
              <a:prstGeom prst="rect">
                <a:avLst/>
              </a:prstGeom>
              <a:blipFill>
                <a:blip r:embed="rId7"/>
                <a:stretch>
                  <a:fillRect b="-9091"/>
                </a:stretch>
              </a:blipFill>
              <a:ln w="15875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50955F65-9148-47AB-B05E-A720776D0BDA}"/>
              </a:ext>
            </a:extLst>
          </p:cNvPr>
          <p:cNvGrpSpPr/>
          <p:nvPr/>
        </p:nvGrpSpPr>
        <p:grpSpPr>
          <a:xfrm>
            <a:off x="1290337" y="6022293"/>
            <a:ext cx="2577692" cy="507174"/>
            <a:chOff x="990363" y="5992101"/>
            <a:chExt cx="2577692" cy="50717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矩形 48">
                  <a:extLst>
                    <a:ext uri="{FF2B5EF4-FFF2-40B4-BE49-F238E27FC236}">
                      <a16:creationId xmlns:a16="http://schemas.microsoft.com/office/drawing/2014/main" id="{65976AE4-B830-4C2F-9FE7-210E13439D83}"/>
                    </a:ext>
                  </a:extLst>
                </p:cNvPr>
                <p:cNvSpPr/>
                <p:nvPr/>
              </p:nvSpPr>
              <p:spPr>
                <a:xfrm>
                  <a:off x="2205053" y="6021387"/>
                  <a:ext cx="1363002" cy="47788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zh-TW" altLang="en-US" sz="2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p>
                        </m:sSup>
                        <m:d>
                          <m:d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12" name="矩形 48">
                  <a:extLst>
                    <a:ext uri="{FF2B5EF4-FFF2-40B4-BE49-F238E27FC236}">
                      <a16:creationId xmlns:a16="http://schemas.microsoft.com/office/drawing/2014/main" id="{65976AE4-B830-4C2F-9FE7-210E13439D8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5053" y="6021387"/>
                  <a:ext cx="1363002" cy="477888"/>
                </a:xfrm>
                <a:prstGeom prst="rect">
                  <a:avLst/>
                </a:prstGeom>
                <a:blipFill>
                  <a:blip r:embed="rId8"/>
                  <a:stretch>
                    <a:fillRect b="-12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字方塊 49">
                  <a:extLst>
                    <a:ext uri="{FF2B5EF4-FFF2-40B4-BE49-F238E27FC236}">
                      <a16:creationId xmlns:a16="http://schemas.microsoft.com/office/drawing/2014/main" id="{9B91B4B1-F548-4228-92D9-0B3CD4E4E5DD}"/>
                    </a:ext>
                  </a:extLst>
                </p:cNvPr>
                <p:cNvSpPr txBox="1"/>
                <p:nvPr/>
              </p:nvSpPr>
              <p:spPr>
                <a:xfrm>
                  <a:off x="990363" y="5992101"/>
                  <a:ext cx="82731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A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13" name="文字方塊 49">
                  <a:extLst>
                    <a:ext uri="{FF2B5EF4-FFF2-40B4-BE49-F238E27FC236}">
                      <a16:creationId xmlns:a16="http://schemas.microsoft.com/office/drawing/2014/main" id="{9B91B4B1-F548-4228-92D9-0B3CD4E4E5D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0363" y="5992101"/>
                  <a:ext cx="827314" cy="461665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字方塊 50">
                  <a:extLst>
                    <a:ext uri="{FF2B5EF4-FFF2-40B4-BE49-F238E27FC236}">
                      <a16:creationId xmlns:a16="http://schemas.microsoft.com/office/drawing/2014/main" id="{F1E6FF33-BC66-40DB-961F-97CD20C209DF}"/>
                    </a:ext>
                  </a:extLst>
                </p:cNvPr>
                <p:cNvSpPr txBox="1"/>
                <p:nvPr/>
              </p:nvSpPr>
              <p:spPr>
                <a:xfrm>
                  <a:off x="1588555" y="6023536"/>
                  <a:ext cx="827314" cy="47359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14" name="文字方塊 50">
                  <a:extLst>
                    <a:ext uri="{FF2B5EF4-FFF2-40B4-BE49-F238E27FC236}">
                      <a16:creationId xmlns:a16="http://schemas.microsoft.com/office/drawing/2014/main" id="{F1E6FF33-BC66-40DB-961F-97CD20C209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88555" y="6023536"/>
                  <a:ext cx="827314" cy="473591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9" name="Arrow: Down 18">
            <a:extLst>
              <a:ext uri="{FF2B5EF4-FFF2-40B4-BE49-F238E27FC236}">
                <a16:creationId xmlns:a16="http://schemas.microsoft.com/office/drawing/2014/main" id="{D914B2D8-C1CC-46EF-9E40-2488C08B7571}"/>
              </a:ext>
            </a:extLst>
          </p:cNvPr>
          <p:cNvSpPr/>
          <p:nvPr/>
        </p:nvSpPr>
        <p:spPr>
          <a:xfrm rot="16200000">
            <a:off x="4248881" y="5958801"/>
            <a:ext cx="283415" cy="67457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478752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  <p:bldP spid="10" grpId="0" animBg="1"/>
      <p:bldP spid="11" grpId="0" animBg="1"/>
      <p:bldP spid="1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36E51-6436-4579-A319-885FF3D3F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 Actor-Critic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2F0B48C-AB48-49DF-ADFC-99312E2042A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Initialize critic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p>
                    </m:sSubSup>
                  </m:oMath>
                </a14:m>
                <a:r>
                  <a:rPr lang="en-US" dirty="0"/>
                  <a:t> and actor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networks</a:t>
                </a:r>
              </a:p>
              <a:p>
                <a:r>
                  <a:rPr lang="en-US" dirty="0"/>
                  <a:t>Initialize the initial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, and sample an initial 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Perform the 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to get a reward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and a new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Based on the new state, get the new 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/>
                  <a:t> via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Compute advantage function: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Update the actor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m:rPr>
                        <m:sty m:val="p"/>
                      </m:rP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log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Update the critic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m:rPr>
                        <m:sty m:val="p"/>
                      </m:rP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2F0B48C-AB48-49DF-ADFC-99312E2042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96" t="-8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4501734"/>
      </p:ext>
    </p:extLst>
  </p:cSld>
  <p:clrMapOvr>
    <a:masterClrMapping/>
  </p:clrMapOvr>
  <p:transition spd="med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94769-E8F7-7726-6A54-312556B94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 of Actor-Critic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79C80-973C-354F-41AB-8F0C61300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13657"/>
            <a:ext cx="7886700" cy="551844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 policy gradient, actor is a network:</a:t>
            </a:r>
          </a:p>
          <a:p>
            <a:pPr lvl="1"/>
            <a:r>
              <a:rPr lang="en-US" dirty="0"/>
              <a:t>Input is state, output is action</a:t>
            </a:r>
          </a:p>
          <a:p>
            <a:r>
              <a:rPr lang="en-US" dirty="0"/>
              <a:t>In actor-critic, critic can also be a network:</a:t>
            </a:r>
          </a:p>
          <a:p>
            <a:pPr lvl="1"/>
            <a:r>
              <a:rPr lang="en-US" dirty="0"/>
              <a:t>Input is state, output is the value function</a:t>
            </a:r>
          </a:p>
          <a:p>
            <a:pPr lvl="1"/>
            <a:endParaRPr lang="en-US" dirty="0"/>
          </a:p>
          <a:p>
            <a:r>
              <a:rPr lang="en-US" dirty="0"/>
              <a:t>Therefore, </a:t>
            </a:r>
            <a:r>
              <a:rPr lang="en-US" b="1" dirty="0"/>
              <a:t>parameters of actor and critic can be shared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Sampling (i.e., collecting training data) is important in RL.</a:t>
            </a:r>
          </a:p>
          <a:p>
            <a:pPr lvl="1"/>
            <a:r>
              <a:rPr lang="en-US" dirty="0"/>
              <a:t>The quality of actor depends on the sampling efficiency</a:t>
            </a:r>
          </a:p>
          <a:p>
            <a:pPr lvl="1"/>
            <a:r>
              <a:rPr lang="en-US" dirty="0"/>
              <a:t>Diverse training data (i.e., more training scenarios) -&gt; high quality actor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A6F5C7-0DDF-3A69-8464-787043697D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2024" y="1088767"/>
            <a:ext cx="2003865" cy="7219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5FEB6E7-F260-9BA3-97CC-4F56E10DA9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2024" y="1877001"/>
            <a:ext cx="2154003" cy="91361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092DE91-430E-A930-7F9B-9631C4BA43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5250" y="3099019"/>
            <a:ext cx="5933497" cy="2256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268460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F7402-6560-4ADA-3384-F776AD541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Reward Shaping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014C1F1-4909-750F-9207-29432CFA99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Sparse Reward:</a:t>
                </a:r>
              </a:p>
              <a:p>
                <a:pPr lvl="1"/>
                <a:r>
                  <a:rPr lang="en-US" dirty="0"/>
                  <a:t>Reward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is always 0 when the actor interacts with the environment.</a:t>
                </a:r>
              </a:p>
              <a:p>
                <a:pPr lvl="1"/>
                <a:r>
                  <a:rPr lang="en-US" dirty="0"/>
                  <a:t>The actor gets a large reward at the end of an episode</a:t>
                </a:r>
              </a:p>
              <a:p>
                <a:pPr lvl="2"/>
                <a:r>
                  <a:rPr lang="en-US" dirty="0"/>
                  <a:t>E.g., robot arm to bolt on screws</a:t>
                </a:r>
              </a:p>
              <a:p>
                <a:pPr lvl="1"/>
                <a:r>
                  <a:rPr lang="en-US" dirty="0"/>
                  <a:t>We don’t know actions are good or bad (no feedback on actions).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dirty="0"/>
                  <a:t>Reward Shaping:</a:t>
                </a:r>
              </a:p>
              <a:p>
                <a:pPr lvl="1"/>
                <a:r>
                  <a:rPr lang="en-US" dirty="0"/>
                  <a:t>We can define </a:t>
                </a:r>
                <a:r>
                  <a:rPr lang="en-US" b="1" dirty="0"/>
                  <a:t>extra rewards</a:t>
                </a:r>
                <a:r>
                  <a:rPr lang="en-US" dirty="0"/>
                  <a:t> to </a:t>
                </a:r>
                <a:r>
                  <a:rPr lang="en-US" b="1" dirty="0"/>
                  <a:t>guide</a:t>
                </a:r>
                <a:r>
                  <a:rPr lang="en-US" dirty="0"/>
                  <a:t> the agents.</a:t>
                </a:r>
              </a:p>
              <a:p>
                <a:pPr lvl="1"/>
                <a:r>
                  <a:rPr lang="en-US" dirty="0"/>
                  <a:t>E.g., get a doctor degree (large reward) -&gt; define extra rewards: writing a paper (positive reward), giving a research talk (positive reward), etc.</a:t>
                </a:r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014C1F1-4909-750F-9207-29432CFA99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96" t="-12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89612533-3252-519C-E137-FD643F1B2D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9064" y="3019172"/>
            <a:ext cx="3117442" cy="148616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1438778-B73C-914F-7294-B104AE9031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7212" y="3019172"/>
            <a:ext cx="1125815" cy="157270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FA502B7-7871-CE3E-74EC-EC79B2BF95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93733" y="3431774"/>
            <a:ext cx="2336856" cy="31654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5546E21-79EB-4540-25EB-478B8BAB3731}"/>
                  </a:ext>
                </a:extLst>
              </p:cNvPr>
              <p:cNvSpPr txBox="1"/>
              <p:nvPr/>
            </p:nvSpPr>
            <p:spPr>
              <a:xfrm>
                <a:off x="5693733" y="3805524"/>
                <a:ext cx="31053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is very small.</a:t>
                </a: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5546E21-79EB-4540-25EB-478B8BAB37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3733" y="3805524"/>
                <a:ext cx="3105337" cy="369332"/>
              </a:xfrm>
              <a:prstGeom prst="rect">
                <a:avLst/>
              </a:prstGeom>
              <a:blipFill>
                <a:blip r:embed="rId6"/>
                <a:stretch>
                  <a:fillRect l="-1572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3024753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4B8C9-5D73-741F-07C5-D58235F28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Reward Shaping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DBFE6-D345-59E0-904A-59E879B7B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13658"/>
            <a:ext cx="7886700" cy="5412429"/>
          </a:xfrm>
        </p:spPr>
        <p:txBody>
          <a:bodyPr>
            <a:normAutofit/>
          </a:bodyPr>
          <a:lstStyle/>
          <a:p>
            <a:r>
              <a:rPr lang="en-US" dirty="0" err="1"/>
              <a:t>VizDoom</a:t>
            </a:r>
            <a:r>
              <a:rPr lang="en-US" dirty="0"/>
              <a:t>: an open-source RL training environment based on a first-person shooter game DOOM.</a:t>
            </a:r>
          </a:p>
          <a:p>
            <a:pPr lvl="1"/>
            <a:r>
              <a:rPr lang="en-US" dirty="0"/>
              <a:t>Inputs of an actor: images</a:t>
            </a:r>
          </a:p>
          <a:p>
            <a:pPr lvl="1"/>
            <a:r>
              <a:rPr lang="en-US" dirty="0"/>
              <a:t>Outputs of an actor: move and fire</a:t>
            </a:r>
          </a:p>
          <a:p>
            <a:pPr lvl="1"/>
            <a:r>
              <a:rPr lang="en-US" dirty="0"/>
              <a:t>Final goal of the actor:</a:t>
            </a:r>
          </a:p>
          <a:p>
            <a:pPr lvl="2"/>
            <a:r>
              <a:rPr lang="en-US" dirty="0"/>
              <a:t>Destroy enemies to get points</a:t>
            </a:r>
          </a:p>
          <a:p>
            <a:r>
              <a:rPr lang="en-US" dirty="0"/>
              <a:t>Define extra rewards to guide the agent to achieve the final goal: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actor performance is 35% higher than the actor without reward shaping (paper link: https://openreview.net/forum?id=Hk3mPK5gg&amp;noteId=Hk3mPK5gg)</a:t>
            </a:r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3ED909-3716-456B-37D7-986F0E9178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2050" y="1668719"/>
            <a:ext cx="1790855" cy="13869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5C2803F-8FDE-F062-9FC1-DC73C4A1F1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005" y="3510740"/>
            <a:ext cx="7886700" cy="1907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712830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82222-C82C-D280-7DD2-412BEE695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Reward: Learning from Demonstration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969B1-E9FA-2549-8BEC-610AF210FC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Motivation: </a:t>
            </a:r>
          </a:p>
          <a:p>
            <a:pPr lvl="1"/>
            <a:r>
              <a:rPr lang="en-US" dirty="0"/>
              <a:t>Defining rewards can be challenging in some tasks.</a:t>
            </a:r>
          </a:p>
          <a:p>
            <a:pPr lvl="2"/>
            <a:r>
              <a:rPr lang="en-US" dirty="0"/>
              <a:t>E.g., training self-driving cars</a:t>
            </a:r>
          </a:p>
          <a:p>
            <a:pPr lvl="1"/>
            <a:r>
              <a:rPr lang="en-US" dirty="0"/>
              <a:t>Hand-crafted rewards can lead to </a:t>
            </a:r>
            <a:r>
              <a:rPr lang="en-US" b="1" dirty="0"/>
              <a:t>uncontrolled behaviors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3F8F49-BEB5-0557-8E39-CEED812250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49" y="2811298"/>
            <a:ext cx="2350132" cy="33178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7EF7D1-3A14-A3BB-B38F-31B9373BBA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2067" y="2864307"/>
            <a:ext cx="4795045" cy="170925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D4CCDFA-0410-61B0-E857-A08B3BB2BF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2067" y="4679206"/>
            <a:ext cx="4856894" cy="1380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052627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B84BC-0CAD-9CE7-58BC-3EF85C886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Imitation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74F17-F842-FDB2-E018-F5D9882D7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13658"/>
            <a:ext cx="7886700" cy="5279214"/>
          </a:xfrm>
        </p:spPr>
        <p:txBody>
          <a:bodyPr>
            <a:normAutofit/>
          </a:bodyPr>
          <a:lstStyle/>
          <a:p>
            <a:r>
              <a:rPr lang="en-US" dirty="0"/>
              <a:t>Imitation Learning: </a:t>
            </a:r>
          </a:p>
          <a:p>
            <a:pPr lvl="1"/>
            <a:r>
              <a:rPr lang="en-US" dirty="0"/>
              <a:t>Actor can interact with the environment, but reward is not available.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Use expert (i.e., humans) demonstrations to train the actor.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For instance:</a:t>
            </a:r>
          </a:p>
          <a:p>
            <a:pPr lvl="2"/>
            <a:r>
              <a:rPr lang="en-US" dirty="0"/>
              <a:t>Self driving: record human drivers to get demonstrations </a:t>
            </a:r>
          </a:p>
          <a:p>
            <a:pPr lvl="2"/>
            <a:r>
              <a:rPr lang="en-US" dirty="0"/>
              <a:t>Robot arms to pick objects: human grab the arm of robot to demonstrate how to pick objects.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DD7743-D56B-8DDF-7602-21750774D5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7773" y="1865457"/>
            <a:ext cx="5941618" cy="16627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250D505-6063-E17E-B583-33319D1AE2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8496" y="4100465"/>
            <a:ext cx="4147006" cy="1061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630925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B624F-02CB-86C0-0DB5-A9E9D1523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Imitation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E8C17C-39BF-E525-0E95-E11735F89E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Self-driving cars as an example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400" dirty="0"/>
          </a:p>
          <a:p>
            <a:r>
              <a:rPr lang="en-US" dirty="0"/>
              <a:t>Isn’t the imitation learning supervised learning (learn from demonstrations)?</a:t>
            </a:r>
          </a:p>
          <a:p>
            <a:pPr lvl="1"/>
            <a:r>
              <a:rPr lang="en-US" dirty="0"/>
              <a:t>If just let the agent repeat human behaviors -&gt; Behavior Cloning</a:t>
            </a:r>
          </a:p>
          <a:p>
            <a:pPr lvl="1"/>
            <a:r>
              <a:rPr lang="en-US" dirty="0"/>
              <a:t>However, humans only sample limited observations.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08D0F7-B4A8-98D8-AB99-DECD2794A6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041" y="1684004"/>
            <a:ext cx="3531231" cy="16853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B965210-E66D-4F6E-D885-ED8B492D99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9991" y="2027960"/>
            <a:ext cx="2974424" cy="997447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23B3CDC9-86EF-19B0-1E9A-F9F532A6124E}"/>
              </a:ext>
            </a:extLst>
          </p:cNvPr>
          <p:cNvSpPr/>
          <p:nvPr/>
        </p:nvSpPr>
        <p:spPr>
          <a:xfrm>
            <a:off x="4379844" y="2385391"/>
            <a:ext cx="848139" cy="31142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9E0541-DDCA-CD67-CE8A-C0775BE44752}"/>
              </a:ext>
            </a:extLst>
          </p:cNvPr>
          <p:cNvSpPr txBox="1"/>
          <p:nvPr/>
        </p:nvSpPr>
        <p:spPr>
          <a:xfrm>
            <a:off x="5479991" y="1360838"/>
            <a:ext cx="2974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 an agent to mimic human behaviors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DF311A7-59B4-080B-3193-D008202F17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864" y="4790662"/>
            <a:ext cx="2068792" cy="198773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A283437-0CA0-9DBD-6182-A6C65DCE2AB5}"/>
              </a:ext>
            </a:extLst>
          </p:cNvPr>
          <p:cNvSpPr txBox="1"/>
          <p:nvPr/>
        </p:nvSpPr>
        <p:spPr>
          <a:xfrm>
            <a:off x="2544295" y="4907368"/>
            <a:ext cx="242527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Expert demonstrations may only include successful cases. So the agent don’t know how to handle unsuccessful cases.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E2A078A-B832-BAE3-457B-8975DC458F23}"/>
              </a:ext>
            </a:extLst>
          </p:cNvPr>
          <p:cNvCxnSpPr/>
          <p:nvPr/>
        </p:nvCxnSpPr>
        <p:spPr>
          <a:xfrm>
            <a:off x="5088835" y="4790662"/>
            <a:ext cx="0" cy="185664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1CD6E13-BBCC-8654-3858-777AE711F126}"/>
              </a:ext>
            </a:extLst>
          </p:cNvPr>
          <p:cNvSpPr txBox="1"/>
          <p:nvPr/>
        </p:nvSpPr>
        <p:spPr>
          <a:xfrm>
            <a:off x="5208105" y="4850832"/>
            <a:ext cx="361784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Sometimes, the agent will copy every behavior, even irrelevant actions. </a:t>
            </a:r>
          </a:p>
          <a:p>
            <a:endParaRPr lang="en-US" dirty="0"/>
          </a:p>
          <a:p>
            <a:r>
              <a:rPr lang="en-US" dirty="0"/>
              <a:t>Sheldon learns Mandarin (</a:t>
            </a:r>
            <a:r>
              <a:rPr lang="en-US" dirty="0">
                <a:hlinkClick r:id="rId5"/>
              </a:rPr>
              <a:t>link</a:t>
            </a:r>
            <a:r>
              <a:rPr lang="en-US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413501594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2" grpId="0"/>
      <p:bldP spid="1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C4FA5-D603-A4B2-EF3B-3CEA5BC76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Inverse Reinforcement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42E31-9378-B080-6002-5822B87D8E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13658"/>
            <a:ext cx="7886700" cy="5478690"/>
          </a:xfrm>
        </p:spPr>
        <p:txBody>
          <a:bodyPr>
            <a:normAutofit/>
          </a:bodyPr>
          <a:lstStyle/>
          <a:p>
            <a:r>
              <a:rPr lang="en-US" dirty="0"/>
              <a:t>Get reward function from expert demonstration.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Once you have reward functions, then use the original RL to train the agent. </a:t>
            </a:r>
          </a:p>
          <a:p>
            <a:r>
              <a:rPr lang="en-US" dirty="0"/>
              <a:t>Procedures:</a:t>
            </a:r>
          </a:p>
          <a:p>
            <a:pPr lvl="1"/>
            <a:r>
              <a:rPr lang="en-US" dirty="0"/>
              <a:t>Let </a:t>
            </a:r>
            <a:r>
              <a:rPr lang="en-US" b="1" dirty="0">
                <a:solidFill>
                  <a:srgbClr val="FF0000"/>
                </a:solidFill>
              </a:rPr>
              <a:t>actor</a:t>
            </a:r>
            <a:r>
              <a:rPr lang="en-US" dirty="0"/>
              <a:t> and </a:t>
            </a:r>
            <a:r>
              <a:rPr lang="en-US" b="1" dirty="0"/>
              <a:t>teacher</a:t>
            </a:r>
            <a:r>
              <a:rPr lang="en-US" dirty="0"/>
              <a:t> interact with the environment.</a:t>
            </a:r>
          </a:p>
          <a:p>
            <a:pPr lvl="1"/>
            <a:r>
              <a:rPr lang="en-US" dirty="0"/>
              <a:t>Define a </a:t>
            </a:r>
            <a:r>
              <a:rPr lang="en-US" b="1" dirty="0">
                <a:solidFill>
                  <a:srgbClr val="00B050"/>
                </a:solidFill>
              </a:rPr>
              <a:t>reward function </a:t>
            </a:r>
            <a:r>
              <a:rPr lang="en-US" dirty="0"/>
              <a:t>to make the </a:t>
            </a:r>
            <a:r>
              <a:rPr lang="en-US" b="1" dirty="0"/>
              <a:t>teacher</a:t>
            </a:r>
            <a:r>
              <a:rPr lang="en-US" dirty="0"/>
              <a:t> get a higher total reward.</a:t>
            </a:r>
          </a:p>
          <a:p>
            <a:pPr lvl="2"/>
            <a:r>
              <a:rPr lang="en-US" dirty="0"/>
              <a:t>This assumes </a:t>
            </a:r>
            <a:r>
              <a:rPr lang="en-US" b="1" dirty="0"/>
              <a:t>teacher</a:t>
            </a:r>
            <a:r>
              <a:rPr lang="en-US" dirty="0"/>
              <a:t> is always better than the </a:t>
            </a:r>
            <a:r>
              <a:rPr lang="en-US" b="1" dirty="0">
                <a:solidFill>
                  <a:srgbClr val="FF0000"/>
                </a:solidFill>
              </a:rPr>
              <a:t>actor.</a:t>
            </a:r>
          </a:p>
          <a:p>
            <a:pPr lvl="1"/>
            <a:r>
              <a:rPr lang="en-US" dirty="0"/>
              <a:t>Use the </a:t>
            </a:r>
            <a:r>
              <a:rPr lang="en-US" b="1" dirty="0">
                <a:solidFill>
                  <a:srgbClr val="00B050"/>
                </a:solidFill>
              </a:rPr>
              <a:t>reward function</a:t>
            </a:r>
            <a:r>
              <a:rPr lang="en-US" dirty="0"/>
              <a:t> to train the </a:t>
            </a:r>
            <a:r>
              <a:rPr lang="en-US" b="1" dirty="0">
                <a:solidFill>
                  <a:srgbClr val="FF0000"/>
                </a:solidFill>
              </a:rPr>
              <a:t>actor</a:t>
            </a:r>
            <a:r>
              <a:rPr lang="en-US" dirty="0"/>
              <a:t>, making the actor get a high total reward.</a:t>
            </a:r>
          </a:p>
          <a:p>
            <a:r>
              <a:rPr lang="en-US" dirty="0"/>
              <a:t>Example: Teach robot arms to perform basic tasks (</a:t>
            </a:r>
            <a:r>
              <a:rPr lang="en-US" dirty="0">
                <a:hlinkClick r:id="rId2"/>
              </a:rPr>
              <a:t>link</a:t>
            </a:r>
            <a:r>
              <a:rPr lang="en-US" dirty="0"/>
              <a:t>)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7083B9-96FF-64C5-2B72-15D7CB4CD8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1430" y="1510749"/>
            <a:ext cx="5479422" cy="2044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298066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081AC-6B9A-4AC8-8022-684641DEB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Policy Gradient Review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17F81FC-9441-4BFA-AD02-93E5FA16443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dirty="0"/>
                  <a:t> are cumulated rewards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) – baseline.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17F81FC-9441-4BFA-AD02-93E5FA1644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9E2EA1F4-D634-49F2-AAFF-5454D7B262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9795" y="1213658"/>
            <a:ext cx="6583389" cy="24287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CD0F31C-1729-4DD9-BF12-B6FFF09421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620" y="4534180"/>
            <a:ext cx="3191562" cy="132583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A88D163-3414-4EF2-AC88-6BB56ED9AA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2026" y="5906569"/>
            <a:ext cx="3242749" cy="8881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0DB455B-111C-4AEF-9BF8-8A7961D15B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40661" y="5854008"/>
            <a:ext cx="1657131" cy="940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36653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46E03-0ED7-4411-9DC5-F3449AA79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Policy Gradient Review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AF9DFD-531C-4A43-B983-B09F0871EF5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sz="105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is the cross-entropy between the actor prediction and ‘true labels’ (true labels are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𝐴𝑛</m:t>
                    </m:r>
                  </m:oMath>
                </a14:m>
                <a:r>
                  <a:rPr lang="en-US" dirty="0"/>
                  <a:t>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))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AF9DFD-531C-4A43-B983-B09F0871EF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354E7988-D822-4B49-9015-89E69354BF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9795" y="1266542"/>
            <a:ext cx="6583389" cy="24287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4E208DD-BADF-4AA3-B90D-EA11C8FE07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2775" y="4935011"/>
            <a:ext cx="5782741" cy="1433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071001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6CF24-CF6B-010A-786B-6889D270A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Actor-Critic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64837F1-4C52-4A10-509A-7874EEFDB5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Critic’s Task:</a:t>
                </a:r>
              </a:p>
              <a:p>
                <a:pPr lvl="1"/>
                <a:r>
                  <a:rPr lang="en-US" dirty="0"/>
                  <a:t>Evaluate the performance of an actor (the actor is the agent to make decisions)</a:t>
                </a:r>
              </a:p>
              <a:p>
                <a:pPr lvl="1"/>
                <a:r>
                  <a:rPr lang="en-US" dirty="0"/>
                  <a:t>Given an actor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how</m:t>
                    </m:r>
                  </m:oMath>
                </a14:m>
                <a:r>
                  <a:rPr lang="en-US" dirty="0"/>
                  <a:t> good it is when observing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and taking action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Critic uses </a:t>
                </a:r>
                <a:r>
                  <a:rPr lang="en-US" b="1" dirty="0"/>
                  <a:t>value function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𝒔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to quantify the goodness:</a:t>
                </a:r>
              </a:p>
              <a:p>
                <a:pPr lvl="2"/>
                <a:r>
                  <a:rPr lang="en-US" dirty="0"/>
                  <a:t>When using </a:t>
                </a:r>
                <a:r>
                  <a:rPr lang="en-US" b="1" dirty="0"/>
                  <a:t>actor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en-US" dirty="0"/>
                  <a:t>, the </a:t>
                </a:r>
                <a:r>
                  <a:rPr lang="en-US" b="1" dirty="0"/>
                  <a:t>discounted cumulated reward</a:t>
                </a:r>
                <a:r>
                  <a:rPr lang="en-US" dirty="0"/>
                  <a:t> expects to be obtained after seeing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𝒔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a scalar. 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64837F1-4C52-4A10-509A-7874EEFDB5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96" t="-12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321B228D-6715-74A0-6DBE-68CFBEE368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9702" y="4055152"/>
            <a:ext cx="2808108" cy="15286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456E6BE-C6A9-6142-8C26-F8F7794BB6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7810" y="3939504"/>
            <a:ext cx="2325704" cy="199058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1E1E1B7-E8A9-B36F-9B85-2D7C41B414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49553" y="3939503"/>
            <a:ext cx="2312091" cy="199058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DD13241-609B-C35F-CD22-20822D04C887}"/>
              </a:ext>
            </a:extLst>
          </p:cNvPr>
          <p:cNvSpPr txBox="1"/>
          <p:nvPr/>
        </p:nvSpPr>
        <p:spPr>
          <a:xfrm>
            <a:off x="4335292" y="6007575"/>
            <a:ext cx="2214261" cy="646331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The expected reward </a:t>
            </a:r>
          </a:p>
          <a:p>
            <a:pPr algn="ctr"/>
            <a:r>
              <a:rPr lang="en-US" dirty="0"/>
              <a:t>is large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2D6009-323F-34E8-996F-F1D6D5154217}"/>
              </a:ext>
            </a:extLst>
          </p:cNvPr>
          <p:cNvSpPr txBox="1"/>
          <p:nvPr/>
        </p:nvSpPr>
        <p:spPr>
          <a:xfrm>
            <a:off x="6647383" y="6007575"/>
            <a:ext cx="2214261" cy="646331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The expected reward </a:t>
            </a:r>
          </a:p>
          <a:p>
            <a:pPr algn="ctr"/>
            <a:r>
              <a:rPr lang="en-US" dirty="0"/>
              <a:t>is small</a:t>
            </a:r>
          </a:p>
        </p:txBody>
      </p:sp>
    </p:spTree>
    <p:extLst>
      <p:ext uri="{BB962C8B-B14F-4D97-AF65-F5344CB8AC3E}">
        <p14:creationId xmlns:p14="http://schemas.microsoft.com/office/powerpoint/2010/main" val="241599738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17E5504-647A-D741-CEC2-AB1CC6A36B6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How to calculate value function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𝒔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? 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17E5504-647A-D741-CEC2-AB1CC6A36B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236" b="-92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715DE8B-F16A-B3D6-C233-21F3389362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213657"/>
                <a:ext cx="7886700" cy="5531699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The simplest method is </a:t>
                </a:r>
                <a:r>
                  <a:rPr lang="en-US" b="1" dirty="0"/>
                  <a:t>Monte-Carlo (MC) </a:t>
                </a:r>
                <a:r>
                  <a:rPr lang="en-US" dirty="0"/>
                  <a:t>based approach</a:t>
                </a:r>
              </a:p>
              <a:p>
                <a:pPr lvl="1"/>
                <a:r>
                  <a:rPr lang="en-US" dirty="0"/>
                  <a:t>Use the </a:t>
                </a:r>
                <a:r>
                  <a:rPr lang="en-US" b="1" dirty="0"/>
                  <a:t>final accumulated reward</a:t>
                </a:r>
                <a:r>
                  <a:rPr lang="en-US" dirty="0"/>
                  <a:t> as the value function.</a:t>
                </a:r>
              </a:p>
              <a:p>
                <a:r>
                  <a:rPr lang="en-US" dirty="0"/>
                  <a:t>For instance:</a:t>
                </a:r>
              </a:p>
              <a:p>
                <a:pPr lvl="1"/>
                <a:r>
                  <a:rPr lang="en-US" dirty="0"/>
                  <a:t>After a critic seeing a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dirty="0"/>
                  <a:t>, until the end of the episode, the cumulated reward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. -&gt; The value function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pPr lvl="1"/>
                <a:r>
                  <a:rPr lang="en-US" dirty="0"/>
                  <a:t>After a critic seeing another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dirty="0"/>
                  <a:t>, until the end of the episode, the cumulated reward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-&gt; The value function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r>
                  <a:rPr lang="en-US" dirty="0"/>
                  <a:t>The critic calculates value functions at the </a:t>
                </a:r>
                <a:r>
                  <a:rPr lang="en-US" b="1" dirty="0"/>
                  <a:t>end of an episode</a:t>
                </a:r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715DE8B-F16A-B3D6-C233-21F3389362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213657"/>
                <a:ext cx="7886700" cy="5531699"/>
              </a:xfrm>
              <a:blipFill>
                <a:blip r:embed="rId3"/>
                <a:stretch>
                  <a:fillRect l="-696" t="-1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F36FE756-776C-D5D2-7496-65B6B54B14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353" y="2802045"/>
            <a:ext cx="3109291" cy="13599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6444457-B543-64D3-8041-B07C014DDE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66828" y="4641568"/>
            <a:ext cx="3329612" cy="127270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30F891B-411D-1DA3-2573-2D1B49919FF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88437" y="3137208"/>
            <a:ext cx="2517850" cy="689602"/>
          </a:xfrm>
          <a:prstGeom prst="rect">
            <a:avLst/>
          </a:prstGeom>
          <a:ln w="1270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340853010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E859240-4C6A-B31C-9C9D-05DBF040D05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How to calculate value function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𝒔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? 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E859240-4C6A-B31C-9C9D-05DBF040D0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236" b="-92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E251EBF-D202-06D7-D9A1-25C3B33057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Another method to calculate value function is </a:t>
                </a:r>
                <a:r>
                  <a:rPr lang="en-US" b="1" dirty="0"/>
                  <a:t>Temporal-Difference (TD) </a:t>
                </a:r>
                <a:r>
                  <a:rPr lang="en-US" dirty="0"/>
                  <a:t>approach.</a:t>
                </a:r>
              </a:p>
              <a:p>
                <a:pPr lvl="1"/>
                <a:r>
                  <a:rPr lang="en-US" dirty="0"/>
                  <a:t>It estimates the value function using a </a:t>
                </a:r>
                <a:r>
                  <a:rPr lang="en-US" b="1" dirty="0"/>
                  <a:t>transition</a:t>
                </a:r>
                <a:r>
                  <a:rPr lang="en-US" dirty="0"/>
                  <a:t> </a:t>
                </a:r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From MC method, we can express 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Therefore, we can estimate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𝒔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from the reward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: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E251EBF-D202-06D7-D9A1-25C3B33057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96" t="-1229" r="-1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CDA201AD-619C-D712-04E9-1F37A2AFC3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6354" y="2154285"/>
            <a:ext cx="2256308" cy="3859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12CE876-41B6-4ED0-3E2D-12378AD5CE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3345" y="4187821"/>
            <a:ext cx="2028710" cy="10345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BD2499B-2F04-673C-D1DF-1A790571297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47479" y="5529130"/>
            <a:ext cx="2352167" cy="103454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5247097-C497-DC29-B070-91481BDBEAF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57308" y="4907624"/>
            <a:ext cx="4082524" cy="107664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41A0FBA-87D7-3685-C3FE-0A1316CCDED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47479" y="2823580"/>
            <a:ext cx="3066410" cy="731635"/>
          </a:xfrm>
          <a:prstGeom prst="rect">
            <a:avLst/>
          </a:prstGeom>
        </p:spPr>
      </p:pic>
      <p:sp>
        <p:nvSpPr>
          <p:cNvPr id="14" name="Arrow: Right 13">
            <a:extLst>
              <a:ext uri="{FF2B5EF4-FFF2-40B4-BE49-F238E27FC236}">
                <a16:creationId xmlns:a16="http://schemas.microsoft.com/office/drawing/2014/main" id="{83ED0824-B39F-9FD4-C4E7-0BF0643A9015}"/>
              </a:ext>
            </a:extLst>
          </p:cNvPr>
          <p:cNvSpPr/>
          <p:nvPr/>
        </p:nvSpPr>
        <p:spPr>
          <a:xfrm>
            <a:off x="4813889" y="3101581"/>
            <a:ext cx="530087" cy="20464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AFCE9DF-BA07-DD27-6708-D16BA747F15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72060" y="2926942"/>
            <a:ext cx="3043289" cy="553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729132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F46C5-8D49-E20C-BA8A-B27803F1C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MC </a:t>
            </a:r>
            <a:r>
              <a:rPr lang="en-US" dirty="0" err="1"/>
              <a:t>v.s</a:t>
            </a:r>
            <a:r>
              <a:rPr lang="en-US" dirty="0"/>
              <a:t>. TD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DC4E704-8C0D-D4B6-4509-10DCF9C069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critic has observed the following 8 episodes: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lvl="1"/>
                <a:r>
                  <a:rPr lang="en-US" dirty="0"/>
                  <a:t>Assume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find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using both MC and TD methods.</a:t>
                </a:r>
              </a:p>
              <a:p>
                <a:r>
                  <a:rPr lang="en-US" dirty="0"/>
                  <a:t>Solution:</a:t>
                </a:r>
              </a:p>
              <a:p>
                <a:pPr lvl="1"/>
                <a:r>
                  <a:rPr lang="en-US" dirty="0"/>
                  <a:t>For MC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: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8</m:t>
                        </m:r>
                      </m:den>
                    </m:f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;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=0;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For TD: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DC4E704-8C0D-D4B6-4509-10DCF9C069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96" t="-12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DB6C1409-1121-ACBE-5790-436BA7D728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9890" y="1593262"/>
            <a:ext cx="2434076" cy="24124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201E41B-8520-DDF9-C12A-63D776FCE0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8533" y="5644342"/>
            <a:ext cx="2334684" cy="36974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B07929E-D605-B820-5F8A-C535B47C66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38533" y="6041709"/>
            <a:ext cx="2285129" cy="326447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E64E9859-F640-3992-EF8C-AF8DDB6F042F}"/>
              </a:ext>
            </a:extLst>
          </p:cNvPr>
          <p:cNvSpPr/>
          <p:nvPr/>
        </p:nvSpPr>
        <p:spPr>
          <a:xfrm>
            <a:off x="4666928" y="5818216"/>
            <a:ext cx="753211" cy="18487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06E3180-4D91-C1CB-164C-43ADF4C4E1C0}"/>
                  </a:ext>
                </a:extLst>
              </p:cNvPr>
              <p:cNvSpPr txBox="1"/>
              <p:nvPr/>
            </p:nvSpPr>
            <p:spPr>
              <a:xfrm>
                <a:off x="5479774" y="5605184"/>
                <a:ext cx="1625693" cy="6109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06E3180-4D91-C1CB-164C-43ADF4C4E1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9774" y="5605184"/>
                <a:ext cx="1625693" cy="61093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3C20E654-4656-4FE8-A756-65A7783316A3}"/>
              </a:ext>
            </a:extLst>
          </p:cNvPr>
          <p:cNvSpPr txBox="1"/>
          <p:nvPr/>
        </p:nvSpPr>
        <p:spPr>
          <a:xfrm>
            <a:off x="445402" y="5644549"/>
            <a:ext cx="1563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Episode 1:</a:t>
            </a:r>
          </a:p>
        </p:txBody>
      </p:sp>
    </p:spTree>
    <p:extLst>
      <p:ext uri="{BB962C8B-B14F-4D97-AF65-F5344CB8AC3E}">
        <p14:creationId xmlns:p14="http://schemas.microsoft.com/office/powerpoint/2010/main" val="3756337708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2BF26-1B37-89A3-FBD4-0CFAE0AD8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add critic in the training process?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7E504-DE33-FC98-C412-AAEB3E552D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policy gradient, we use actor to interact with the environment to get training data: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B4CDCE-6E30-7D24-8C26-0E1F6B3705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428" y="2138178"/>
            <a:ext cx="3148749" cy="14404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9ABFA6B-C378-E00D-31BE-7011953379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1646" y="1728097"/>
            <a:ext cx="1810164" cy="201028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E991C28-8E46-7680-B64A-5E4A2FFC7275}"/>
                  </a:ext>
                </a:extLst>
              </p:cNvPr>
              <p:cNvSpPr txBox="1"/>
              <p:nvPr/>
            </p:nvSpPr>
            <p:spPr>
              <a:xfrm>
                <a:off x="6551279" y="1748018"/>
                <a:ext cx="2142541" cy="2062103"/>
              </a:xfrm>
              <a:prstGeom prst="rect">
                <a:avLst/>
              </a:prstGeom>
              <a:noFill/>
              <a:ln w="12700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,…</m:t>
                    </m:r>
                  </m:oMath>
                </a14:m>
                <a:r>
                  <a:rPr lang="en-US" sz="1600" dirty="0"/>
                  <a:t> indicate the goodness of selecting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600" dirty="0"/>
                  <a:t>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Here,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1600" dirty="0"/>
                  <a:t> is a base value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The value of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1600" dirty="0"/>
                  <a:t> can be defined as value function. 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E991C28-8E46-7680-B64A-5E4A2FFC72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1279" y="1748018"/>
                <a:ext cx="2142541" cy="2062103"/>
              </a:xfrm>
              <a:prstGeom prst="rect">
                <a:avLst/>
              </a:prstGeom>
              <a:blipFill>
                <a:blip r:embed="rId4"/>
                <a:stretch>
                  <a:fillRect l="-850" t="-588" b="-2647"/>
                </a:stretch>
              </a:blipFill>
              <a:ln w="127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62F166F5-F7C2-A9A9-A081-FC92FB2504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5956" y="3843128"/>
            <a:ext cx="3347002" cy="171116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8776CC3-BC3B-BD9E-01D0-F0A27B8C5D27}"/>
              </a:ext>
            </a:extLst>
          </p:cNvPr>
          <p:cNvSpPr txBox="1"/>
          <p:nvPr/>
        </p:nvSpPr>
        <p:spPr>
          <a:xfrm>
            <a:off x="1528186" y="5661875"/>
            <a:ext cx="2142541" cy="830997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For each state, we calculate a value function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8DB9E44-B7CD-EC02-A100-56C1929504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95425" y="3884186"/>
            <a:ext cx="2355700" cy="209448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D18F2C6-FE2D-CE92-F5E3-1104EF5B7580}"/>
                  </a:ext>
                </a:extLst>
              </p:cNvPr>
              <p:cNvSpPr txBox="1"/>
              <p:nvPr/>
            </p:nvSpPr>
            <p:spPr>
              <a:xfrm>
                <a:off x="6776047" y="4581823"/>
                <a:ext cx="2142541" cy="1077218"/>
              </a:xfrm>
              <a:prstGeom prst="rect">
                <a:avLst/>
              </a:prstGeom>
              <a:noFill/>
              <a:ln w="12700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Use these value functions as the base value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,…</m:t>
                    </m:r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D18F2C6-FE2D-CE92-F5E3-1104EF5B75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6047" y="4581823"/>
                <a:ext cx="2142541" cy="1077218"/>
              </a:xfrm>
              <a:prstGeom prst="rect">
                <a:avLst/>
              </a:prstGeom>
              <a:blipFill>
                <a:blip r:embed="rId7"/>
                <a:stretch>
                  <a:fillRect l="-850" t="-1124"/>
                </a:stretch>
              </a:blipFill>
              <a:ln w="127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566751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DDF84-65A8-D741-D0F2-8DD76D8EE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add critic in the training process?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B3B04C-0CF0-7E57-75C2-7D4301AC9A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Why can we use value function as the base value?</a:t>
                </a:r>
              </a:p>
              <a:p>
                <a:pPr lvl="1"/>
                <a:r>
                  <a:rPr lang="en-US" dirty="0"/>
                  <a:t>Suppose that we have: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is a scalar that indicates the goodness of acting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the expected reward obtained starting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endParaRPr lang="en-US" b="0" dirty="0"/>
              </a:p>
              <a:p>
                <a:pPr lvl="2"/>
                <a:r>
                  <a:rPr lang="en-US" dirty="0"/>
                  <a:t>This is an expected (i.e., averaged) value since the actor can use </a:t>
                </a:r>
                <a:r>
                  <a:rPr lang="en-US" b="1" dirty="0"/>
                  <a:t>different actions </a:t>
                </a:r>
                <a:r>
                  <a:rPr lang="en-US" dirty="0"/>
                  <a:t>to generate </a:t>
                </a:r>
                <a:r>
                  <a:rPr lang="en-US" b="1" dirty="0"/>
                  <a:t>different episodes</a:t>
                </a:r>
                <a:r>
                  <a:rPr lang="en-US" dirty="0"/>
                  <a:t>.</a:t>
                </a:r>
              </a:p>
              <a:p>
                <a:pPr lvl="2"/>
                <a:endParaRPr lang="en-US" dirty="0"/>
              </a:p>
              <a:p>
                <a:pPr lvl="2"/>
                <a:endParaRPr lang="en-US" dirty="0"/>
              </a:p>
              <a:p>
                <a:pPr lvl="2"/>
                <a:endParaRPr lang="en-US" dirty="0"/>
              </a:p>
              <a:p>
                <a:pPr lvl="2"/>
                <a:endParaRPr lang="en-US" dirty="0"/>
              </a:p>
              <a:p>
                <a:pPr lvl="2"/>
                <a:endParaRPr lang="en-US" dirty="0"/>
              </a:p>
              <a:p>
                <a:pPr lvl="2"/>
                <a:endParaRPr lang="en-US" dirty="0"/>
              </a:p>
              <a:p>
                <a:pPr lvl="1"/>
                <a:r>
                  <a:rPr lang="en-US" dirty="0"/>
                  <a:t>Now, if the actor takes the 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and get the cumulated reward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at the end of episode: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B3B04C-0CF0-7E57-75C2-7D4301AC9A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96" t="-12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72CB44E2-32EA-9664-F177-0F6045494B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3652" y="1517185"/>
            <a:ext cx="2664505" cy="38145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0FD6CA0-57A1-2568-3AF6-003CED8EA6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9564" y="3091919"/>
            <a:ext cx="4944869" cy="17724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23BC1C9-44DA-BF20-B907-8BB3C96E21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9632" y="5644342"/>
            <a:ext cx="2961064" cy="58429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017F6B0-F46D-9C47-265F-CFC6949D95F9}"/>
                  </a:ext>
                </a:extLst>
              </p:cNvPr>
              <p:cNvSpPr txBox="1"/>
              <p:nvPr/>
            </p:nvSpPr>
            <p:spPr>
              <a:xfrm>
                <a:off x="4380359" y="5415654"/>
                <a:ext cx="1728893" cy="1077218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We can 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600" dirty="0"/>
                  <a:t> to evaluate the goodness of choosing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017F6B0-F46D-9C47-265F-CFC6949D95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0359" y="5415654"/>
                <a:ext cx="1728893" cy="1077218"/>
              </a:xfrm>
              <a:prstGeom prst="rect">
                <a:avLst/>
              </a:prstGeom>
              <a:blipFill>
                <a:blip r:embed="rId6"/>
                <a:stretch>
                  <a:fillRect l="-1754" t="-1117" b="-5587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BB9EAC62-77EE-94A1-702B-132E76C79AE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91169" y="5253331"/>
            <a:ext cx="2124180" cy="1401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549592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37105</TotalTime>
  <Words>1336</Words>
  <Application>Microsoft Office PowerPoint</Application>
  <PresentationFormat>On-screen Show (4:3)</PresentationFormat>
  <Paragraphs>229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等线</vt:lpstr>
      <vt:lpstr>等线 Light</vt:lpstr>
      <vt:lpstr>新細明體</vt:lpstr>
      <vt:lpstr>Aharoni</vt:lpstr>
      <vt:lpstr>Arial</vt:lpstr>
      <vt:lpstr>Calibri</vt:lpstr>
      <vt:lpstr>Calibri Light</vt:lpstr>
      <vt:lpstr>Cambria Math</vt:lpstr>
      <vt:lpstr>Office Theme</vt:lpstr>
      <vt:lpstr>Lecture 9: Introduction to Deep Reinforcement Learning: Actor-Critic</vt:lpstr>
      <vt:lpstr>Policy Gradient Review</vt:lpstr>
      <vt:lpstr>Policy Gradient Review</vt:lpstr>
      <vt:lpstr>Actor-Critic</vt:lpstr>
      <vt:lpstr>How to calculate value function V^θ (s)? </vt:lpstr>
      <vt:lpstr>How to calculate value function V^θ (s)? </vt:lpstr>
      <vt:lpstr>MC v.s. TD</vt:lpstr>
      <vt:lpstr>How to add critic in the training process?</vt:lpstr>
      <vt:lpstr>How to add critic in the training process?</vt:lpstr>
      <vt:lpstr>Advantage Actor-Critic</vt:lpstr>
      <vt:lpstr>Advantage Actor-Critic Algorithm</vt:lpstr>
      <vt:lpstr>Tip of Actor-Critic</vt:lpstr>
      <vt:lpstr>Reward Shaping</vt:lpstr>
      <vt:lpstr>Reward Shaping Example</vt:lpstr>
      <vt:lpstr>No Reward: Learning from Demonstration</vt:lpstr>
      <vt:lpstr>Imitation Learning</vt:lpstr>
      <vt:lpstr>Imitation Learning</vt:lpstr>
      <vt:lpstr>Inverse Reinforcement Learning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Robotic Odor Source Localization via Mobile Robots</dc:title>
  <dc:creator>Lingxiao Wang</dc:creator>
  <cp:lastModifiedBy>Lingxiao Wang</cp:lastModifiedBy>
  <cp:revision>297</cp:revision>
  <cp:lastPrinted>2022-02-11T16:43:52Z</cp:lastPrinted>
  <dcterms:created xsi:type="dcterms:W3CDTF">2021-08-26T23:31:47Z</dcterms:created>
  <dcterms:modified xsi:type="dcterms:W3CDTF">2023-10-26T03:34:08Z</dcterms:modified>
</cp:coreProperties>
</file>