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1821" r:id="rId7"/>
    <p:sldId id="261" r:id="rId8"/>
    <p:sldId id="1829" r:id="rId9"/>
    <p:sldId id="1824" r:id="rId10"/>
    <p:sldId id="264" r:id="rId11"/>
    <p:sldId id="1825" r:id="rId12"/>
    <p:sldId id="266" r:id="rId13"/>
    <p:sldId id="1828" r:id="rId14"/>
    <p:sldId id="1830" r:id="rId15"/>
    <p:sldId id="268" r:id="rId16"/>
    <p:sldId id="269" r:id="rId17"/>
    <p:sldId id="270" r:id="rId18"/>
    <p:sldId id="271" r:id="rId19"/>
    <p:sldId id="272" r:id="rId20"/>
    <p:sldId id="273" r:id="rId21"/>
    <p:sldId id="1800" r:id="rId22"/>
    <p:sldId id="1840" r:id="rId23"/>
    <p:sldId id="1802" r:id="rId24"/>
    <p:sldId id="456" r:id="rId25"/>
    <p:sldId id="458" r:id="rId26"/>
    <p:sldId id="1842" r:id="rId27"/>
    <p:sldId id="1843" r:id="rId28"/>
    <p:sldId id="1841" r:id="rId2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xiao Wang" initials="LW" lastIdx="1" clrIdx="0">
    <p:extLst>
      <p:ext uri="{19B8F6BF-5375-455C-9EA6-DF929625EA0E}">
        <p15:presenceInfo xmlns:p15="http://schemas.microsoft.com/office/powerpoint/2012/main" userId="53f5587846548092" providerId="Windows Live"/>
      </p:ext>
    </p:extLst>
  </p:cmAuthor>
  <p:cmAuthor id="2" name="Wang, Lingxiao" initials="WL" lastIdx="1" clrIdx="1">
    <p:extLst>
      <p:ext uri="{19B8F6BF-5375-455C-9EA6-DF929625EA0E}">
        <p15:presenceInfo xmlns:p15="http://schemas.microsoft.com/office/powerpoint/2012/main" userId="S::LINGXIAW@my.erau.edu::6028c0ea-0ea6-4225-8cd0-a3943221d2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3590-9EB4-4059-BC22-8221D59AD50F}" v="993" dt="2022-02-06T04:23:58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2" autoAdjust="0"/>
    <p:restoredTop sz="82609" autoAdjust="0"/>
  </p:normalViewPr>
  <p:slideViewPr>
    <p:cSldViewPr snapToGrid="0">
      <p:cViewPr>
        <p:scale>
          <a:sx n="116" d="100"/>
          <a:sy n="116" d="100"/>
        </p:scale>
        <p:origin x="888" y="84"/>
      </p:cViewPr>
      <p:guideLst/>
    </p:cSldViewPr>
  </p:slideViewPr>
  <p:outlineViewPr>
    <p:cViewPr>
      <p:scale>
        <a:sx n="33" d="100"/>
        <a:sy n="33" d="100"/>
      </p:scale>
      <p:origin x="0" y="-123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xiao Wang" userId="53f5587846548092" providerId="LiveId" clId="{73D53590-9EB4-4059-BC22-8221D59AD50F}"/>
    <pc:docChg chg="undo custSel addSld delSld modSld">
      <pc:chgData name="Lingxiao Wang" userId="53f5587846548092" providerId="LiveId" clId="{73D53590-9EB4-4059-BC22-8221D59AD50F}" dt="2022-02-06T04:25:00.584" v="4351" actId="20577"/>
      <pc:docMkLst>
        <pc:docMk/>
      </pc:docMkLst>
      <pc:sldChg chg="modSp mod">
        <pc:chgData name="Lingxiao Wang" userId="53f5587846548092" providerId="LiveId" clId="{73D53590-9EB4-4059-BC22-8221D59AD50F}" dt="2022-02-05T19:27:54.838" v="15" actId="20577"/>
        <pc:sldMkLst>
          <pc:docMk/>
          <pc:sldMk cId="1007613103" sldId="265"/>
        </pc:sldMkLst>
        <pc:spChg chg="mod">
          <ac:chgData name="Lingxiao Wang" userId="53f5587846548092" providerId="LiveId" clId="{73D53590-9EB4-4059-BC22-8221D59AD50F}" dt="2022-02-05T19:27:54.838" v="15" actId="20577"/>
          <ac:spMkLst>
            <pc:docMk/>
            <pc:sldMk cId="1007613103" sldId="265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2:47:55.051" v="2541"/>
        <pc:sldMkLst>
          <pc:docMk/>
          <pc:sldMk cId="3570608887" sldId="267"/>
        </pc:sldMkLst>
        <pc:spChg chg="mod">
          <ac:chgData name="Lingxiao Wang" userId="53f5587846548092" providerId="LiveId" clId="{73D53590-9EB4-4059-BC22-8221D59AD50F}" dt="2022-02-06T02:47:55.051" v="2541"/>
          <ac:spMkLst>
            <pc:docMk/>
            <pc:sldMk cId="3570608887" sldId="267"/>
            <ac:spMk id="3" creationId="{41411869-59F9-43CF-94F3-60ADCD130462}"/>
          </ac:spMkLst>
        </pc:spChg>
      </pc:sldChg>
      <pc:sldChg chg="addSp modSp mod">
        <pc:chgData name="Lingxiao Wang" userId="53f5587846548092" providerId="LiveId" clId="{73D53590-9EB4-4059-BC22-8221D59AD50F}" dt="2022-02-05T20:46:26.622" v="971" actId="20577"/>
        <pc:sldMkLst>
          <pc:docMk/>
          <pc:sldMk cId="2561242477" sldId="268"/>
        </pc:sldMkLst>
        <pc:spChg chg="mod">
          <ac:chgData name="Lingxiao Wang" userId="53f5587846548092" providerId="LiveId" clId="{73D53590-9EB4-4059-BC22-8221D59AD50F}" dt="2022-02-05T20:46:26.622" v="971" actId="20577"/>
          <ac:spMkLst>
            <pc:docMk/>
            <pc:sldMk cId="2561242477" sldId="268"/>
            <ac:spMk id="3" creationId="{47049EA6-FF7D-4AAA-B72F-7C17A5A7368A}"/>
          </ac:spMkLst>
        </pc:spChg>
        <pc:graphicFrameChg chg="add mod modGraphic">
          <ac:chgData name="Lingxiao Wang" userId="53f5587846548092" providerId="LiveId" clId="{73D53590-9EB4-4059-BC22-8221D59AD50F}" dt="2022-02-05T19:34:35.049" v="242" actId="1076"/>
          <ac:graphicFrameMkLst>
            <pc:docMk/>
            <pc:sldMk cId="2561242477" sldId="268"/>
            <ac:graphicFrameMk id="4" creationId="{398F672E-16E4-4C1A-B896-5A9DED106CB8}"/>
          </ac:graphicFrameMkLst>
        </pc:graphicFrameChg>
        <pc:picChg chg="add mod">
          <ac:chgData name="Lingxiao Wang" userId="53f5587846548092" providerId="LiveId" clId="{73D53590-9EB4-4059-BC22-8221D59AD50F}" dt="2022-02-05T19:34:39.706" v="243" actId="1076"/>
          <ac:picMkLst>
            <pc:docMk/>
            <pc:sldMk cId="2561242477" sldId="268"/>
            <ac:picMk id="7" creationId="{B0828EDB-5707-43AB-98C8-B8CB27E49859}"/>
          </ac:picMkLst>
        </pc:picChg>
      </pc:sldChg>
      <pc:sldChg chg="modSp mod">
        <pc:chgData name="Lingxiao Wang" userId="53f5587846548092" providerId="LiveId" clId="{73D53590-9EB4-4059-BC22-8221D59AD50F}" dt="2022-02-05T19:28:08.203" v="31" actId="20577"/>
        <pc:sldMkLst>
          <pc:docMk/>
          <pc:sldMk cId="2448345085" sldId="269"/>
        </pc:sldMkLst>
        <pc:spChg chg="mod">
          <ac:chgData name="Lingxiao Wang" userId="53f5587846548092" providerId="LiveId" clId="{73D53590-9EB4-4059-BC22-8221D59AD50F}" dt="2022-02-05T19:28:08.203" v="31" actId="20577"/>
          <ac:spMkLst>
            <pc:docMk/>
            <pc:sldMk cId="2448345085" sldId="269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3:17:05.134" v="3214" actId="1076"/>
        <pc:sldMkLst>
          <pc:docMk/>
          <pc:sldMk cId="3956444756" sldId="271"/>
        </pc:sldMkLst>
        <pc:spChg chg="mod">
          <ac:chgData name="Lingxiao Wang" userId="53f5587846548092" providerId="LiveId" clId="{73D53590-9EB4-4059-BC22-8221D59AD50F}" dt="2022-02-06T03:17:05.134" v="3214" actId="1076"/>
          <ac:spMkLst>
            <pc:docMk/>
            <pc:sldMk cId="3956444756" sldId="271"/>
            <ac:spMk id="9" creationId="{BFC58D5D-E4D8-46FF-BFC8-B303286A4E18}"/>
          </ac:spMkLst>
        </pc:spChg>
      </pc:sldChg>
      <pc:sldChg chg="addSp delSp modSp new mod">
        <pc:chgData name="Lingxiao Wang" userId="53f5587846548092" providerId="LiveId" clId="{73D53590-9EB4-4059-BC22-8221D59AD50F}" dt="2022-02-06T02:53:12.473" v="2676" actId="1076"/>
        <pc:sldMkLst>
          <pc:docMk/>
          <pc:sldMk cId="3955956457" sldId="272"/>
        </pc:sldMkLst>
        <pc:spChg chg="mod">
          <ac:chgData name="Lingxiao Wang" userId="53f5587846548092" providerId="LiveId" clId="{73D53590-9EB4-4059-BC22-8221D59AD50F}" dt="2022-02-05T19:34:55.928" v="263" actId="20577"/>
          <ac:spMkLst>
            <pc:docMk/>
            <pc:sldMk cId="3955956457" sldId="272"/>
            <ac:spMk id="2" creationId="{83A5A15A-8795-476E-9F70-F6B787D34F83}"/>
          </ac:spMkLst>
        </pc:spChg>
        <pc:spChg chg="mod">
          <ac:chgData name="Lingxiao Wang" userId="53f5587846548092" providerId="LiveId" clId="{73D53590-9EB4-4059-BC22-8221D59AD50F}" dt="2022-02-05T19:35:25.932" v="264"/>
          <ac:spMkLst>
            <pc:docMk/>
            <pc:sldMk cId="3955956457" sldId="272"/>
            <ac:spMk id="3" creationId="{A10DE9C7-6786-4E12-B4B1-24B5F3F60D5C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5" creationId="{F0F00CAB-BDBE-425C-B385-7FE84BF9AB6A}"/>
          </ac:spMkLst>
        </pc:spChg>
        <pc:spChg chg="add mod">
          <ac:chgData name="Lingxiao Wang" userId="53f5587846548092" providerId="LiveId" clId="{73D53590-9EB4-4059-BC22-8221D59AD50F}" dt="2022-02-06T02:33:22.897" v="2164" actId="1076"/>
          <ac:spMkLst>
            <pc:docMk/>
            <pc:sldMk cId="3955956457" sldId="272"/>
            <ac:spMk id="7" creationId="{0AEF4BDE-3A8D-4CAE-938E-BF86ED1AD47E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8" creationId="{A2FF1B2D-8704-4606-A3AA-8DC7D6DECBE7}"/>
          </ac:spMkLst>
        </pc:spChg>
        <pc:spChg chg="add mod">
          <ac:chgData name="Lingxiao Wang" userId="53f5587846548092" providerId="LiveId" clId="{73D53590-9EB4-4059-BC22-8221D59AD50F}" dt="2022-02-05T19:36:17.242" v="277" actId="1076"/>
          <ac:spMkLst>
            <pc:docMk/>
            <pc:sldMk cId="3955956457" sldId="272"/>
            <ac:spMk id="9" creationId="{42C6779A-6DDE-4EA7-A3D3-C9F23C82F8E7}"/>
          </ac:spMkLst>
        </pc:spChg>
        <pc:spChg chg="add mod">
          <ac:chgData name="Lingxiao Wang" userId="53f5587846548092" providerId="LiveId" clId="{73D53590-9EB4-4059-BC22-8221D59AD50F}" dt="2022-02-05T19:37:03.561" v="282" actId="1076"/>
          <ac:spMkLst>
            <pc:docMk/>
            <pc:sldMk cId="3955956457" sldId="272"/>
            <ac:spMk id="10" creationId="{A856D55F-BB8E-46FF-8F73-5B23AB285972}"/>
          </ac:spMkLst>
        </pc:spChg>
        <pc:spChg chg="add mod">
          <ac:chgData name="Lingxiao Wang" userId="53f5587846548092" providerId="LiveId" clId="{73D53590-9EB4-4059-BC22-8221D59AD50F}" dt="2022-02-05T19:37:56.226" v="299" actId="1076"/>
          <ac:spMkLst>
            <pc:docMk/>
            <pc:sldMk cId="3955956457" sldId="272"/>
            <ac:spMk id="11" creationId="{9503B2D5-346A-417A-A5A9-7E5C93CF52CE}"/>
          </ac:spMkLst>
        </pc:spChg>
        <pc:spChg chg="add mod">
          <ac:chgData name="Lingxiao Wang" userId="53f5587846548092" providerId="LiveId" clId="{73D53590-9EB4-4059-BC22-8221D59AD50F}" dt="2022-02-05T19:38:00.250" v="300" actId="1076"/>
          <ac:spMkLst>
            <pc:docMk/>
            <pc:sldMk cId="3955956457" sldId="272"/>
            <ac:spMk id="12" creationId="{845410C2-78BC-4DA0-8F51-5EEBAB7440E1}"/>
          </ac:spMkLst>
        </pc:spChg>
        <pc:spChg chg="add del mod">
          <ac:chgData name="Lingxiao Wang" userId="53f5587846548092" providerId="LiveId" clId="{73D53590-9EB4-4059-BC22-8221D59AD50F}" dt="2022-02-05T19:38:55.102" v="327" actId="478"/>
          <ac:spMkLst>
            <pc:docMk/>
            <pc:sldMk cId="3955956457" sldId="272"/>
            <ac:spMk id="13" creationId="{EEB8DB89-74DD-4195-9A0D-DB51271C47CA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4" creationId="{5B2F5232-03F2-466C-A852-6086518E61CD}"/>
          </ac:spMkLst>
        </pc:spChg>
        <pc:spChg chg="add del mod">
          <ac:chgData name="Lingxiao Wang" userId="53f5587846548092" providerId="LiveId" clId="{73D53590-9EB4-4059-BC22-8221D59AD50F}" dt="2022-02-05T19:39:10.872" v="332" actId="478"/>
          <ac:spMkLst>
            <pc:docMk/>
            <pc:sldMk cId="3955956457" sldId="272"/>
            <ac:spMk id="15" creationId="{BE18EEE9-AF70-40F9-A3A3-1B7A0B911CC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6" creationId="{1AA682D1-96BF-4BB8-869C-ADEE60143B8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8" creationId="{D3DA25FD-29C8-44E7-B474-F6B657364028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9" creationId="{CBDD949C-74D0-43B4-9585-80FE0373585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0" creationId="{1B6BD1DA-AEF7-4B57-B539-5D480E6A0F0A}"/>
          </ac:spMkLst>
        </pc:spChg>
        <pc:spChg chg="add mod">
          <ac:chgData name="Lingxiao Wang" userId="53f5587846548092" providerId="LiveId" clId="{73D53590-9EB4-4059-BC22-8221D59AD50F}" dt="2022-02-05T21:28:28.377" v="1235" actId="1076"/>
          <ac:spMkLst>
            <pc:docMk/>
            <pc:sldMk cId="3955956457" sldId="272"/>
            <ac:spMk id="21" creationId="{4DDB7232-ABB0-4DC4-BC51-30F1CBB3981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2" creationId="{D6E6DF60-5820-4D23-98E8-EC3251C31DD9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4" creationId="{E0552E05-3773-4972-BADF-E26BCFDAF92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5" creationId="{EA1732F6-5F8D-425B-ADB8-A3B73A9A5D0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6" creationId="{AAFC9CF4-3D88-49F2-93F6-981AA66377E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8" creationId="{E522C762-CE51-40C4-BEC5-D0C657B7436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2" creationId="{1311CCCE-ECB1-4576-858F-EDC74B0B697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3" creationId="{AB0EDB6B-0F1D-4FDB-A029-21CAC69E726E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5" creationId="{FCA5B44E-A2CD-4EEB-95C9-6C989AC9C97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8" creationId="{813C4117-CDE4-4EE0-89FB-138062D1954D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9" creationId="{4C91B906-E9F5-4113-9466-77FC06237282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0" creationId="{8B5D5FE0-EDFE-4926-8528-F6640B4FB50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1" creationId="{064AF6B0-192C-4260-936B-777B9ABA4623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2" creationId="{1AC72594-2067-4CDA-A0CD-8A49C917CD31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4" creationId="{84DDD730-506E-4F96-A83D-DE4B0EE65D2D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5" creationId="{9BE81A8C-D924-4E94-B437-CD39DC6B0EC2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7" creationId="{C771AF2D-736A-400C-A876-CDFD9ADCB0F5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9" creationId="{3BA754FB-E6DD-4706-B6E4-793B459FD18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0" creationId="{D50FBB91-5266-4173-A7FE-5D259FD4BE7A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3" creationId="{7FEDD438-9DE1-420B-B5F1-A08CE602CDAF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4" creationId="{CC7DED62-08AD-4767-9E9B-B7A495C7D4EE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5" creationId="{77EC2F8B-CD9F-4E9D-B409-F14A05FA8D2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7" creationId="{5DF30769-2AA8-45E8-8EF0-ED1F51C3DF70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2" creationId="{A59DD831-38D8-42C2-9FB9-31204C701383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5" creationId="{3BDDF017-7C14-4627-9671-C9133F963A01}"/>
          </ac:spMkLst>
        </pc:spChg>
        <pc:spChg chg="add del mod">
          <ac:chgData name="Lingxiao Wang" userId="53f5587846548092" providerId="LiveId" clId="{73D53590-9EB4-4059-BC22-8221D59AD50F}" dt="2022-02-05T20:55:04.848" v="1009" actId="478"/>
          <ac:spMkLst>
            <pc:docMk/>
            <pc:sldMk cId="3955956457" sldId="272"/>
            <ac:spMk id="67" creationId="{E15137E0-4E55-4441-978E-91FB089B1CC9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69" creationId="{B81D8E7F-45C3-47A1-9DA3-E92EE7D10E3D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0" creationId="{5D64F77D-DD68-424A-B229-8AE2F07DEDDC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1" creationId="{AEBA28AB-4100-49FC-9D86-061DC467C39A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2" creationId="{42DB5B1C-8B86-4547-8353-BE6034D762C8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3" creationId="{B30C175F-E10D-459D-BAFF-3B19666E5144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4" creationId="{873E60DD-9E56-4CAA-B716-3E0F5BE1AB87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5" creationId="{9C0C7ABA-A18F-4325-A7ED-AEF78CA4A460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6" creationId="{125A9A52-0EBA-4A0C-AD86-4E00A7245DE7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7" creationId="{2017925F-370C-4392-B192-A3E7CC56BCB8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8" creationId="{22FA7BCF-1D1F-4F44-82EA-1E7ECCE0CD66}"/>
          </ac:spMkLst>
        </pc:spChg>
        <pc:spChg chg="add mod">
          <ac:chgData name="Lingxiao Wang" userId="53f5587846548092" providerId="LiveId" clId="{73D53590-9EB4-4059-BC22-8221D59AD50F}" dt="2022-02-06T02:53:12.473" v="2676" actId="1076"/>
          <ac:spMkLst>
            <pc:docMk/>
            <pc:sldMk cId="3955956457" sldId="272"/>
            <ac:spMk id="80" creationId="{85703611-DFA8-4D16-812A-47C44E46119A}"/>
          </ac:spMkLst>
        </pc:spChg>
        <pc:grpChg chg="add del mod">
          <ac:chgData name="Lingxiao Wang" userId="53f5587846548092" providerId="LiveId" clId="{73D53590-9EB4-4059-BC22-8221D59AD50F}" dt="2022-02-05T19:55:27.407" v="650" actId="21"/>
          <ac:grpSpMkLst>
            <pc:docMk/>
            <pc:sldMk cId="3955956457" sldId="272"/>
            <ac:grpSpMk id="23" creationId="{22CB8D45-8A11-4485-BB0F-4589BAB9F178}"/>
          </ac:grpSpMkLst>
        </pc:grpChg>
        <pc:grpChg chg="add del mod">
          <ac:chgData name="Lingxiao Wang" userId="53f5587846548092" providerId="LiveId" clId="{73D53590-9EB4-4059-BC22-8221D59AD50F}" dt="2022-02-05T20:06:16.460" v="847" actId="478"/>
          <ac:grpSpMkLst>
            <pc:docMk/>
            <pc:sldMk cId="3955956457" sldId="272"/>
            <ac:grpSpMk id="43" creationId="{05C0C057-300E-4538-8B4A-4DE2D88AD224}"/>
          </ac:grpSpMkLst>
        </pc:grp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4" creationId="{BFDE0060-36DC-4A2E-AE9B-3BBBA88DA67F}"/>
          </ac:picMkLst>
        </pc:pic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6" creationId="{2F575191-02E2-473F-8D2E-F575A87A4852}"/>
          </ac:picMkLst>
        </pc:picChg>
        <pc:picChg chg="add del mod">
          <ac:chgData name="Lingxiao Wang" userId="53f5587846548092" providerId="LiveId" clId="{73D53590-9EB4-4059-BC22-8221D59AD50F}" dt="2022-02-05T20:05:58.777" v="842" actId="478"/>
          <ac:picMkLst>
            <pc:docMk/>
            <pc:sldMk cId="3955956457" sldId="272"/>
            <ac:picMk id="17" creationId="{8B025ECD-D540-4429-89A0-6D1243A119AD}"/>
          </ac:picMkLst>
        </pc:picChg>
        <pc:picChg chg="add del mod">
          <ac:chgData name="Lingxiao Wang" userId="53f5587846548092" providerId="LiveId" clId="{73D53590-9EB4-4059-BC22-8221D59AD50F}" dt="2022-02-05T20:40:41.185" v="857" actId="478"/>
          <ac:picMkLst>
            <pc:docMk/>
            <pc:sldMk cId="3955956457" sldId="272"/>
            <ac:picMk id="59" creationId="{0E411A20-F502-4ECC-944B-BADE18FA6631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1" creationId="{9B42B08D-B713-41BF-AE69-4C1E5AE95A5B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4" creationId="{DDE8FF31-ABE7-4F0C-8F63-92B42C71EBB3}"/>
          </ac:picMkLst>
        </pc:picChg>
        <pc:picChg chg="add mod">
          <ac:chgData name="Lingxiao Wang" userId="53f5587846548092" providerId="LiveId" clId="{73D53590-9EB4-4059-BC22-8221D59AD50F}" dt="2022-02-06T02:52:25.729" v="2649" actId="1076"/>
          <ac:picMkLst>
            <pc:docMk/>
            <pc:sldMk cId="3955956457" sldId="272"/>
            <ac:picMk id="66" creationId="{A3FD9B84-32E1-40FA-8D55-F96FECFA2E12}"/>
          </ac:picMkLst>
        </pc:picChg>
        <pc:picChg chg="add mod">
          <ac:chgData name="Lingxiao Wang" userId="53f5587846548092" providerId="LiveId" clId="{73D53590-9EB4-4059-BC22-8221D59AD50F}" dt="2022-02-05T20:54:04.653" v="983" actId="571"/>
          <ac:picMkLst>
            <pc:docMk/>
            <pc:sldMk cId="3955956457" sldId="272"/>
            <ac:picMk id="68" creationId="{49AAD3C7-B082-44C9-B259-2AF7915ABDDC}"/>
          </ac:picMkLst>
        </pc:pic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7" creationId="{A7E74070-7848-4366-942A-682DD5BF11DD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9" creationId="{88F415DB-184E-4165-A804-D7B9113CA617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0" creationId="{20C1104E-C99B-425E-8A5A-5CCA7CCE7326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1" creationId="{4347446F-7C96-4944-89D4-3E6A06D98148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4" creationId="{B6C21684-41D3-4400-BC6F-2D4A29CA428C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6" creationId="{A966222E-4ED0-4B1D-A7EE-7C0EBE51E902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7" creationId="{8E3A742F-5B47-4941-A90B-EADDFE71B950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46" creationId="{00FAC62A-55AE-497C-B89C-908404773CBA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48" creationId="{0CCF4719-8582-4740-AC26-6171E391EA1B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51" creationId="{B68EBD57-D70C-43FE-A561-EB4787DE3BC1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2" creationId="{58B31055-54BB-4EAE-8C48-D1DB3D76E642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6" creationId="{BC78E0EC-F6A2-4537-B6FA-1CE62198FB20}"/>
          </ac:cxnSpMkLst>
        </pc:cxnChg>
      </pc:sldChg>
      <pc:sldChg chg="add del">
        <pc:chgData name="Lingxiao Wang" userId="53f5587846548092" providerId="LiveId" clId="{73D53590-9EB4-4059-BC22-8221D59AD50F}" dt="2022-02-05T19:33:17.615" v="217" actId="47"/>
        <pc:sldMkLst>
          <pc:docMk/>
          <pc:sldMk cId="4033427513" sldId="272"/>
        </pc:sldMkLst>
      </pc:sldChg>
      <pc:sldChg chg="addSp delSp modSp new del mod">
        <pc:chgData name="Lingxiao Wang" userId="53f5587846548092" providerId="LiveId" clId="{73D53590-9EB4-4059-BC22-8221D59AD50F}" dt="2022-02-06T02:46:30.767" v="2475" actId="47"/>
        <pc:sldMkLst>
          <pc:docMk/>
          <pc:sldMk cId="1255238577" sldId="273"/>
        </pc:sldMkLst>
        <pc:spChg chg="del">
          <ac:chgData name="Lingxiao Wang" userId="53f5587846548092" providerId="LiveId" clId="{73D53590-9EB4-4059-BC22-8221D59AD50F}" dt="2022-02-05T19:55:24.150" v="649" actId="478"/>
          <ac:spMkLst>
            <pc:docMk/>
            <pc:sldMk cId="1255238577" sldId="273"/>
            <ac:spMk id="2" creationId="{EAB1D097-C9C2-44FE-9DA9-294523E602FA}"/>
          </ac:spMkLst>
        </pc:spChg>
        <pc:spChg chg="del">
          <ac:chgData name="Lingxiao Wang" userId="53f5587846548092" providerId="LiveId" clId="{73D53590-9EB4-4059-BC22-8221D59AD50F}" dt="2022-02-05T19:55:23.164" v="648" actId="478"/>
          <ac:spMkLst>
            <pc:docMk/>
            <pc:sldMk cId="1255238577" sldId="273"/>
            <ac:spMk id="3" creationId="{663D1CF6-65AF-4E89-8F41-CB9E49E82C6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5" creationId="{CA2C852C-4D61-41F9-85D9-F1B5C07A8255}"/>
          </ac:spMkLst>
        </pc:spChg>
        <pc:spChg chg="del mod">
          <ac:chgData name="Lingxiao Wang" userId="53f5587846548092" providerId="LiveId" clId="{73D53590-9EB4-4059-BC22-8221D59AD50F}" dt="2022-02-05T19:55:46.318" v="657" actId="478"/>
          <ac:spMkLst>
            <pc:docMk/>
            <pc:sldMk cId="1255238577" sldId="273"/>
            <ac:spMk id="6" creationId="{E48686C8-462A-4BAF-9812-F02BED156EA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7" creationId="{35B6A5A5-86AD-45B7-956B-7F7FBE4D839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9" creationId="{2314EDCA-4209-4586-9600-E8483C471C34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3" creationId="{09AA4FA3-00E6-4C66-9A92-C410BB3AF06E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4" creationId="{1E2F9F7C-C6E6-4963-92A0-B08E8697ABD5}"/>
          </ac:spMkLst>
        </pc:spChg>
        <pc:spChg chg="del mod">
          <ac:chgData name="Lingxiao Wang" userId="53f5587846548092" providerId="LiveId" clId="{73D53590-9EB4-4059-BC22-8221D59AD50F}" dt="2022-02-05T19:55:54.016" v="661" actId="478"/>
          <ac:spMkLst>
            <pc:docMk/>
            <pc:sldMk cId="1255238577" sldId="273"/>
            <ac:spMk id="16" creationId="{0BE43A8E-7623-4BF5-A399-C59D4A46804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9" creationId="{5089AEC5-6F10-49A0-9343-8C33352DA08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0" creationId="{C0B7E443-9B22-427E-87C0-579C91F24B6E}"/>
          </ac:spMkLst>
        </pc:spChg>
        <pc:spChg chg="del mod">
          <ac:chgData name="Lingxiao Wang" userId="53f5587846548092" providerId="LiveId" clId="{73D53590-9EB4-4059-BC22-8221D59AD50F}" dt="2022-02-05T19:55:55.478" v="662" actId="478"/>
          <ac:spMkLst>
            <pc:docMk/>
            <pc:sldMk cId="1255238577" sldId="273"/>
            <ac:spMk id="21" creationId="{3886C8E6-05E4-488F-A7A8-671491964D7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2" creationId="{E7CFE0CF-FC64-41A9-9354-D6835B0ECB3E}"/>
          </ac:spMkLst>
        </pc:spChg>
        <pc:spChg chg="del mod">
          <ac:chgData name="Lingxiao Wang" userId="53f5587846548092" providerId="LiveId" clId="{73D53590-9EB4-4059-BC22-8221D59AD50F}" dt="2022-02-05T19:55:57.618" v="663" actId="478"/>
          <ac:spMkLst>
            <pc:docMk/>
            <pc:sldMk cId="1255238577" sldId="273"/>
            <ac:spMk id="23" creationId="{4E3562D2-FA31-4870-89C4-7886C55C1B89}"/>
          </ac:spMkLst>
        </pc:spChg>
        <pc:spChg chg="add mod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37" creationId="{E0B69108-0406-468D-85F9-5DF971DB14D2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1" creationId="{F20BEA43-BF99-4741-8EC1-FB83A891D32C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3" creationId="{E4408646-A2F2-4527-BCCC-9902ABACE44F}"/>
          </ac:spMkLst>
        </pc:spChg>
        <pc:grpChg chg="add del mod">
          <ac:chgData name="Lingxiao Wang" userId="53f5587846548092" providerId="LiveId" clId="{73D53590-9EB4-4059-BC22-8221D59AD50F}" dt="2022-02-05T20:05:46.217" v="838" actId="165"/>
          <ac:grpSpMkLst>
            <pc:docMk/>
            <pc:sldMk cId="1255238577" sldId="273"/>
            <ac:grpSpMk id="4" creationId="{DC9CE0EA-C9BD-488D-B028-C4DADF7C3364}"/>
          </ac:grpSpMkLst>
        </pc:grpChg>
        <pc:grpChg chg="add del mod">
          <ac:chgData name="Lingxiao Wang" userId="53f5587846548092" providerId="LiveId" clId="{73D53590-9EB4-4059-BC22-8221D59AD50F}" dt="2022-02-05T20:05:56.430" v="841" actId="21"/>
          <ac:grpSpMkLst>
            <pc:docMk/>
            <pc:sldMk cId="1255238577" sldId="273"/>
            <ac:grpSpMk id="39" creationId="{AF3AB62A-0D10-419D-AC2E-2C645BD0D4AB}"/>
          </ac:grpSpMkLst>
        </pc:grpChg>
        <pc:picChg chg="add del mod">
          <ac:chgData name="Lingxiao Wang" userId="53f5587846548092" providerId="LiveId" clId="{73D53590-9EB4-4059-BC22-8221D59AD50F}" dt="2022-02-05T20:48:37.873" v="975" actId="21"/>
          <ac:picMkLst>
            <pc:docMk/>
            <pc:sldMk cId="1255238577" sldId="273"/>
            <ac:picMk id="24" creationId="{5B84CE13-66A7-4077-B68D-84327043571B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0" creationId="{0B8AA585-DA3C-4910-A427-509ACE62AB7D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2" creationId="{0B07A7AD-15D7-4B77-BC94-D15EFADEEC94}"/>
          </ac:picMkLst>
        </pc:pic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8" creationId="{F3599CE0-EA51-4278-AD47-9023E6A230B5}"/>
          </ac:cxnSpMkLst>
        </pc:cxnChg>
        <pc:cxnChg chg="del mod">
          <ac:chgData name="Lingxiao Wang" userId="53f5587846548092" providerId="LiveId" clId="{73D53590-9EB4-4059-BC22-8221D59AD50F}" dt="2022-02-05T19:55:51.023" v="659" actId="478"/>
          <ac:cxnSpMkLst>
            <pc:docMk/>
            <pc:sldMk cId="1255238577" sldId="273"/>
            <ac:cxnSpMk id="10" creationId="{301E34B4-14FB-4A60-BAD4-B521A81BDED2}"/>
          </ac:cxnSpMkLst>
        </pc:cxnChg>
        <pc:cxnChg chg="del mod">
          <ac:chgData name="Lingxiao Wang" userId="53f5587846548092" providerId="LiveId" clId="{73D53590-9EB4-4059-BC22-8221D59AD50F}" dt="2022-02-05T19:55:49.315" v="658" actId="478"/>
          <ac:cxnSpMkLst>
            <pc:docMk/>
            <pc:sldMk cId="1255238577" sldId="273"/>
            <ac:cxnSpMk id="11" creationId="{F0009018-90C1-454C-AC7C-51563FF058F3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2" creationId="{AA5C8D4E-3ECB-473B-AA01-F25048F33470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5" creationId="{97EABA32-023B-4672-BCCA-4561309F54AD}"/>
          </ac:cxnSpMkLst>
        </pc:cxnChg>
        <pc:cxnChg chg="del mod">
          <ac:chgData name="Lingxiao Wang" userId="53f5587846548092" providerId="LiveId" clId="{73D53590-9EB4-4059-BC22-8221D59AD50F}" dt="2022-02-05T19:55:59.150" v="664" actId="478"/>
          <ac:cxnSpMkLst>
            <pc:docMk/>
            <pc:sldMk cId="1255238577" sldId="273"/>
            <ac:cxnSpMk id="17" creationId="{1329DE96-947A-43C5-8964-C9950349F2EB}"/>
          </ac:cxnSpMkLst>
        </pc:cxn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18" creationId="{F44D9AC6-6ABD-4B38-BED5-C6A98F644C87}"/>
          </ac:cxnSpMkLst>
        </pc:cxnChg>
        <pc:cxnChg chg="add mod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33" creationId="{7E10A629-B162-4327-B79E-A05E67E11EB3}"/>
          </ac:cxnSpMkLst>
        </pc:cxnChg>
      </pc:sldChg>
      <pc:sldChg chg="addSp delSp modSp new del mod">
        <pc:chgData name="Lingxiao Wang" userId="53f5587846548092" providerId="LiveId" clId="{73D53590-9EB4-4059-BC22-8221D59AD50F}" dt="2022-02-06T02:46:22.120" v="2474" actId="47"/>
        <pc:sldMkLst>
          <pc:docMk/>
          <pc:sldMk cId="1808694185" sldId="274"/>
        </pc:sldMkLst>
        <pc:spChg chg="mod">
          <ac:chgData name="Lingxiao Wang" userId="53f5587846548092" providerId="LiveId" clId="{73D53590-9EB4-4059-BC22-8221D59AD50F}" dt="2022-02-05T21:31:00.854" v="1258" actId="20577"/>
          <ac:spMkLst>
            <pc:docMk/>
            <pc:sldMk cId="1808694185" sldId="274"/>
            <ac:spMk id="2" creationId="{FAB3BF79-0966-45FB-B5D2-BD12CE7C7589}"/>
          </ac:spMkLst>
        </pc:spChg>
        <pc:spChg chg="add del mod">
          <ac:chgData name="Lingxiao Wang" userId="53f5587846548092" providerId="LiveId" clId="{73D53590-9EB4-4059-BC22-8221D59AD50F}" dt="2022-02-06T02:32:48.163" v="2139" actId="20577"/>
          <ac:spMkLst>
            <pc:docMk/>
            <pc:sldMk cId="1808694185" sldId="274"/>
            <ac:spMk id="3" creationId="{6C6E7F5E-A1D7-4735-BE32-3B41A230C67B}"/>
          </ac:spMkLst>
        </pc:spChg>
        <pc:spChg chg="add mod">
          <ac:chgData name="Lingxiao Wang" userId="53f5587846548092" providerId="LiveId" clId="{73D53590-9EB4-4059-BC22-8221D59AD50F}" dt="2022-02-06T02:32:15.481" v="2130" actId="1076"/>
          <ac:spMkLst>
            <pc:docMk/>
            <pc:sldMk cId="1808694185" sldId="274"/>
            <ac:spMk id="24" creationId="{51734FCB-3256-4DD9-B670-09EA00F7016F}"/>
          </ac:spMkLst>
        </pc:spChg>
        <pc:spChg chg="add mod">
          <ac:chgData name="Lingxiao Wang" userId="53f5587846548092" providerId="LiveId" clId="{73D53590-9EB4-4059-BC22-8221D59AD50F}" dt="2022-02-06T02:32:21.922" v="2132" actId="1076"/>
          <ac:spMkLst>
            <pc:docMk/>
            <pc:sldMk cId="1808694185" sldId="274"/>
            <ac:spMk id="25" creationId="{964D962F-8144-43AC-AF37-309C21F77E45}"/>
          </ac:spMkLst>
        </pc:spChg>
        <pc:spChg chg="add mod">
          <ac:chgData name="Lingxiao Wang" userId="53f5587846548092" providerId="LiveId" clId="{73D53590-9EB4-4059-BC22-8221D59AD50F}" dt="2022-02-06T02:28:24.467" v="1977" actId="1076"/>
          <ac:spMkLst>
            <pc:docMk/>
            <pc:sldMk cId="1808694185" sldId="274"/>
            <ac:spMk id="26" creationId="{0DB58EB3-4D17-40F5-B454-C55922B66E0B}"/>
          </ac:spMkLst>
        </pc:spChg>
        <pc:spChg chg="add mod">
          <ac:chgData name="Lingxiao Wang" userId="53f5587846548092" providerId="LiveId" clId="{73D53590-9EB4-4059-BC22-8221D59AD50F}" dt="2022-02-06T02:28:29.482" v="1978" actId="1076"/>
          <ac:spMkLst>
            <pc:docMk/>
            <pc:sldMk cId="1808694185" sldId="274"/>
            <ac:spMk id="27" creationId="{5E33C838-561E-49F9-8F1C-9899175079D4}"/>
          </ac:spMkLst>
        </pc:spChg>
        <pc:spChg chg="add mod">
          <ac:chgData name="Lingxiao Wang" userId="53f5587846548092" providerId="LiveId" clId="{73D53590-9EB4-4059-BC22-8221D59AD50F}" dt="2022-02-06T02:32:34.337" v="2136" actId="1076"/>
          <ac:spMkLst>
            <pc:docMk/>
            <pc:sldMk cId="1808694185" sldId="274"/>
            <ac:spMk id="30" creationId="{81031A83-EFBC-4A35-9B59-E0FBBAECF8FB}"/>
          </ac:spMkLst>
        </pc:spChg>
        <pc:picChg chg="add del mod">
          <ac:chgData name="Lingxiao Wang" userId="53f5587846548092" providerId="LiveId" clId="{73D53590-9EB4-4059-BC22-8221D59AD50F}" dt="2022-02-05T21:33:59.499" v="1272" actId="478"/>
          <ac:picMkLst>
            <pc:docMk/>
            <pc:sldMk cId="1808694185" sldId="274"/>
            <ac:picMk id="4" creationId="{43BAAB7A-DC52-4401-B940-985B2A3D04F7}"/>
          </ac:picMkLst>
        </pc:picChg>
        <pc:picChg chg="add del mod">
          <ac:chgData name="Lingxiao Wang" userId="53f5587846548092" providerId="LiveId" clId="{73D53590-9EB4-4059-BC22-8221D59AD50F}" dt="2022-02-05T21:33:58.277" v="1270" actId="478"/>
          <ac:picMkLst>
            <pc:docMk/>
            <pc:sldMk cId="1808694185" sldId="274"/>
            <ac:picMk id="5" creationId="{D5F2B910-50E7-43F4-8DE7-115E4AA754E4}"/>
          </ac:picMkLst>
        </pc:picChg>
        <pc:picChg chg="add del mod">
          <ac:chgData name="Lingxiao Wang" userId="53f5587846548092" providerId="LiveId" clId="{73D53590-9EB4-4059-BC22-8221D59AD50F}" dt="2022-02-06T00:09:08.699" v="1281" actId="22"/>
          <ac:picMkLst>
            <pc:docMk/>
            <pc:sldMk cId="1808694185" sldId="274"/>
            <ac:picMk id="10" creationId="{33F252D9-2BFE-4947-B4A1-BAB1133DF7D6}"/>
          </ac:picMkLst>
        </pc:picChg>
        <pc:picChg chg="add mod">
          <ac:chgData name="Lingxiao Wang" userId="53f5587846548092" providerId="LiveId" clId="{73D53590-9EB4-4059-BC22-8221D59AD50F}" dt="2022-02-06T02:32:21.922" v="2132" actId="1076"/>
          <ac:picMkLst>
            <pc:docMk/>
            <pc:sldMk cId="1808694185" sldId="274"/>
            <ac:picMk id="12" creationId="{5D4638EF-9846-4662-957A-5A16981F6F4D}"/>
          </ac:picMkLst>
        </pc:picChg>
        <pc:picChg chg="add mod">
          <ac:chgData name="Lingxiao Wang" userId="53f5587846548092" providerId="LiveId" clId="{73D53590-9EB4-4059-BC22-8221D59AD50F}" dt="2022-02-06T02:32:27.145" v="2135" actId="14100"/>
          <ac:picMkLst>
            <pc:docMk/>
            <pc:sldMk cId="1808694185" sldId="274"/>
            <ac:picMk id="16" creationId="{A4A4548B-3D75-42FA-B94F-570213BC1EC5}"/>
          </ac:picMkLst>
        </pc:picChg>
        <pc:picChg chg="add mod">
          <ac:chgData name="Lingxiao Wang" userId="53f5587846548092" providerId="LiveId" clId="{73D53590-9EB4-4059-BC22-8221D59AD50F}" dt="2022-02-06T02:20:57.226" v="1657" actId="1076"/>
          <ac:picMkLst>
            <pc:docMk/>
            <pc:sldMk cId="1808694185" sldId="274"/>
            <ac:picMk id="20" creationId="{A8E642DD-7160-4008-A4DC-66DC24A837EB}"/>
          </ac:picMkLst>
        </pc:picChg>
        <pc:picChg chg="add mod">
          <ac:chgData name="Lingxiao Wang" userId="53f5587846548092" providerId="LiveId" clId="{73D53590-9EB4-4059-BC22-8221D59AD50F}" dt="2022-02-06T02:32:10.257" v="2128" actId="1076"/>
          <ac:picMkLst>
            <pc:docMk/>
            <pc:sldMk cId="1808694185" sldId="274"/>
            <ac:picMk id="22" creationId="{16ADC137-15E9-4517-8B99-177246EC4323}"/>
          </ac:picMkLst>
        </pc:picChg>
        <pc:cxnChg chg="add del mod">
          <ac:chgData name="Lingxiao Wang" userId="53f5587846548092" providerId="LiveId" clId="{73D53590-9EB4-4059-BC22-8221D59AD50F}" dt="2022-02-05T21:33:57.807" v="1269" actId="478"/>
          <ac:cxnSpMkLst>
            <pc:docMk/>
            <pc:sldMk cId="1808694185" sldId="274"/>
            <ac:cxnSpMk id="7" creationId="{B6B29DD9-F8EE-4C6B-B4AD-E10CE36ABFE0}"/>
          </ac:cxnSpMkLst>
        </pc:cxnChg>
        <pc:cxnChg chg="add mod">
          <ac:chgData name="Lingxiao Wang" userId="53f5587846548092" providerId="LiveId" clId="{73D53590-9EB4-4059-BC22-8221D59AD50F}" dt="2022-02-06T02:32:24.169" v="2133" actId="1076"/>
          <ac:cxnSpMkLst>
            <pc:docMk/>
            <pc:sldMk cId="1808694185" sldId="274"/>
            <ac:cxnSpMk id="13" creationId="{43206AFE-23E3-4609-AC30-69799C5337F2}"/>
          </ac:cxnSpMkLst>
        </pc:cxnChg>
        <pc:cxnChg chg="add mod">
          <ac:chgData name="Lingxiao Wang" userId="53f5587846548092" providerId="LiveId" clId="{73D53590-9EB4-4059-BC22-8221D59AD50F}" dt="2022-02-06T02:32:13.146" v="2129" actId="14100"/>
          <ac:cxnSpMkLst>
            <pc:docMk/>
            <pc:sldMk cId="1808694185" sldId="274"/>
            <ac:cxnSpMk id="23" creationId="{3CF3EEF3-A25B-4F3F-B739-6C2D595FC9D3}"/>
          </ac:cxnSpMkLst>
        </pc:cxnChg>
      </pc:sldChg>
      <pc:sldChg chg="addSp delSp modSp new mod">
        <pc:chgData name="Lingxiao Wang" userId="53f5587846548092" providerId="LiveId" clId="{73D53590-9EB4-4059-BC22-8221D59AD50F}" dt="2022-02-06T03:14:36.194" v="3171" actId="20577"/>
        <pc:sldMkLst>
          <pc:docMk/>
          <pc:sldMk cId="2688299893" sldId="275"/>
        </pc:sldMkLst>
        <pc:spChg chg="mod">
          <ac:chgData name="Lingxiao Wang" userId="53f5587846548092" providerId="LiveId" clId="{73D53590-9EB4-4059-BC22-8221D59AD50F}" dt="2022-02-06T02:33:02.647" v="2157" actId="20577"/>
          <ac:spMkLst>
            <pc:docMk/>
            <pc:sldMk cId="2688299893" sldId="275"/>
            <ac:spMk id="2" creationId="{394B1713-56C4-490E-A707-52168352E5AE}"/>
          </ac:spMkLst>
        </pc:spChg>
        <pc:spChg chg="del">
          <ac:chgData name="Lingxiao Wang" userId="53f5587846548092" providerId="LiveId" clId="{73D53590-9EB4-4059-BC22-8221D59AD50F}" dt="2022-02-06T02:33:05.312" v="2158" actId="478"/>
          <ac:spMkLst>
            <pc:docMk/>
            <pc:sldMk cId="2688299893" sldId="275"/>
            <ac:spMk id="3" creationId="{3FD5EB72-2128-4505-9868-6693B84C03D6}"/>
          </ac:spMkLst>
        </pc:spChg>
        <pc:spChg chg="add mod">
          <ac:chgData name="Lingxiao Wang" userId="53f5587846548092" providerId="LiveId" clId="{73D53590-9EB4-4059-BC22-8221D59AD50F}" dt="2022-02-06T02:38:05.729" v="2336" actId="1076"/>
          <ac:spMkLst>
            <pc:docMk/>
            <pc:sldMk cId="2688299893" sldId="275"/>
            <ac:spMk id="5" creationId="{3E21E9E5-FB43-4A82-A5C5-D58250501E90}"/>
          </ac:spMkLst>
        </pc:spChg>
        <pc:spChg chg="add mod">
          <ac:chgData name="Lingxiao Wang" userId="53f5587846548092" providerId="LiveId" clId="{73D53590-9EB4-4059-BC22-8221D59AD50F}" dt="2022-02-06T03:14:06.807" v="3091" actId="20577"/>
          <ac:spMkLst>
            <pc:docMk/>
            <pc:sldMk cId="2688299893" sldId="275"/>
            <ac:spMk id="6" creationId="{141F0992-4AD6-49EB-986A-5580DF0F5318}"/>
          </ac:spMkLst>
        </pc:spChg>
        <pc:spChg chg="add mod">
          <ac:chgData name="Lingxiao Wang" userId="53f5587846548092" providerId="LiveId" clId="{73D53590-9EB4-4059-BC22-8221D59AD50F}" dt="2022-02-06T03:14:17.486" v="3115" actId="20577"/>
          <ac:spMkLst>
            <pc:docMk/>
            <pc:sldMk cId="2688299893" sldId="275"/>
            <ac:spMk id="8" creationId="{EE1044E5-8AEE-4EBE-93A1-5A577599A772}"/>
          </ac:spMkLst>
        </pc:spChg>
        <pc:spChg chg="add mod">
          <ac:chgData name="Lingxiao Wang" userId="53f5587846548092" providerId="LiveId" clId="{73D53590-9EB4-4059-BC22-8221D59AD50F}" dt="2022-02-06T02:38:09.425" v="2337" actId="1076"/>
          <ac:spMkLst>
            <pc:docMk/>
            <pc:sldMk cId="2688299893" sldId="275"/>
            <ac:spMk id="9" creationId="{2316A2F7-147F-4987-936D-2A94540CFAFE}"/>
          </ac:spMkLst>
        </pc:spChg>
        <pc:spChg chg="add mod">
          <ac:chgData name="Lingxiao Wang" userId="53f5587846548092" providerId="LiveId" clId="{73D53590-9EB4-4059-BC22-8221D59AD50F}" dt="2022-02-06T02:38:37.333" v="2354" actId="20577"/>
          <ac:spMkLst>
            <pc:docMk/>
            <pc:sldMk cId="2688299893" sldId="275"/>
            <ac:spMk id="12" creationId="{A46A04A3-73D8-4FE2-9944-679E84817B65}"/>
          </ac:spMkLst>
        </pc:spChg>
        <pc:spChg chg="add mod">
          <ac:chgData name="Lingxiao Wang" userId="53f5587846548092" providerId="LiveId" clId="{73D53590-9EB4-4059-BC22-8221D59AD50F}" dt="2022-02-06T03:14:36.194" v="3171" actId="20577"/>
          <ac:spMkLst>
            <pc:docMk/>
            <pc:sldMk cId="2688299893" sldId="275"/>
            <ac:spMk id="13" creationId="{ECF51721-CF1A-426F-93D1-AEA1FB2217D7}"/>
          </ac:spMkLst>
        </pc:spChg>
        <pc:spChg chg="add mod">
          <ac:chgData name="Lingxiao Wang" userId="53f5587846548092" providerId="LiveId" clId="{73D53590-9EB4-4059-BC22-8221D59AD50F}" dt="2022-02-06T02:43:28.385" v="2432" actId="1076"/>
          <ac:spMkLst>
            <pc:docMk/>
            <pc:sldMk cId="2688299893" sldId="275"/>
            <ac:spMk id="16" creationId="{478B0855-EA6E-433F-BDEF-CC09E12AD523}"/>
          </ac:spMkLst>
        </pc:spChg>
        <pc:spChg chg="add mod">
          <ac:chgData name="Lingxiao Wang" userId="53f5587846548092" providerId="LiveId" clId="{73D53590-9EB4-4059-BC22-8221D59AD50F}" dt="2022-02-06T03:14:25.519" v="3141" actId="20577"/>
          <ac:spMkLst>
            <pc:docMk/>
            <pc:sldMk cId="2688299893" sldId="275"/>
            <ac:spMk id="17" creationId="{0CED33E5-B9DA-4981-8A6A-45B7E6B618AB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8" creationId="{173203B6-45DD-471D-B149-FEAC8913B0CA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9" creationId="{F18FF47A-1A25-4944-8DD3-1599C91DC8DB}"/>
          </ac:spMkLst>
        </pc:spChg>
        <pc:spChg chg="add mod">
          <ac:chgData name="Lingxiao Wang" userId="53f5587846548092" providerId="LiveId" clId="{73D53590-9EB4-4059-BC22-8221D59AD50F}" dt="2022-02-06T02:45:43.930" v="2467" actId="164"/>
          <ac:spMkLst>
            <pc:docMk/>
            <pc:sldMk cId="2688299893" sldId="275"/>
            <ac:spMk id="21" creationId="{8907E674-03C2-4126-BFD9-6C6B0A68A529}"/>
          </ac:spMkLst>
        </pc:spChg>
        <pc:grpChg chg="add mod">
          <ac:chgData name="Lingxiao Wang" userId="53f5587846548092" providerId="LiveId" clId="{73D53590-9EB4-4059-BC22-8221D59AD50F}" dt="2022-02-06T02:45:43.930" v="2467" actId="164"/>
          <ac:grpSpMkLst>
            <pc:docMk/>
            <pc:sldMk cId="2688299893" sldId="275"/>
            <ac:grpSpMk id="20" creationId="{068C9310-6658-4119-94CE-3739B60ACA48}"/>
          </ac:grpSpMkLst>
        </pc:grpChg>
        <pc:grpChg chg="add mod">
          <ac:chgData name="Lingxiao Wang" userId="53f5587846548092" providerId="LiveId" clId="{73D53590-9EB4-4059-BC22-8221D59AD50F}" dt="2022-02-06T02:45:52.296" v="2468" actId="1076"/>
          <ac:grpSpMkLst>
            <pc:docMk/>
            <pc:sldMk cId="2688299893" sldId="275"/>
            <ac:grpSpMk id="22" creationId="{135EDA74-13D7-472E-B864-F27A0EF04921}"/>
          </ac:grpSpMkLst>
        </pc:grpChg>
        <pc:picChg chg="add mod">
          <ac:chgData name="Lingxiao Wang" userId="53f5587846548092" providerId="LiveId" clId="{73D53590-9EB4-4059-BC22-8221D59AD50F}" dt="2022-02-06T02:37:02.082" v="2292" actId="1076"/>
          <ac:picMkLst>
            <pc:docMk/>
            <pc:sldMk cId="2688299893" sldId="275"/>
            <ac:picMk id="4" creationId="{D050F18E-E298-47C4-987B-2FE90ABBAC96}"/>
          </ac:picMkLst>
        </pc:picChg>
        <pc:picChg chg="add mod">
          <ac:chgData name="Lingxiao Wang" userId="53f5587846548092" providerId="LiveId" clId="{73D53590-9EB4-4059-BC22-8221D59AD50F}" dt="2022-02-06T02:37:15.889" v="2298" actId="1076"/>
          <ac:picMkLst>
            <pc:docMk/>
            <pc:sldMk cId="2688299893" sldId="275"/>
            <ac:picMk id="7" creationId="{2A8A5761-8673-4603-8AAA-D07D88F0D485}"/>
          </ac:picMkLst>
        </pc:picChg>
        <pc:picChg chg="add mod">
          <ac:chgData name="Lingxiao Wang" userId="53f5587846548092" providerId="LiveId" clId="{73D53590-9EB4-4059-BC22-8221D59AD50F}" dt="2022-02-06T02:38:17.089" v="2338" actId="1076"/>
          <ac:picMkLst>
            <pc:docMk/>
            <pc:sldMk cId="2688299893" sldId="275"/>
            <ac:picMk id="11" creationId="{44C8A1B7-2E35-44AD-8285-4B93D60F7FE3}"/>
          </ac:picMkLst>
        </pc:picChg>
        <pc:picChg chg="add mod">
          <ac:chgData name="Lingxiao Wang" userId="53f5587846548092" providerId="LiveId" clId="{73D53590-9EB4-4059-BC22-8221D59AD50F}" dt="2022-02-06T02:40:41.241" v="2413" actId="14100"/>
          <ac:picMkLst>
            <pc:docMk/>
            <pc:sldMk cId="2688299893" sldId="275"/>
            <ac:picMk id="15" creationId="{912648B6-733E-4CA8-9919-51AB93B0A15D}"/>
          </ac:picMkLst>
        </pc:picChg>
        <pc:cxnChg chg="add mod">
          <ac:chgData name="Lingxiao Wang" userId="53f5587846548092" providerId="LiveId" clId="{73D53590-9EB4-4059-BC22-8221D59AD50F}" dt="2022-02-06T02:46:19.416" v="2473" actId="1076"/>
          <ac:cxnSpMkLst>
            <pc:docMk/>
            <pc:sldMk cId="2688299893" sldId="275"/>
            <ac:cxnSpMk id="23" creationId="{46D27C40-E800-468C-B1EA-9F7E47A64C30}"/>
          </ac:cxnSpMkLst>
        </pc:cxnChg>
      </pc:sldChg>
      <pc:sldChg chg="addSp delSp modSp new mod">
        <pc:chgData name="Lingxiao Wang" userId="53f5587846548092" providerId="LiveId" clId="{73D53590-9EB4-4059-BC22-8221D59AD50F}" dt="2022-02-06T03:17:35.469" v="3240" actId="20577"/>
        <pc:sldMkLst>
          <pc:docMk/>
          <pc:sldMk cId="1586050420" sldId="276"/>
        </pc:sldMkLst>
        <pc:spChg chg="mod">
          <ac:chgData name="Lingxiao Wang" userId="53f5587846548092" providerId="LiveId" clId="{73D53590-9EB4-4059-BC22-8221D59AD50F}" dt="2022-02-06T02:48:14.476" v="2542" actId="6549"/>
          <ac:spMkLst>
            <pc:docMk/>
            <pc:sldMk cId="1586050420" sldId="276"/>
            <ac:spMk id="2" creationId="{3F155FE6-36A8-43DB-A96D-41EC60F9CBFB}"/>
          </ac:spMkLst>
        </pc:spChg>
        <pc:spChg chg="mod">
          <ac:chgData name="Lingxiao Wang" userId="53f5587846548092" providerId="LiveId" clId="{73D53590-9EB4-4059-BC22-8221D59AD50F}" dt="2022-02-06T02:47:16.414" v="2516" actId="20577"/>
          <ac:spMkLst>
            <pc:docMk/>
            <pc:sldMk cId="1586050420" sldId="276"/>
            <ac:spMk id="3" creationId="{9B2D0223-6787-41C7-BAA8-F773CC791F8E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5" creationId="{FC3E2A28-1D82-486C-BD35-A6A44C5DD50F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6" creationId="{F2120B3D-4050-4C10-91C2-B0BF2F97E2DD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7" creationId="{128CB9D2-B2C0-4021-AEC4-A2A222EF00BC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8" creationId="{B694CFFF-81D3-46E7-A31F-F12604C88186}"/>
          </ac:spMkLst>
        </pc:spChg>
        <pc:spChg chg="add mod">
          <ac:chgData name="Lingxiao Wang" userId="53f5587846548092" providerId="LiveId" clId="{73D53590-9EB4-4059-BC22-8221D59AD50F}" dt="2022-02-06T02:48:49.257" v="2546" actId="1076"/>
          <ac:spMkLst>
            <pc:docMk/>
            <pc:sldMk cId="1586050420" sldId="276"/>
            <ac:spMk id="9" creationId="{D16CD14F-2C77-433F-99A0-139AE18CC608}"/>
          </ac:spMkLst>
        </pc:spChg>
        <pc:spChg chg="add mod">
          <ac:chgData name="Lingxiao Wang" userId="53f5587846548092" providerId="LiveId" clId="{73D53590-9EB4-4059-BC22-8221D59AD50F}" dt="2022-02-06T02:54:10.482" v="2707" actId="14100"/>
          <ac:spMkLst>
            <pc:docMk/>
            <pc:sldMk cId="1586050420" sldId="276"/>
            <ac:spMk id="10" creationId="{4A66AB14-A16D-4933-871C-DAA5860FEDD2}"/>
          </ac:spMkLst>
        </pc:spChg>
        <pc:spChg chg="add mod">
          <ac:chgData name="Lingxiao Wang" userId="53f5587846548092" providerId="LiveId" clId="{73D53590-9EB4-4059-BC22-8221D59AD50F}" dt="2022-02-06T02:49:05.128" v="2550" actId="1076"/>
          <ac:spMkLst>
            <pc:docMk/>
            <pc:sldMk cId="1586050420" sldId="276"/>
            <ac:spMk id="11" creationId="{1110789C-8BA7-4943-9764-C1B3FBBF8FF3}"/>
          </ac:spMkLst>
        </pc:spChg>
        <pc:spChg chg="add mod">
          <ac:chgData name="Lingxiao Wang" userId="53f5587846548092" providerId="LiveId" clId="{73D53590-9EB4-4059-BC22-8221D59AD50F}" dt="2022-02-06T02:49:54.193" v="2591" actId="1076"/>
          <ac:spMkLst>
            <pc:docMk/>
            <pc:sldMk cId="1586050420" sldId="276"/>
            <ac:spMk id="12" creationId="{7E0413BF-625D-4C66-87E9-2E7DE15CFC4F}"/>
          </ac:spMkLst>
        </pc:spChg>
        <pc:spChg chg="add mod">
          <ac:chgData name="Lingxiao Wang" userId="53f5587846548092" providerId="LiveId" clId="{73D53590-9EB4-4059-BC22-8221D59AD50F}" dt="2022-02-06T02:50:15.232" v="2603" actId="1076"/>
          <ac:spMkLst>
            <pc:docMk/>
            <pc:sldMk cId="1586050420" sldId="276"/>
            <ac:spMk id="13" creationId="{5A98032E-9060-417F-B743-DD277C6B3D7F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7" creationId="{94883FD2-5E9B-4446-A6AA-548A041F006D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8" creationId="{06B205C0-9C91-40EE-AB99-BDB3B5769F81}"/>
          </ac:spMkLst>
        </pc:spChg>
        <pc:spChg chg="add mod">
          <ac:chgData name="Lingxiao Wang" userId="53f5587846548092" providerId="LiveId" clId="{73D53590-9EB4-4059-BC22-8221D59AD50F}" dt="2022-02-06T03:09:20.782" v="2834" actId="20577"/>
          <ac:spMkLst>
            <pc:docMk/>
            <pc:sldMk cId="1586050420" sldId="276"/>
            <ac:spMk id="19" creationId="{83250B93-F820-4BA7-BE5D-E90467502012}"/>
          </ac:spMkLst>
        </pc:spChg>
        <pc:spChg chg="add mod">
          <ac:chgData name="Lingxiao Wang" userId="53f5587846548092" providerId="LiveId" clId="{73D53590-9EB4-4059-BC22-8221D59AD50F}" dt="2022-02-06T03:13:50.294" v="3056" actId="20577"/>
          <ac:spMkLst>
            <pc:docMk/>
            <pc:sldMk cId="1586050420" sldId="276"/>
            <ac:spMk id="20" creationId="{FE17B6D1-9FB9-495C-B753-230252606B15}"/>
          </ac:spMkLst>
        </pc:spChg>
        <pc:spChg chg="add mod">
          <ac:chgData name="Lingxiao Wang" userId="53f5587846548092" providerId="LiveId" clId="{73D53590-9EB4-4059-BC22-8221D59AD50F}" dt="2022-02-06T03:10:00.016" v="2848" actId="20577"/>
          <ac:spMkLst>
            <pc:docMk/>
            <pc:sldMk cId="1586050420" sldId="276"/>
            <ac:spMk id="24" creationId="{22E17A16-DEDC-4333-A2CB-9C29A8080AF5}"/>
          </ac:spMkLst>
        </pc:spChg>
        <pc:spChg chg="add mod">
          <ac:chgData name="Lingxiao Wang" userId="53f5587846548092" providerId="LiveId" clId="{73D53590-9EB4-4059-BC22-8221D59AD50F}" dt="2022-02-06T03:13:42.280" v="3036" actId="6549"/>
          <ac:spMkLst>
            <pc:docMk/>
            <pc:sldMk cId="1586050420" sldId="276"/>
            <ac:spMk id="25" creationId="{F31CB09F-A54B-4D6E-8F32-3647EA8B92E5}"/>
          </ac:spMkLst>
        </pc:spChg>
        <pc:spChg chg="add mod">
          <ac:chgData name="Lingxiao Wang" userId="53f5587846548092" providerId="LiveId" clId="{73D53590-9EB4-4059-BC22-8221D59AD50F}" dt="2022-02-06T03:13:16.654" v="3008" actId="20577"/>
          <ac:spMkLst>
            <pc:docMk/>
            <pc:sldMk cId="1586050420" sldId="276"/>
            <ac:spMk id="28" creationId="{F7D6F300-2C5A-4CE1-B950-46E6F4E0DA2D}"/>
          </ac:spMkLst>
        </pc:spChg>
        <pc:spChg chg="add mod">
          <ac:chgData name="Lingxiao Wang" userId="53f5587846548092" providerId="LiveId" clId="{73D53590-9EB4-4059-BC22-8221D59AD50F}" dt="2022-02-06T03:17:35.469" v="3240" actId="20577"/>
          <ac:spMkLst>
            <pc:docMk/>
            <pc:sldMk cId="1586050420" sldId="276"/>
            <ac:spMk id="29" creationId="{33D9E796-18D4-403B-9734-BCEBA61E8439}"/>
          </ac:spMkLst>
        </pc:spChg>
        <pc:picChg chg="add mod">
          <ac:chgData name="Lingxiao Wang" userId="53f5587846548092" providerId="LiveId" clId="{73D53590-9EB4-4059-BC22-8221D59AD50F}" dt="2022-02-06T02:48:34.713" v="2544" actId="1076"/>
          <ac:picMkLst>
            <pc:docMk/>
            <pc:sldMk cId="1586050420" sldId="276"/>
            <ac:picMk id="4" creationId="{C8DEDAFF-8037-4DCB-9A37-7A5C56C00C60}"/>
          </ac:picMkLst>
        </pc:picChg>
        <pc:picChg chg="add mod">
          <ac:chgData name="Lingxiao Wang" userId="53f5587846548092" providerId="LiveId" clId="{73D53590-9EB4-4059-BC22-8221D59AD50F}" dt="2022-02-06T03:05:25.479" v="2761" actId="1076"/>
          <ac:picMkLst>
            <pc:docMk/>
            <pc:sldMk cId="1586050420" sldId="276"/>
            <ac:picMk id="15" creationId="{EA742682-E2D9-418E-98C3-4D549B845705}"/>
          </ac:picMkLst>
        </pc:picChg>
        <pc:picChg chg="add mod">
          <ac:chgData name="Lingxiao Wang" userId="53f5587846548092" providerId="LiveId" clId="{73D53590-9EB4-4059-BC22-8221D59AD50F}" dt="2022-02-06T03:05:21.416" v="2759" actId="1076"/>
          <ac:picMkLst>
            <pc:docMk/>
            <pc:sldMk cId="1586050420" sldId="276"/>
            <ac:picMk id="16" creationId="{96D1986C-643D-4C29-9036-C33BD6CD4EB9}"/>
          </ac:picMkLst>
        </pc:picChg>
        <pc:picChg chg="add del mod">
          <ac:chgData name="Lingxiao Wang" userId="53f5587846548092" providerId="LiveId" clId="{73D53590-9EB4-4059-BC22-8221D59AD50F}" dt="2022-02-06T03:09:39.888" v="2837" actId="478"/>
          <ac:picMkLst>
            <pc:docMk/>
            <pc:sldMk cId="1586050420" sldId="276"/>
            <ac:picMk id="21" creationId="{A2ED9F0C-203E-423E-BEF1-A9724B49B7F3}"/>
          </ac:picMkLst>
        </pc:picChg>
        <pc:picChg chg="add mod">
          <ac:chgData name="Lingxiao Wang" userId="53f5587846548092" providerId="LiveId" clId="{73D53590-9EB4-4059-BC22-8221D59AD50F}" dt="2022-02-06T03:09:47.808" v="2841" actId="14100"/>
          <ac:picMkLst>
            <pc:docMk/>
            <pc:sldMk cId="1586050420" sldId="276"/>
            <ac:picMk id="23" creationId="{F4960FBC-AA4A-4FD7-91C2-BCBB70BF0F55}"/>
          </ac:picMkLst>
        </pc:picChg>
        <pc:picChg chg="add mod">
          <ac:chgData name="Lingxiao Wang" userId="53f5587846548092" providerId="LiveId" clId="{73D53590-9EB4-4059-BC22-8221D59AD50F}" dt="2022-02-06T03:12:38.384" v="2983" actId="1076"/>
          <ac:picMkLst>
            <pc:docMk/>
            <pc:sldMk cId="1586050420" sldId="276"/>
            <ac:picMk id="27" creationId="{93E163AB-50C2-4901-BCE6-5956B02D475B}"/>
          </ac:picMkLst>
        </pc:picChg>
      </pc:sldChg>
      <pc:sldChg chg="addSp delSp modSp new mod">
        <pc:chgData name="Lingxiao Wang" userId="53f5587846548092" providerId="LiveId" clId="{73D53590-9EB4-4059-BC22-8221D59AD50F}" dt="2022-02-06T04:11:24.034" v="3961" actId="1076"/>
        <pc:sldMkLst>
          <pc:docMk/>
          <pc:sldMk cId="4040906158" sldId="277"/>
        </pc:sldMkLst>
        <pc:spChg chg="mod">
          <ac:chgData name="Lingxiao Wang" userId="53f5587846548092" providerId="LiveId" clId="{73D53590-9EB4-4059-BC22-8221D59AD50F}" dt="2022-02-06T03:25:26.348" v="3379" actId="20577"/>
          <ac:spMkLst>
            <pc:docMk/>
            <pc:sldMk cId="4040906158" sldId="277"/>
            <ac:spMk id="2" creationId="{A141F907-9719-4525-A801-9AF2953561EA}"/>
          </ac:spMkLst>
        </pc:spChg>
        <pc:spChg chg="mod">
          <ac:chgData name="Lingxiao Wang" userId="53f5587846548092" providerId="LiveId" clId="{73D53590-9EB4-4059-BC22-8221D59AD50F}" dt="2022-02-06T03:26:10.378" v="3477" actId="20577"/>
          <ac:spMkLst>
            <pc:docMk/>
            <pc:sldMk cId="4040906158" sldId="277"/>
            <ac:spMk id="3" creationId="{DABAF930-B26B-46F9-A5C9-469CFF448E79}"/>
          </ac:spMkLst>
        </pc:spChg>
        <pc:spChg chg="add mod">
          <ac:chgData name="Lingxiao Wang" userId="53f5587846548092" providerId="LiveId" clId="{73D53590-9EB4-4059-BC22-8221D59AD50F}" dt="2022-02-06T03:36:52.565" v="3811" actId="1076"/>
          <ac:spMkLst>
            <pc:docMk/>
            <pc:sldMk cId="4040906158" sldId="277"/>
            <ac:spMk id="49" creationId="{494AA42E-08C6-4353-9D50-0DAEC96838E2}"/>
          </ac:spMkLst>
        </pc:spChg>
        <pc:spChg chg="add mod">
          <ac:chgData name="Lingxiao Wang" userId="53f5587846548092" providerId="LiveId" clId="{73D53590-9EB4-4059-BC22-8221D59AD50F}" dt="2022-02-06T03:37:09.444" v="3814" actId="1076"/>
          <ac:spMkLst>
            <pc:docMk/>
            <pc:sldMk cId="4040906158" sldId="277"/>
            <ac:spMk id="50" creationId="{766DDFB8-FC8D-47E7-83E3-6B11133ECF84}"/>
          </ac:spMkLst>
        </pc:spChg>
        <pc:spChg chg="add mod">
          <ac:chgData name="Lingxiao Wang" userId="53f5587846548092" providerId="LiveId" clId="{73D53590-9EB4-4059-BC22-8221D59AD50F}" dt="2022-02-06T03:53:01.278" v="3919" actId="1076"/>
          <ac:spMkLst>
            <pc:docMk/>
            <pc:sldMk cId="4040906158" sldId="277"/>
            <ac:spMk id="52" creationId="{23842BCE-3414-47E5-8A18-AD34F0EF3E17}"/>
          </ac:spMkLst>
        </pc:spChg>
        <pc:spChg chg="add mod">
          <ac:chgData name="Lingxiao Wang" userId="53f5587846548092" providerId="LiveId" clId="{73D53590-9EB4-4059-BC22-8221D59AD50F}" dt="2022-02-06T03:53:31.876" v="3951" actId="1076"/>
          <ac:spMkLst>
            <pc:docMk/>
            <pc:sldMk cId="4040906158" sldId="277"/>
            <ac:spMk id="53" creationId="{F8262E14-99C1-4BB7-A851-1EF03A0A541A}"/>
          </ac:spMkLst>
        </pc:s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36" creationId="{612FF273-C06B-4888-8E13-209A77A81D74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5" creationId="{3346D1F1-CD0A-4974-86BC-102BE47EE3BF}"/>
          </ac:grpSpMkLst>
        </pc:grpChg>
        <pc:grpChg chg="add mod">
          <ac:chgData name="Lingxiao Wang" userId="53f5587846548092" providerId="LiveId" clId="{73D53590-9EB4-4059-BC22-8221D59AD50F}" dt="2022-02-06T03:56:01.459" v="3952" actId="1076"/>
          <ac:grpSpMkLst>
            <pc:docMk/>
            <pc:sldMk cId="4040906158" sldId="277"/>
            <ac:grpSpMk id="46" creationId="{ED18B3C3-A049-4531-9480-801F2CCEDAD5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7" creationId="{5773F677-6F3F-4C87-A0ED-05F422BC6E6C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8" creationId="{D63EFD4F-C54F-4621-B838-125F31E533C5}"/>
          </ac:grpSpMkLst>
        </pc:grpChg>
        <pc:picChg chg="add del mod">
          <ac:chgData name="Lingxiao Wang" userId="53f5587846548092" providerId="LiveId" clId="{73D53590-9EB4-4059-BC22-8221D59AD50F}" dt="2022-02-06T03:24:31.682" v="3360" actId="478"/>
          <ac:picMkLst>
            <pc:docMk/>
            <pc:sldMk cId="4040906158" sldId="277"/>
            <ac:picMk id="5" creationId="{5C154743-4DAF-48B1-A409-F4D9CA62897E}"/>
          </ac:picMkLst>
        </pc:picChg>
        <pc:picChg chg="add mod">
          <ac:chgData name="Lingxiao Wang" userId="53f5587846548092" providerId="LiveId" clId="{73D53590-9EB4-4059-BC22-8221D59AD50F}" dt="2022-02-06T03:52:52.188" v="3917" actId="1076"/>
          <ac:picMkLst>
            <pc:docMk/>
            <pc:sldMk cId="4040906158" sldId="277"/>
            <ac:picMk id="6" creationId="{C27CAEA9-1372-480A-A964-D7ADC8A5189A}"/>
          </ac:picMkLst>
        </pc:picChg>
        <pc:picChg chg="add mod">
          <ac:chgData name="Lingxiao Wang" userId="53f5587846548092" providerId="LiveId" clId="{73D53590-9EB4-4059-BC22-8221D59AD50F}" dt="2022-02-06T03:52:47.324" v="3916" actId="1076"/>
          <ac:picMkLst>
            <pc:docMk/>
            <pc:sldMk cId="4040906158" sldId="277"/>
            <ac:picMk id="7" creationId="{964D90BF-F94F-4EF9-A426-CB2F81979C7F}"/>
          </ac:picMkLst>
        </pc:picChg>
        <pc:picChg chg="add mod">
          <ac:chgData name="Lingxiao Wang" userId="53f5587846548092" providerId="LiveId" clId="{73D53590-9EB4-4059-BC22-8221D59AD50F}" dt="2022-02-06T03:35:03.206" v="3560" actId="1076"/>
          <ac:picMkLst>
            <pc:docMk/>
            <pc:sldMk cId="4040906158" sldId="277"/>
            <ac:picMk id="12" creationId="{D5481EB8-F2B3-4FDA-867F-65379273BD7C}"/>
          </ac:picMkLst>
        </pc:picChg>
        <pc:picChg chg="add mod">
          <ac:chgData name="Lingxiao Wang" userId="53f5587846548092" providerId="LiveId" clId="{73D53590-9EB4-4059-BC22-8221D59AD50F}" dt="2022-02-06T03:34:59.918" v="3557" actId="1076"/>
          <ac:picMkLst>
            <pc:docMk/>
            <pc:sldMk cId="4040906158" sldId="277"/>
            <ac:picMk id="14" creationId="{9AC06EDC-BC10-4FC6-9FB1-D2FF4D69B207}"/>
          </ac:picMkLst>
        </pc:picChg>
        <pc:picChg chg="add del mod ord">
          <ac:chgData name="Lingxiao Wang" userId="53f5587846548092" providerId="LiveId" clId="{73D53590-9EB4-4059-BC22-8221D59AD50F}" dt="2022-02-06T03:28:47.167" v="3500" actId="478"/>
          <ac:picMkLst>
            <pc:docMk/>
            <pc:sldMk cId="4040906158" sldId="277"/>
            <ac:picMk id="18" creationId="{D7575B15-29D7-445C-A9E2-139F1D9C6DFD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20" creationId="{4310B27C-02B8-40E6-96A2-B934BB4D29B8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22" creationId="{7B3FBBFC-8918-4399-A2FF-B5D344352276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24" creationId="{E104F766-FB6F-48A9-A20A-4D58EB06A2E3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26" creationId="{E9EF06A4-EBC6-4278-B31A-F8E64B4BFEF5}"/>
          </ac:picMkLst>
        </pc:picChg>
        <pc:picChg chg="add del mod">
          <ac:chgData name="Lingxiao Wang" userId="53f5587846548092" providerId="LiveId" clId="{73D53590-9EB4-4059-BC22-8221D59AD50F}" dt="2022-02-06T03:31:08.738" v="3528" actId="478"/>
          <ac:picMkLst>
            <pc:docMk/>
            <pc:sldMk cId="4040906158" sldId="277"/>
            <ac:picMk id="28" creationId="{6635B88C-F3C7-4FF2-AB28-91248D4FA50C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30" creationId="{B0C00CF2-D823-468A-B778-6D04C3FB1656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35" creationId="{7EC8F529-0DC4-4F11-B019-F830D5C38CF5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38" creationId="{2B9DF86A-261A-4D46-AE3C-E65DAB0DB82B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40" creationId="{079890A3-3E48-4A32-906F-DAAF4950E0C7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42" creationId="{5EDFC644-C908-4501-A21B-D6465D9E8B40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44" creationId="{0720D26D-73E1-4C14-A1FA-B9C0FBAAB05F}"/>
          </ac:picMkLst>
        </pc:picChg>
        <pc:picChg chg="add mod">
          <ac:chgData name="Lingxiao Wang" userId="53f5587846548092" providerId="LiveId" clId="{73D53590-9EB4-4059-BC22-8221D59AD50F}" dt="2022-02-06T04:11:24.034" v="3961" actId="1076"/>
          <ac:picMkLst>
            <pc:docMk/>
            <pc:sldMk cId="4040906158" sldId="277"/>
            <ac:picMk id="55" creationId="{AB3D091D-F2A1-45CB-99DB-6AEF2278ECBE}"/>
          </ac:picMkLst>
        </pc:picChg>
        <pc:cxnChg chg="add del mod">
          <ac:chgData name="Lingxiao Wang" userId="53f5587846548092" providerId="LiveId" clId="{73D53590-9EB4-4059-BC22-8221D59AD50F}" dt="2022-02-06T03:52:42.573" v="3915" actId="478"/>
          <ac:cxnSpMkLst>
            <pc:docMk/>
            <pc:sldMk cId="4040906158" sldId="277"/>
            <ac:cxnSpMk id="8" creationId="{61CC593C-8E50-42D0-BFAB-FAC2B55A9315}"/>
          </ac:cxnSpMkLst>
        </pc:cxnChg>
        <pc:cxnChg chg="add mod">
          <ac:chgData name="Lingxiao Wang" userId="53f5587846548092" providerId="LiveId" clId="{73D53590-9EB4-4059-BC22-8221D59AD50F}" dt="2022-02-06T03:36:57.334" v="3812" actId="14100"/>
          <ac:cxnSpMkLst>
            <pc:docMk/>
            <pc:sldMk cId="4040906158" sldId="277"/>
            <ac:cxnSpMk id="15" creationId="{8FEC4382-A17D-44DB-AA64-09D89041A31F}"/>
          </ac:cxnSpMkLst>
        </pc:cxnChg>
        <pc:cxnChg chg="add del mod">
          <ac:chgData name="Lingxiao Wang" userId="53f5587846548092" providerId="LiveId" clId="{73D53590-9EB4-4059-BC22-8221D59AD50F}" dt="2022-02-06T03:32:10.067" v="3538" actId="478"/>
          <ac:cxnSpMkLst>
            <pc:docMk/>
            <pc:sldMk cId="4040906158" sldId="277"/>
            <ac:cxnSpMk id="32" creationId="{72108F70-C611-4BC0-A1D3-FA03A4D845A5}"/>
          </ac:cxnSpMkLst>
        </pc:cxnChg>
      </pc:sldChg>
      <pc:sldChg chg="addSp delSp modSp new del mod">
        <pc:chgData name="Lingxiao Wang" userId="53f5587846548092" providerId="LiveId" clId="{73D53590-9EB4-4059-BC22-8221D59AD50F}" dt="2022-02-06T03:25:07.517" v="3370" actId="47"/>
        <pc:sldMkLst>
          <pc:docMk/>
          <pc:sldMk cId="1700395733" sldId="278"/>
        </pc:sldMkLst>
        <pc:spChg chg="del">
          <ac:chgData name="Lingxiao Wang" userId="53f5587846548092" providerId="LiveId" clId="{73D53590-9EB4-4059-BC22-8221D59AD50F}" dt="2022-02-06T03:24:11.663" v="3355" actId="22"/>
          <ac:spMkLst>
            <pc:docMk/>
            <pc:sldMk cId="1700395733" sldId="278"/>
            <ac:spMk id="3" creationId="{B91A0883-5553-44DF-9139-44E665158ACF}"/>
          </ac:spMkLst>
        </pc:spChg>
        <pc:spChg chg="add mod">
          <ac:chgData name="Lingxiao Wang" userId="53f5587846548092" providerId="LiveId" clId="{73D53590-9EB4-4059-BC22-8221D59AD50F}" dt="2022-02-06T03:24:37.450" v="3362" actId="21"/>
          <ac:spMkLst>
            <pc:docMk/>
            <pc:sldMk cId="1700395733" sldId="278"/>
            <ac:spMk id="9" creationId="{056D78E5-50D1-454D-95CB-CDA2D9B4AA54}"/>
          </ac:spMkLst>
        </pc:spChg>
        <pc:picChg chg="add del mod or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5" creationId="{CA50EC09-E952-42A4-BD14-7942B9871CEE}"/>
          </ac:picMkLst>
        </pc:picChg>
        <pc:picChg chg="add del mo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7" creationId="{7AA179D4-BDCF-4A4A-852E-359DA3BEF5FC}"/>
          </ac:picMkLst>
        </pc:picChg>
      </pc:sldChg>
      <pc:sldChg chg="addSp delSp modSp new mod">
        <pc:chgData name="Lingxiao Wang" userId="53f5587846548092" providerId="LiveId" clId="{73D53590-9EB4-4059-BC22-8221D59AD50F}" dt="2022-02-06T04:24:30.411" v="4319" actId="1076"/>
        <pc:sldMkLst>
          <pc:docMk/>
          <pc:sldMk cId="2983901345" sldId="278"/>
        </pc:sldMkLst>
        <pc:spChg chg="mod">
          <ac:chgData name="Lingxiao Wang" userId="53f5587846548092" providerId="LiveId" clId="{73D53590-9EB4-4059-BC22-8221D59AD50F}" dt="2022-02-06T03:37:27.674" v="3842" actId="20577"/>
          <ac:spMkLst>
            <pc:docMk/>
            <pc:sldMk cId="2983901345" sldId="278"/>
            <ac:spMk id="2" creationId="{466D178B-42CE-40D3-BC30-9084C8A91BB5}"/>
          </ac:spMkLst>
        </pc:spChg>
        <pc:spChg chg="del">
          <ac:chgData name="Lingxiao Wang" userId="53f5587846548092" providerId="LiveId" clId="{73D53590-9EB4-4059-BC22-8221D59AD50F}" dt="2022-02-06T04:12:56.036" v="3962" actId="478"/>
          <ac:spMkLst>
            <pc:docMk/>
            <pc:sldMk cId="2983901345" sldId="278"/>
            <ac:spMk id="3" creationId="{FCC1E51C-1861-4D09-81B7-A2E6B1BBA518}"/>
          </ac:spMkLst>
        </pc:spChg>
        <pc:spChg chg="add mod">
          <ac:chgData name="Lingxiao Wang" userId="53f5587846548092" providerId="LiveId" clId="{73D53590-9EB4-4059-BC22-8221D59AD50F}" dt="2022-02-06T04:18:43.668" v="4126" actId="20577"/>
          <ac:spMkLst>
            <pc:docMk/>
            <pc:sldMk cId="2983901345" sldId="278"/>
            <ac:spMk id="6" creationId="{1A84C2FE-1119-4F41-926B-193896C898E7}"/>
          </ac:spMkLst>
        </pc:spChg>
        <pc:spChg chg="add mod">
          <ac:chgData name="Lingxiao Wang" userId="53f5587846548092" providerId="LiveId" clId="{73D53590-9EB4-4059-BC22-8221D59AD50F}" dt="2022-02-06T04:13:43.467" v="3970" actId="1076"/>
          <ac:spMkLst>
            <pc:docMk/>
            <pc:sldMk cId="2983901345" sldId="278"/>
            <ac:spMk id="8" creationId="{009B1CF8-A8BC-4511-8025-923D2C363EE7}"/>
          </ac:spMkLst>
        </pc:spChg>
        <pc:spChg chg="add mod">
          <ac:chgData name="Lingxiao Wang" userId="53f5587846548092" providerId="LiveId" clId="{73D53590-9EB4-4059-BC22-8221D59AD50F}" dt="2022-02-06T04:22:43.369" v="4307" actId="1076"/>
          <ac:spMkLst>
            <pc:docMk/>
            <pc:sldMk cId="2983901345" sldId="278"/>
            <ac:spMk id="12" creationId="{3490E141-88E1-44E0-B5C8-5EBA675E44AC}"/>
          </ac:spMkLst>
        </pc:spChg>
        <pc:spChg chg="add mod">
          <ac:chgData name="Lingxiao Wang" userId="53f5587846548092" providerId="LiveId" clId="{73D53590-9EB4-4059-BC22-8221D59AD50F}" dt="2022-02-06T04:20:26.115" v="4201" actId="404"/>
          <ac:spMkLst>
            <pc:docMk/>
            <pc:sldMk cId="2983901345" sldId="278"/>
            <ac:spMk id="15" creationId="{6962675C-8656-4E02-A370-40A1FDD1BA18}"/>
          </ac:spMkLst>
        </pc:spChg>
        <pc:spChg chg="add mod">
          <ac:chgData name="Lingxiao Wang" userId="53f5587846548092" providerId="LiveId" clId="{73D53590-9EB4-4059-BC22-8221D59AD50F}" dt="2022-02-06T04:21:05.306" v="4219" actId="1076"/>
          <ac:spMkLst>
            <pc:docMk/>
            <pc:sldMk cId="2983901345" sldId="278"/>
            <ac:spMk id="19" creationId="{721855C9-FF49-47CA-88A9-D77F6C423321}"/>
          </ac:spMkLst>
        </pc:spChg>
        <pc:spChg chg="add mod">
          <ac:chgData name="Lingxiao Wang" userId="53f5587846548092" providerId="LiveId" clId="{73D53590-9EB4-4059-BC22-8221D59AD50F}" dt="2022-02-06T04:24:06.066" v="4315" actId="1076"/>
          <ac:spMkLst>
            <pc:docMk/>
            <pc:sldMk cId="2983901345" sldId="278"/>
            <ac:spMk id="24" creationId="{E43F5DDA-04F9-4952-B5DB-359ED7308F07}"/>
          </ac:spMkLst>
        </pc:spChg>
        <pc:picChg chg="add mod">
          <ac:chgData name="Lingxiao Wang" userId="53f5587846548092" providerId="LiveId" clId="{73D53590-9EB4-4059-BC22-8221D59AD50F}" dt="2022-02-06T04:21:11.618" v="4221" actId="14100"/>
          <ac:picMkLst>
            <pc:docMk/>
            <pc:sldMk cId="2983901345" sldId="278"/>
            <ac:picMk id="4" creationId="{C8E23674-E318-45E2-866A-DEF9F39377FC}"/>
          </ac:picMkLst>
        </pc:picChg>
        <pc:picChg chg="add mod">
          <ac:chgData name="Lingxiao Wang" userId="53f5587846548092" providerId="LiveId" clId="{73D53590-9EB4-4059-BC22-8221D59AD50F}" dt="2022-02-06T04:13:17.777" v="3966" actId="1076"/>
          <ac:picMkLst>
            <pc:docMk/>
            <pc:sldMk cId="2983901345" sldId="278"/>
            <ac:picMk id="5" creationId="{F70D993B-B68D-4ADB-A546-1518C9065018}"/>
          </ac:picMkLst>
        </pc:picChg>
        <pc:picChg chg="add mod">
          <ac:chgData name="Lingxiao Wang" userId="53f5587846548092" providerId="LiveId" clId="{73D53590-9EB4-4059-BC22-8221D59AD50F}" dt="2022-02-06T04:13:33.873" v="3968" actId="1076"/>
          <ac:picMkLst>
            <pc:docMk/>
            <pc:sldMk cId="2983901345" sldId="278"/>
            <ac:picMk id="7" creationId="{2DC447C7-2D18-4123-B01E-F7B2E990ED70}"/>
          </ac:picMkLst>
        </pc:picChg>
        <pc:picChg chg="add mod">
          <ac:chgData name="Lingxiao Wang" userId="53f5587846548092" providerId="LiveId" clId="{73D53590-9EB4-4059-BC22-8221D59AD50F}" dt="2022-02-06T04:17:39.841" v="4112" actId="1076"/>
          <ac:picMkLst>
            <pc:docMk/>
            <pc:sldMk cId="2983901345" sldId="278"/>
            <ac:picMk id="9" creationId="{6A169A38-6E2E-49C6-AE45-BEB159AF052E}"/>
          </ac:picMkLst>
        </pc:picChg>
        <pc:picChg chg="add del mod">
          <ac:chgData name="Lingxiao Wang" userId="53f5587846548092" providerId="LiveId" clId="{73D53590-9EB4-4059-BC22-8221D59AD50F}" dt="2022-02-06T04:18:17.422" v="4120" actId="478"/>
          <ac:picMkLst>
            <pc:docMk/>
            <pc:sldMk cId="2983901345" sldId="278"/>
            <ac:picMk id="11" creationId="{023DCD03-3812-48C8-B980-3572A396D539}"/>
          </ac:picMkLst>
        </pc:picChg>
        <pc:picChg chg="add mod">
          <ac:chgData name="Lingxiao Wang" userId="53f5587846548092" providerId="LiveId" clId="{73D53590-9EB4-4059-BC22-8221D59AD50F}" dt="2022-02-06T04:23:57.050" v="4311" actId="1076"/>
          <ac:picMkLst>
            <pc:docMk/>
            <pc:sldMk cId="2983901345" sldId="278"/>
            <ac:picMk id="23" creationId="{3702A10E-F4D7-4707-95E3-51AAFA410932}"/>
          </ac:picMkLst>
        </pc:picChg>
        <pc:picChg chg="add mod">
          <ac:chgData name="Lingxiao Wang" userId="53f5587846548092" providerId="LiveId" clId="{73D53590-9EB4-4059-BC22-8221D59AD50F}" dt="2022-02-06T04:24:30.411" v="4319" actId="1076"/>
          <ac:picMkLst>
            <pc:docMk/>
            <pc:sldMk cId="2983901345" sldId="278"/>
            <ac:picMk id="26" creationId="{6D546A58-F274-4F0E-8E9D-910F46F3FCC2}"/>
          </ac:picMkLst>
        </pc:pic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4" creationId="{C7D2CBA9-9262-4F64-B2B1-897A74D9CB5A}"/>
          </ac:cxnSpMkLst>
        </pc:cxn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6" creationId="{1E4D1B2F-0564-4D15-B3C3-FC1DD400AC45}"/>
          </ac:cxnSpMkLst>
        </pc:cxnChg>
      </pc:sldChg>
      <pc:sldChg chg="modSp new del mod">
        <pc:chgData name="Lingxiao Wang" userId="53f5587846548092" providerId="LiveId" clId="{73D53590-9EB4-4059-BC22-8221D59AD50F}" dt="2022-02-06T03:57:15.801" v="3960" actId="47"/>
        <pc:sldMkLst>
          <pc:docMk/>
          <pc:sldMk cId="3719331943" sldId="279"/>
        </pc:sldMkLst>
        <pc:spChg chg="mod">
          <ac:chgData name="Lingxiao Wang" userId="53f5587846548092" providerId="LiveId" clId="{73D53590-9EB4-4059-BC22-8221D59AD50F}" dt="2022-02-06T03:51:26.036" v="3913" actId="20577"/>
          <ac:spMkLst>
            <pc:docMk/>
            <pc:sldMk cId="3719331943" sldId="279"/>
            <ac:spMk id="2" creationId="{AAE91894-A1ED-465E-8ED0-2121435C97E1}"/>
          </ac:spMkLst>
        </pc:spChg>
      </pc:sldChg>
      <pc:sldChg chg="modSp new mod">
        <pc:chgData name="Lingxiao Wang" userId="53f5587846548092" providerId="LiveId" clId="{73D53590-9EB4-4059-BC22-8221D59AD50F}" dt="2022-02-06T04:25:00.584" v="4351" actId="20577"/>
        <pc:sldMkLst>
          <pc:docMk/>
          <pc:sldMk cId="4023621509" sldId="279"/>
        </pc:sldMkLst>
        <pc:spChg chg="mod">
          <ac:chgData name="Lingxiao Wang" userId="53f5587846548092" providerId="LiveId" clId="{73D53590-9EB4-4059-BC22-8221D59AD50F}" dt="2022-02-06T04:25:00.584" v="4351" actId="20577"/>
          <ac:spMkLst>
            <pc:docMk/>
            <pc:sldMk cId="4023621509" sldId="279"/>
            <ac:spMk id="2" creationId="{106C4067-DC27-447E-921F-B286F7BFBF8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F99DDF-DA57-44DD-B0C5-9585E41B2E4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ED0384-5341-41E4-B96A-6BD3F4D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D0384-5341-41E4-B96A-6BD3F4D9A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https://www.dcard.tw/f/funny/p/233833012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129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守的滴水不漏無懈可擊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975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does not have parameters</a:t>
            </a:r>
          </a:p>
          <a:p>
            <a:r>
              <a:rPr lang="en-US" altLang="zh-TW" dirty="0"/>
              <a:t>Like activation function, like </a:t>
            </a:r>
            <a:r>
              <a:rPr lang="en-US" altLang="zh-TW" dirty="0" err="1"/>
              <a:t>relu</a:t>
            </a:r>
            <a:r>
              <a:rPr lang="en-US" altLang="zh-TW" dirty="0"/>
              <a:t>,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1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Alpha Go is more complex.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0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636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3826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8069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0" cy="657337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9" y="6356353"/>
            <a:ext cx="54864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4187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1" cy="657337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720"/>
            <a:ext cx="3886200" cy="4988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720"/>
            <a:ext cx="3886200" cy="498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532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233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525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8472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144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4167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763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4500303" cy="657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3658"/>
            <a:ext cx="7886700" cy="49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png"/><Relationship Id="rId5" Type="http://schemas.openxmlformats.org/officeDocument/2006/relationships/image" Target="../media/image7.wmf"/><Relationship Id="rId10" Type="http://schemas.openxmlformats.org/officeDocument/2006/relationships/image" Target="../media/image10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E7936439-0170-4E94-9EF7-010954405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071" y="629268"/>
            <a:ext cx="5210203" cy="128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Lecture 5: Image as an Input – Convolutional Neural Network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E46BFC7-0B4D-4618-B494-8D43D80EB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073" y="2438400"/>
            <a:ext cx="493986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1700" b="1" dirty="0"/>
              <a:t>Hands on Artificial Intelligence and Robotics</a:t>
            </a:r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r>
              <a:rPr lang="en-US" altLang="zh-CN" sz="1700" b="1" dirty="0"/>
              <a:t>Lingxiao Wang</a:t>
            </a:r>
            <a:r>
              <a:rPr lang="en-US" altLang="zh-CN" sz="1700" dirty="0"/>
              <a:t>, Ph.D.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Assistant Professor of Electrical Engineering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Louisiana Tech University</a:t>
            </a:r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</p:txBody>
      </p:sp>
      <p:pic>
        <p:nvPicPr>
          <p:cNvPr id="32" name="Picture 31" descr="Blue blocks and networks technology background">
            <a:extLst>
              <a:ext uri="{FF2B5EF4-FFF2-40B4-BE49-F238E27FC236}">
                <a16:creationId xmlns:a16="http://schemas.microsoft.com/office/drawing/2014/main" id="{11F0565A-0B21-483E-9074-E5E1C5CF5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7" r="5119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3791348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2201-A0EA-4D1A-97AC-D1BA2E1D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A23E-BD48-481F-9595-F6A483D4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Settings of Receptive Fields:</a:t>
            </a:r>
          </a:p>
          <a:p>
            <a:pPr lvl="1"/>
            <a:r>
              <a:rPr lang="en-US" dirty="0"/>
              <a:t>A receptive field will consider pixels from all channels.</a:t>
            </a:r>
          </a:p>
          <a:p>
            <a:pPr lvl="2"/>
            <a:r>
              <a:rPr lang="en-US" dirty="0"/>
              <a:t>Thus, when you need to define the size of a receptive field, you only need to provide two-dimensional values (i.e., width and height, such as 3 x 3).</a:t>
            </a:r>
          </a:p>
          <a:p>
            <a:pPr lvl="2"/>
            <a:r>
              <a:rPr lang="en-US" dirty="0"/>
              <a:t>The size of a receptive field is named as </a:t>
            </a:r>
            <a:r>
              <a:rPr lang="en-US" b="1" dirty="0"/>
              <a:t>kernel size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Typical choice of kernel size is 3 x 3. </a:t>
            </a:r>
          </a:p>
          <a:p>
            <a:pPr lvl="1"/>
            <a:r>
              <a:rPr lang="en-US" dirty="0"/>
              <a:t>Each receptive field has a set of (repeated) neurons, such as 64 neurons.</a:t>
            </a:r>
          </a:p>
          <a:p>
            <a:pPr lvl="2"/>
            <a:r>
              <a:rPr lang="en-US" dirty="0"/>
              <a:t>In other words, 64 neurons focus on a receptive field.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55E9A-4DDF-41DF-B602-89D1CD841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634" y="3912689"/>
            <a:ext cx="3785763" cy="26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851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2C0200F-DCF7-4B06-AE40-2C00ECEF1AB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907273" y="3264358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97D9E5EC-B4F0-4220-8CDD-067D8E677FA1}"/>
              </a:ext>
            </a:extLst>
          </p:cNvPr>
          <p:cNvSpPr/>
          <p:nvPr/>
        </p:nvSpPr>
        <p:spPr>
          <a:xfrm>
            <a:off x="4817259" y="3275828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B96F24-C2E1-4664-94E3-196B9B1FAEC0}"/>
              </a:ext>
            </a:extLst>
          </p:cNvPr>
          <p:cNvSpPr/>
          <p:nvPr/>
        </p:nvSpPr>
        <p:spPr>
          <a:xfrm>
            <a:off x="3890384" y="3281811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545B6B-C50C-48B7-91FF-F03CF75B4A64}"/>
              </a:ext>
            </a:extLst>
          </p:cNvPr>
          <p:cNvSpPr/>
          <p:nvPr/>
        </p:nvSpPr>
        <p:spPr>
          <a:xfrm>
            <a:off x="2931912" y="3301996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6B4306-D1D8-4D09-B92D-E9D94283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1 – Typical Setting  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8DA1D0E-A90A-4B79-BB22-2A5DDE7BB1F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62395" y="3427869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F39D1C5-77F3-45A9-8257-877D2D043AA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246616" y="3570284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51F7F27-E8EC-4523-976A-06F118839AC0}"/>
              </a:ext>
            </a:extLst>
          </p:cNvPr>
          <p:cNvSpPr/>
          <p:nvPr/>
        </p:nvSpPr>
        <p:spPr>
          <a:xfrm>
            <a:off x="3261130" y="3599312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33F304-C571-448A-B40C-52651FD8CD28}"/>
              </a:ext>
            </a:extLst>
          </p:cNvPr>
          <p:cNvSpPr/>
          <p:nvPr/>
        </p:nvSpPr>
        <p:spPr>
          <a:xfrm>
            <a:off x="4199226" y="3599311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95AAC3B-C3C3-4FED-85C5-71E3EDA24C33}"/>
              </a:ext>
            </a:extLst>
          </p:cNvPr>
          <p:cNvCxnSpPr>
            <a:cxnSpLocks/>
          </p:cNvCxnSpPr>
          <p:nvPr/>
        </p:nvCxnSpPr>
        <p:spPr>
          <a:xfrm>
            <a:off x="2907273" y="461078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5733D3A-786D-41BA-8C9F-FC2451266C28}"/>
              </a:ext>
            </a:extLst>
          </p:cNvPr>
          <p:cNvCxnSpPr>
            <a:cxnSpLocks/>
          </p:cNvCxnSpPr>
          <p:nvPr/>
        </p:nvCxnSpPr>
        <p:spPr>
          <a:xfrm>
            <a:off x="2931912" y="3322151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2456ACA-999D-4AC2-9A8E-435D3EA70EF2}"/>
              </a:ext>
            </a:extLst>
          </p:cNvPr>
          <p:cNvSpPr txBox="1"/>
          <p:nvPr/>
        </p:nvSpPr>
        <p:spPr>
          <a:xfrm>
            <a:off x="1195775" y="2776876"/>
            <a:ext cx="182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all channels</a:t>
            </a:r>
            <a:endParaRPr lang="zh-TW" altLang="en-US" sz="2400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2431954-592B-48B8-B9A6-96FAD4D2808B}"/>
              </a:ext>
            </a:extLst>
          </p:cNvPr>
          <p:cNvCxnSpPr>
            <a:cxnSpLocks/>
          </p:cNvCxnSpPr>
          <p:nvPr/>
        </p:nvCxnSpPr>
        <p:spPr>
          <a:xfrm>
            <a:off x="4320221" y="326435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CB9B0BB-96BD-436E-AD41-848A239BAC19}"/>
              </a:ext>
            </a:extLst>
          </p:cNvPr>
          <p:cNvSpPr/>
          <p:nvPr/>
        </p:nvSpPr>
        <p:spPr>
          <a:xfrm>
            <a:off x="3276246" y="448936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A0C9A86-33E9-4B7E-8F66-1690C6573AF9}"/>
              </a:ext>
            </a:extLst>
          </p:cNvPr>
          <p:cNvSpPr/>
          <p:nvPr/>
        </p:nvSpPr>
        <p:spPr>
          <a:xfrm>
            <a:off x="5163722" y="3605418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75CCAA1-1507-48E6-AEB4-500838C408AA}"/>
              </a:ext>
            </a:extLst>
          </p:cNvPr>
          <p:cNvCxnSpPr>
            <a:cxnSpLocks/>
          </p:cNvCxnSpPr>
          <p:nvPr/>
        </p:nvCxnSpPr>
        <p:spPr>
          <a:xfrm>
            <a:off x="5287480" y="3268916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9ECA6A6-260C-40C3-90FE-C9E05AF517D1}"/>
              </a:ext>
            </a:extLst>
          </p:cNvPr>
          <p:cNvCxnSpPr>
            <a:cxnSpLocks/>
          </p:cNvCxnSpPr>
          <p:nvPr/>
        </p:nvCxnSpPr>
        <p:spPr>
          <a:xfrm>
            <a:off x="3872243" y="330806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B3836C48-AE30-4372-B5D6-EA15E4F3235E}"/>
              </a:ext>
            </a:extLst>
          </p:cNvPr>
          <p:cNvCxnSpPr>
            <a:cxnSpLocks/>
          </p:cNvCxnSpPr>
          <p:nvPr/>
        </p:nvCxnSpPr>
        <p:spPr>
          <a:xfrm>
            <a:off x="6254244" y="327582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D3DC3AB-90FB-49FF-9279-3240A1D96361}"/>
              </a:ext>
            </a:extLst>
          </p:cNvPr>
          <p:cNvCxnSpPr>
            <a:cxnSpLocks/>
          </p:cNvCxnSpPr>
          <p:nvPr/>
        </p:nvCxnSpPr>
        <p:spPr>
          <a:xfrm>
            <a:off x="6242264" y="4599129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0B3C09B-E6B1-425D-84E9-BCD1C026E9A1}"/>
              </a:ext>
            </a:extLst>
          </p:cNvPr>
          <p:cNvCxnSpPr>
            <a:cxnSpLocks/>
          </p:cNvCxnSpPr>
          <p:nvPr/>
        </p:nvCxnSpPr>
        <p:spPr>
          <a:xfrm flipH="1" flipV="1">
            <a:off x="2538649" y="3921404"/>
            <a:ext cx="732606" cy="199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474B7D1B-5545-4885-B461-C39BFCED2D03}"/>
              </a:ext>
            </a:extLst>
          </p:cNvPr>
          <p:cNvCxnSpPr>
            <a:cxnSpLocks/>
          </p:cNvCxnSpPr>
          <p:nvPr/>
        </p:nvCxnSpPr>
        <p:spPr>
          <a:xfrm flipH="1" flipV="1">
            <a:off x="2550418" y="3238445"/>
            <a:ext cx="513368" cy="23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2B62F2A-B91B-4B04-93C5-F5C4D5F8AAA2}"/>
              </a:ext>
            </a:extLst>
          </p:cNvPr>
          <p:cNvSpPr txBox="1"/>
          <p:nvPr/>
        </p:nvSpPr>
        <p:spPr>
          <a:xfrm>
            <a:off x="759375" y="1057417"/>
            <a:ext cx="762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receptive field has a set of neurons (e.g., 64 neurons).  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AE88094-6853-4745-8F6D-406C26ACF771}"/>
              </a:ext>
            </a:extLst>
          </p:cNvPr>
          <p:cNvSpPr txBox="1"/>
          <p:nvPr/>
        </p:nvSpPr>
        <p:spPr>
          <a:xfrm>
            <a:off x="2400285" y="1700097"/>
            <a:ext cx="5010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the receptive field </a:t>
            </a:r>
            <a:r>
              <a:rPr lang="en-US" b="1" dirty="0"/>
              <a:t>horizontally</a:t>
            </a:r>
            <a:r>
              <a:rPr lang="en-US" dirty="0"/>
              <a:t> or </a:t>
            </a:r>
            <a:r>
              <a:rPr lang="en-US" b="1" dirty="0"/>
              <a:t>vertically</a:t>
            </a:r>
            <a:r>
              <a:rPr lang="en-US" dirty="0"/>
              <a:t> to create a new receptive field.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moving distance is named as </a:t>
            </a:r>
            <a:r>
              <a:rPr lang="en-US" b="1" dirty="0"/>
              <a:t>stride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Stride = 2 </a:t>
            </a:r>
          </a:p>
          <a:p>
            <a:pPr algn="ctr"/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A87FA38-7F0A-4D05-B2F1-7C07238495A7}"/>
              </a:ext>
            </a:extLst>
          </p:cNvPr>
          <p:cNvSpPr txBox="1"/>
          <p:nvPr/>
        </p:nvSpPr>
        <p:spPr>
          <a:xfrm>
            <a:off x="557878" y="3705433"/>
            <a:ext cx="198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kernel size (e.g., 3 x 3) </a:t>
            </a:r>
            <a:endParaRPr lang="zh-TW" altLang="en-US" sz="2400" dirty="0"/>
          </a:p>
        </p:txBody>
      </p:sp>
      <p:sp>
        <p:nvSpPr>
          <p:cNvPr id="24" name="右大括弧 23">
            <a:extLst>
              <a:ext uri="{FF2B5EF4-FFF2-40B4-BE49-F238E27FC236}">
                <a16:creationId xmlns:a16="http://schemas.microsoft.com/office/drawing/2014/main" id="{CEDFB89E-70E8-45D9-89D2-2FA2EB055CE1}"/>
              </a:ext>
            </a:extLst>
          </p:cNvPr>
          <p:cNvSpPr/>
          <p:nvPr/>
        </p:nvSpPr>
        <p:spPr>
          <a:xfrm rot="16200000">
            <a:off x="3514290" y="2858980"/>
            <a:ext cx="437711" cy="932163"/>
          </a:xfrm>
          <a:prstGeom prst="rightBrace">
            <a:avLst>
              <a:gd name="adj1" fmla="val 4560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E3E69202-AC9B-401A-88AE-4317176D117F}"/>
              </a:ext>
            </a:extLst>
          </p:cNvPr>
          <p:cNvCxnSpPr>
            <a:cxnSpLocks/>
          </p:cNvCxnSpPr>
          <p:nvPr/>
        </p:nvCxnSpPr>
        <p:spPr>
          <a:xfrm flipV="1">
            <a:off x="6339669" y="3886871"/>
            <a:ext cx="519676" cy="244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771D80F-7E5B-44BA-B8AD-9B1A67AC32D7}"/>
              </a:ext>
            </a:extLst>
          </p:cNvPr>
          <p:cNvSpPr txBox="1"/>
          <p:nvPr/>
        </p:nvSpPr>
        <p:spPr>
          <a:xfrm>
            <a:off x="6881361" y="3670170"/>
            <a:ext cx="22609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Padding</a:t>
            </a:r>
          </a:p>
          <a:p>
            <a:r>
              <a:rPr lang="en-US" dirty="0"/>
              <a:t>Insert values (e.g., 0) at blank spaces of a receptive field. </a:t>
            </a:r>
          </a:p>
          <a:p>
            <a:endParaRPr lang="zh-TW" altLang="en-US" sz="2400" dirty="0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26EED6F6-E8D9-49C5-B93A-20C8A34A2359}"/>
              </a:ext>
            </a:extLst>
          </p:cNvPr>
          <p:cNvCxnSpPr>
            <a:cxnSpLocks/>
          </p:cNvCxnSpPr>
          <p:nvPr/>
        </p:nvCxnSpPr>
        <p:spPr>
          <a:xfrm>
            <a:off x="2936903" y="4161569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C180B289-EBAA-4FD7-BF5B-6E8F6D3BB98A}"/>
              </a:ext>
            </a:extLst>
          </p:cNvPr>
          <p:cNvCxnSpPr>
            <a:cxnSpLocks/>
          </p:cNvCxnSpPr>
          <p:nvPr/>
        </p:nvCxnSpPr>
        <p:spPr>
          <a:xfrm>
            <a:off x="2907273" y="5569750"/>
            <a:ext cx="354969" cy="2585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C4F5BA6C-F272-423C-B684-23A7A6BF6D5A}"/>
              </a:ext>
            </a:extLst>
          </p:cNvPr>
          <p:cNvCxnSpPr>
            <a:cxnSpLocks/>
          </p:cNvCxnSpPr>
          <p:nvPr/>
        </p:nvCxnSpPr>
        <p:spPr>
          <a:xfrm>
            <a:off x="2931912" y="4120932"/>
            <a:ext cx="0" cy="1448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投影片編號版面配置區 71">
            <a:extLst>
              <a:ext uri="{FF2B5EF4-FFF2-40B4-BE49-F238E27FC236}">
                <a16:creationId xmlns:a16="http://schemas.microsoft.com/office/drawing/2014/main" id="{AC32008A-2DB4-4DA0-99EB-74AF3F2C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11</a:t>
            </a:fld>
            <a:endParaRPr lang="zh-TW" altLang="en-US"/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330A4724-4971-4DD8-8A73-CE74627CA708}"/>
              </a:ext>
            </a:extLst>
          </p:cNvPr>
          <p:cNvCxnSpPr>
            <a:cxnSpLocks/>
          </p:cNvCxnSpPr>
          <p:nvPr/>
        </p:nvCxnSpPr>
        <p:spPr>
          <a:xfrm>
            <a:off x="4814354" y="3285454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45969CF-0FD6-403B-82DB-41541BF6AFCF}"/>
              </a:ext>
            </a:extLst>
          </p:cNvPr>
          <p:cNvSpPr/>
          <p:nvPr/>
        </p:nvSpPr>
        <p:spPr>
          <a:xfrm>
            <a:off x="4218920" y="4487942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65E7505-89AD-4FF7-B61F-5AD6D692380C}"/>
              </a:ext>
            </a:extLst>
          </p:cNvPr>
          <p:cNvSpPr txBox="1"/>
          <p:nvPr/>
        </p:nvSpPr>
        <p:spPr>
          <a:xfrm>
            <a:off x="6291568" y="5113155"/>
            <a:ext cx="2740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receptive fields cover the whole image.</a:t>
            </a:r>
            <a:endParaRPr lang="zh-TW" altLang="en-US" sz="2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36413F1-1DAB-44D8-82FC-8B6EFA4806BD}"/>
              </a:ext>
            </a:extLst>
          </p:cNvPr>
          <p:cNvCxnSpPr>
            <a:cxnSpLocks/>
          </p:cNvCxnSpPr>
          <p:nvPr/>
        </p:nvCxnSpPr>
        <p:spPr>
          <a:xfrm flipV="1">
            <a:off x="4353377" y="3051340"/>
            <a:ext cx="713714" cy="401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558E7E5-00E5-4E6A-81C2-67330F49AF63}"/>
              </a:ext>
            </a:extLst>
          </p:cNvPr>
          <p:cNvSpPr txBox="1"/>
          <p:nvPr/>
        </p:nvSpPr>
        <p:spPr>
          <a:xfrm>
            <a:off x="4738876" y="2627474"/>
            <a:ext cx="149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overlap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399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4" grpId="0" animBg="1"/>
      <p:bldP spid="15" grpId="0" animBg="1"/>
      <p:bldP spid="32" grpId="0"/>
      <p:bldP spid="51" grpId="0" animBg="1"/>
      <p:bldP spid="53" grpId="0" animBg="1"/>
      <p:bldP spid="62" grpId="0"/>
      <p:bldP spid="64" grpId="0"/>
      <p:bldP spid="65" grpId="0"/>
      <p:bldP spid="24" grpId="0" animBg="1"/>
      <p:bldP spid="67" grpId="0"/>
      <p:bldP spid="34" grpId="0" animBg="1"/>
      <p:bldP spid="36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596B-61CC-4489-9430-9F0C9EA0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275-3222-422D-9A54-9F8C85C5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patterns may appear at different regions of an image.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instance, in the above image, both neurons are responsible for detecting ‘beak’ in the image but in different receptive fields.</a:t>
            </a:r>
          </a:p>
          <a:p>
            <a:pPr lvl="1"/>
            <a:r>
              <a:rPr lang="en-US" dirty="0"/>
              <a:t>Can these two neurons </a:t>
            </a:r>
            <a:r>
              <a:rPr lang="en-US" b="1" dirty="0"/>
              <a:t>share parameters </a:t>
            </a:r>
            <a:r>
              <a:rPr lang="en-US" dirty="0"/>
              <a:t>since they are conducting the same job?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F3DB56-7F3A-4BD3-94F9-97850EB6ACD5}"/>
              </a:ext>
            </a:extLst>
          </p:cNvPr>
          <p:cNvGrpSpPr/>
          <p:nvPr/>
        </p:nvGrpSpPr>
        <p:grpSpPr>
          <a:xfrm>
            <a:off x="1480830" y="1569133"/>
            <a:ext cx="5943427" cy="3271315"/>
            <a:chOff x="1921428" y="1653023"/>
            <a:chExt cx="5678998" cy="31668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39CDB0-ECD9-4477-9A52-BB8AF9D4E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1428" y="1653023"/>
              <a:ext cx="5561551" cy="297569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E18FC5-F4E2-45BE-82BA-D930FE5C68C5}"/>
                </a:ext>
              </a:extLst>
            </p:cNvPr>
            <p:cNvSpPr/>
            <p:nvPr/>
          </p:nvSpPr>
          <p:spPr>
            <a:xfrm>
              <a:off x="6937695" y="4521666"/>
              <a:ext cx="662731" cy="298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69977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0433C-8624-400D-AF0B-1C8714BE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00D8D76-697E-4B67-96F8-D614187B859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4229" y="254703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BDD9E4E-DC81-4775-AF05-6E20B3FFF507}"/>
              </a:ext>
            </a:extLst>
          </p:cNvPr>
          <p:cNvSpPr/>
          <p:nvPr/>
        </p:nvSpPr>
        <p:spPr>
          <a:xfrm>
            <a:off x="698868" y="2584673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4FD23E62-9915-414A-9034-04327F77DE1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29351" y="271054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89471D52-6AC2-4C87-8C84-0F2AFA4CA25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13572" y="285296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F31D614-6378-412A-8E96-9621206D9407}"/>
              </a:ext>
            </a:extLst>
          </p:cNvPr>
          <p:cNvSpPr/>
          <p:nvPr/>
        </p:nvSpPr>
        <p:spPr>
          <a:xfrm>
            <a:off x="1028086" y="288198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EAA6097-953D-4D7C-9B29-ABACF4107B0D}"/>
              </a:ext>
            </a:extLst>
          </p:cNvPr>
          <p:cNvCxnSpPr>
            <a:cxnSpLocks/>
          </p:cNvCxnSpPr>
          <p:nvPr/>
        </p:nvCxnSpPr>
        <p:spPr>
          <a:xfrm>
            <a:off x="674229" y="38934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E5B0C62-2AF3-455A-8E3A-EBBD5056A826}"/>
              </a:ext>
            </a:extLst>
          </p:cNvPr>
          <p:cNvCxnSpPr>
            <a:cxnSpLocks/>
          </p:cNvCxnSpPr>
          <p:nvPr/>
        </p:nvCxnSpPr>
        <p:spPr>
          <a:xfrm>
            <a:off x="2087177" y="254703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37F7DE2-8D46-41AD-A965-269BF7DB6318}"/>
              </a:ext>
            </a:extLst>
          </p:cNvPr>
          <p:cNvCxnSpPr>
            <a:cxnSpLocks/>
          </p:cNvCxnSpPr>
          <p:nvPr/>
        </p:nvCxnSpPr>
        <p:spPr>
          <a:xfrm>
            <a:off x="698868" y="260482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8E67E3D-30E2-4110-8BFA-B9A26A9467DD}"/>
              </a:ext>
            </a:extLst>
          </p:cNvPr>
          <p:cNvSpPr/>
          <p:nvPr/>
        </p:nvSpPr>
        <p:spPr>
          <a:xfrm>
            <a:off x="1942283" y="375183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23">
            <a:extLst>
              <a:ext uri="{FF2B5EF4-FFF2-40B4-BE49-F238E27FC236}">
                <a16:creationId xmlns:a16="http://schemas.microsoft.com/office/drawing/2014/main" id="{E5574555-F196-4713-A666-CC3A6BD1B0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6850" y="297228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15" name="表格 23">
            <a:extLst>
              <a:ext uri="{FF2B5EF4-FFF2-40B4-BE49-F238E27FC236}">
                <a16:creationId xmlns:a16="http://schemas.microsoft.com/office/drawing/2014/main" id="{6C013934-2B05-4AAB-814A-F2B400559A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6850" y="1667132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FD789B-1D69-4977-8AF2-5BD5E1644D92}"/>
              </a:ext>
            </a:extLst>
          </p:cNvPr>
          <p:cNvSpPr txBox="1"/>
          <p:nvPr/>
        </p:nvSpPr>
        <p:spPr>
          <a:xfrm rot="5400000">
            <a:off x="5282687" y="1115459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7" name="表格 23">
            <a:extLst>
              <a:ext uri="{FF2B5EF4-FFF2-40B4-BE49-F238E27FC236}">
                <a16:creationId xmlns:a16="http://schemas.microsoft.com/office/drawing/2014/main" id="{DE9284D9-0AC5-4F67-BB81-71F37507D4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7374" y="206816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ECA39D9-1B82-4F63-B2E0-7A383A4D7EF5}"/>
              </a:ext>
            </a:extLst>
          </p:cNvPr>
          <p:cNvSpPr txBox="1"/>
          <p:nvPr/>
        </p:nvSpPr>
        <p:spPr>
          <a:xfrm rot="5400000">
            <a:off x="5283211" y="288639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79B428E-94C0-47A0-B5EB-F9F8A5F9EEE1}"/>
              </a:ext>
            </a:extLst>
          </p:cNvPr>
          <p:cNvGrpSpPr/>
          <p:nvPr/>
        </p:nvGrpSpPr>
        <p:grpSpPr>
          <a:xfrm>
            <a:off x="6924116" y="1335428"/>
            <a:ext cx="638175" cy="638175"/>
            <a:chOff x="8370546" y="1983114"/>
            <a:chExt cx="638175" cy="638175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B079628-CFFE-46F6-8535-006A7633A506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>
              <a:extLst>
                <a:ext uri="{FF2B5EF4-FFF2-40B4-BE49-F238E27FC236}">
                  <a16:creationId xmlns:a16="http://schemas.microsoft.com/office/drawing/2014/main" id="{597F755C-E120-41A2-BA86-434FF1F37A0F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A5C6AFF-0C2B-454D-AB27-7EF21E1442AD}"/>
              </a:ext>
            </a:extLst>
          </p:cNvPr>
          <p:cNvCxnSpPr>
            <a:cxnSpLocks/>
          </p:cNvCxnSpPr>
          <p:nvPr/>
        </p:nvCxnSpPr>
        <p:spPr>
          <a:xfrm>
            <a:off x="7576374" y="1639200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C5DA14-DFBE-4EE8-8A4B-8BA5C0AFA1A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758239" y="478994"/>
            <a:ext cx="1165877" cy="1175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6AB478F-DBA5-4197-B238-2449ADA3A069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763776" y="838230"/>
            <a:ext cx="1160340" cy="816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EF6FB01-2DA5-4A89-AAFA-A88DDBBD222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63776" y="1654516"/>
            <a:ext cx="1160340" cy="1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CC526D5-95BF-434E-B47E-84A9B6F5215F}"/>
              </a:ext>
            </a:extLst>
          </p:cNvPr>
          <p:cNvSpPr txBox="1"/>
          <p:nvPr/>
        </p:nvSpPr>
        <p:spPr>
          <a:xfrm>
            <a:off x="6664118" y="497214"/>
            <a:ext cx="119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F871B65-31B4-4144-854F-490968875319}"/>
              </a:ext>
            </a:extLst>
          </p:cNvPr>
          <p:cNvCxnSpPr>
            <a:cxnSpLocks/>
          </p:cNvCxnSpPr>
          <p:nvPr/>
        </p:nvCxnSpPr>
        <p:spPr>
          <a:xfrm flipV="1">
            <a:off x="7244044" y="1973603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3AC5D15-A5A0-4FFF-ADC1-05DE87467489}"/>
              </a:ext>
            </a:extLst>
          </p:cNvPr>
          <p:cNvSpPr/>
          <p:nvPr/>
        </p:nvSpPr>
        <p:spPr>
          <a:xfrm flipH="1">
            <a:off x="7094571" y="2606239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8208FB8-D7CD-4103-A512-883DAD6917CB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53037" y="1654516"/>
            <a:ext cx="1171079" cy="581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E87C0DD-23F6-4332-8A90-1C719DBB913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42298" y="1654516"/>
            <a:ext cx="1181818" cy="9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1AED90-86F8-4A8B-87D6-D33729666327}"/>
              </a:ext>
            </a:extLst>
          </p:cNvPr>
          <p:cNvSpPr txBox="1"/>
          <p:nvPr/>
        </p:nvSpPr>
        <p:spPr>
          <a:xfrm>
            <a:off x="7431257" y="2066680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42" name="表格 23">
            <a:extLst>
              <a:ext uri="{FF2B5EF4-FFF2-40B4-BE49-F238E27FC236}">
                <a16:creationId xmlns:a16="http://schemas.microsoft.com/office/drawing/2014/main" id="{4C6C6350-E1D5-498D-9B16-5DED33A4C2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7690" y="363488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3" name="表格 23">
            <a:extLst>
              <a:ext uri="{FF2B5EF4-FFF2-40B4-BE49-F238E27FC236}">
                <a16:creationId xmlns:a16="http://schemas.microsoft.com/office/drawing/2014/main" id="{72A87523-7365-432C-8097-613A680F35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7690" y="500478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44" name="文字方塊 43">
            <a:extLst>
              <a:ext uri="{FF2B5EF4-FFF2-40B4-BE49-F238E27FC236}">
                <a16:creationId xmlns:a16="http://schemas.microsoft.com/office/drawing/2014/main" id="{367A07A3-E957-4391-8676-913336A326ED}"/>
              </a:ext>
            </a:extLst>
          </p:cNvPr>
          <p:cNvSpPr txBox="1"/>
          <p:nvPr/>
        </p:nvSpPr>
        <p:spPr>
          <a:xfrm rot="5400000">
            <a:off x="5283527" y="445311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5" name="表格 23">
            <a:extLst>
              <a:ext uri="{FF2B5EF4-FFF2-40B4-BE49-F238E27FC236}">
                <a16:creationId xmlns:a16="http://schemas.microsoft.com/office/drawing/2014/main" id="{3C67EC23-C9EF-430E-9D3D-BE32B86739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8214" y="540582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3BF2D833-F8E7-4C58-B5E2-F92D38078876}"/>
              </a:ext>
            </a:extLst>
          </p:cNvPr>
          <p:cNvSpPr txBox="1"/>
          <p:nvPr/>
        </p:nvSpPr>
        <p:spPr>
          <a:xfrm rot="5400000">
            <a:off x="5284051" y="6224051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F0C41A9-723F-4C25-89D9-A2B9E594F2EA}"/>
              </a:ext>
            </a:extLst>
          </p:cNvPr>
          <p:cNvGrpSpPr/>
          <p:nvPr/>
        </p:nvGrpSpPr>
        <p:grpSpPr>
          <a:xfrm>
            <a:off x="6924956" y="4673084"/>
            <a:ext cx="638175" cy="638175"/>
            <a:chOff x="8370546" y="1983114"/>
            <a:chExt cx="638175" cy="638175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5A22944-7881-44F3-A7C6-AD1C345D1FCB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108">
              <a:extLst>
                <a:ext uri="{FF2B5EF4-FFF2-40B4-BE49-F238E27FC236}">
                  <a16:creationId xmlns:a16="http://schemas.microsoft.com/office/drawing/2014/main" id="{2C727B40-4777-43D8-AA26-0EB8AE515CBE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DB541DF-31DF-4EF2-9442-8777219C71D5}"/>
              </a:ext>
            </a:extLst>
          </p:cNvPr>
          <p:cNvCxnSpPr>
            <a:cxnSpLocks/>
          </p:cNvCxnSpPr>
          <p:nvPr/>
        </p:nvCxnSpPr>
        <p:spPr>
          <a:xfrm>
            <a:off x="7577214" y="497685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4C8AF3B-B054-479B-AC23-7A5192A3B773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759079" y="3816650"/>
            <a:ext cx="1165877" cy="1175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8642AEF-DB50-4D79-90FA-75A1EAB5A2DE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764616" y="4175886"/>
            <a:ext cx="1160340" cy="816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0E892DD-0163-4320-8F4E-15CBC90861A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64616" y="4992172"/>
            <a:ext cx="1160340" cy="1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F89D4D0-1AA7-4C2E-9891-9E5CD2E59535}"/>
              </a:ext>
            </a:extLst>
          </p:cNvPr>
          <p:cNvSpPr txBox="1"/>
          <p:nvPr/>
        </p:nvSpPr>
        <p:spPr>
          <a:xfrm>
            <a:off x="6638617" y="3790194"/>
            <a:ext cx="119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4CE70A2-3B8E-48EE-82A6-634224483E62}"/>
              </a:ext>
            </a:extLst>
          </p:cNvPr>
          <p:cNvCxnSpPr>
            <a:cxnSpLocks/>
          </p:cNvCxnSpPr>
          <p:nvPr/>
        </p:nvCxnSpPr>
        <p:spPr>
          <a:xfrm flipV="1">
            <a:off x="7244884" y="5311259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34CA04-2B23-4BBE-845B-6626276E86DA}"/>
              </a:ext>
            </a:extLst>
          </p:cNvPr>
          <p:cNvSpPr/>
          <p:nvPr/>
        </p:nvSpPr>
        <p:spPr>
          <a:xfrm flipH="1">
            <a:off x="7095411" y="5943895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AAB1DE2-0D86-4CE9-B97B-4145E8D3451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53877" y="4992172"/>
            <a:ext cx="1171079" cy="581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ACB8FD0-E720-4E44-BAA0-A807B6CEE42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43138" y="4992172"/>
            <a:ext cx="1181818" cy="9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7452ACF-9347-4E18-9635-B9925F68261D}"/>
              </a:ext>
            </a:extLst>
          </p:cNvPr>
          <p:cNvSpPr txBox="1"/>
          <p:nvPr/>
        </p:nvSpPr>
        <p:spPr>
          <a:xfrm>
            <a:off x="7432097" y="5404336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5D47FC7A-3E98-40E4-BED4-16156FBDFA0C}"/>
              </a:ext>
            </a:extLst>
          </p:cNvPr>
          <p:cNvCxnSpPr>
            <a:cxnSpLocks/>
          </p:cNvCxnSpPr>
          <p:nvPr/>
        </p:nvCxnSpPr>
        <p:spPr>
          <a:xfrm flipV="1">
            <a:off x="1525639" y="2129316"/>
            <a:ext cx="0" cy="58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56DA3BF-6D78-4869-B91C-3DBAB8F63C2A}"/>
              </a:ext>
            </a:extLst>
          </p:cNvPr>
          <p:cNvCxnSpPr>
            <a:cxnSpLocks/>
          </p:cNvCxnSpPr>
          <p:nvPr/>
        </p:nvCxnSpPr>
        <p:spPr>
          <a:xfrm>
            <a:off x="1522333" y="2100288"/>
            <a:ext cx="368829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7F01F06-46DC-4BB1-8233-238D9F500D4B}"/>
              </a:ext>
            </a:extLst>
          </p:cNvPr>
          <p:cNvCxnSpPr>
            <a:cxnSpLocks/>
          </p:cNvCxnSpPr>
          <p:nvPr/>
        </p:nvCxnSpPr>
        <p:spPr>
          <a:xfrm>
            <a:off x="2764638" y="4510475"/>
            <a:ext cx="244599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BD2E5DB4-6D54-4727-A5B3-7F4367928D7A}"/>
              </a:ext>
            </a:extLst>
          </p:cNvPr>
          <p:cNvSpPr/>
          <p:nvPr/>
        </p:nvSpPr>
        <p:spPr>
          <a:xfrm>
            <a:off x="5223350" y="3075705"/>
            <a:ext cx="270792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parameter 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sharing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投影片編號版面配置區 68">
            <a:extLst>
              <a:ext uri="{FF2B5EF4-FFF2-40B4-BE49-F238E27FC236}">
                <a16:creationId xmlns:a16="http://schemas.microsoft.com/office/drawing/2014/main" id="{710A64DC-5F6F-4972-A85F-C6667E91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A3C59DC2-7423-4DA5-A3A2-E173F58CF689}"/>
              </a:ext>
            </a:extLst>
          </p:cNvPr>
          <p:cNvSpPr/>
          <p:nvPr/>
        </p:nvSpPr>
        <p:spPr>
          <a:xfrm rot="5400000">
            <a:off x="6212937" y="2572404"/>
            <a:ext cx="445978" cy="4616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E9E272F2-2E6A-428D-800C-33B264A8980F}"/>
              </a:ext>
            </a:extLst>
          </p:cNvPr>
          <p:cNvSpPr/>
          <p:nvPr/>
        </p:nvSpPr>
        <p:spPr>
          <a:xfrm rot="16200000" flipV="1">
            <a:off x="6210303" y="3611309"/>
            <a:ext cx="445978" cy="4616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0F01E6-64E0-4869-8B55-E7AEE7312084}"/>
              </a:ext>
            </a:extLst>
          </p:cNvPr>
          <p:cNvSpPr/>
          <p:nvPr/>
        </p:nvSpPr>
        <p:spPr>
          <a:xfrm>
            <a:off x="73157" y="1014603"/>
            <a:ext cx="4820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Sharing parameters -&gt; two neurons have the same weights.</a:t>
            </a:r>
          </a:p>
        </p:txBody>
      </p:sp>
    </p:spTree>
    <p:extLst>
      <p:ext uri="{BB962C8B-B14F-4D97-AF65-F5344CB8AC3E}">
        <p14:creationId xmlns:p14="http://schemas.microsoft.com/office/powerpoint/2010/main" val="1006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0433C-8624-400D-AF0B-1C8714BE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</a:t>
            </a:r>
            <a:endParaRPr lang="zh-TW" altLang="en-US" dirty="0"/>
          </a:p>
        </p:txBody>
      </p:sp>
      <p:graphicFrame>
        <p:nvGraphicFramePr>
          <p:cNvPr id="14" name="表格 23">
            <a:extLst>
              <a:ext uri="{FF2B5EF4-FFF2-40B4-BE49-F238E27FC236}">
                <a16:creationId xmlns:a16="http://schemas.microsoft.com/office/drawing/2014/main" id="{E5574555-F196-4713-A666-CC3A6BD1B0B1}"/>
              </a:ext>
            </a:extLst>
          </p:cNvPr>
          <p:cNvGraphicFramePr>
            <a:graphicFrameLocks noGrp="1"/>
          </p:cNvGraphicFramePr>
          <p:nvPr/>
        </p:nvGraphicFramePr>
        <p:xfrm>
          <a:off x="5336850" y="297228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15" name="表格 23">
            <a:extLst>
              <a:ext uri="{FF2B5EF4-FFF2-40B4-BE49-F238E27FC236}">
                <a16:creationId xmlns:a16="http://schemas.microsoft.com/office/drawing/2014/main" id="{6C013934-2B05-4AAB-814A-F2B400559A34}"/>
              </a:ext>
            </a:extLst>
          </p:cNvPr>
          <p:cNvGraphicFramePr>
            <a:graphicFrameLocks noGrp="1"/>
          </p:cNvGraphicFramePr>
          <p:nvPr/>
        </p:nvGraphicFramePr>
        <p:xfrm>
          <a:off x="5336850" y="1667132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FD789B-1D69-4977-8AF2-5BD5E1644D92}"/>
              </a:ext>
            </a:extLst>
          </p:cNvPr>
          <p:cNvSpPr txBox="1"/>
          <p:nvPr/>
        </p:nvSpPr>
        <p:spPr>
          <a:xfrm rot="5400000">
            <a:off x="5282687" y="1115459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7" name="表格 23">
            <a:extLst>
              <a:ext uri="{FF2B5EF4-FFF2-40B4-BE49-F238E27FC236}">
                <a16:creationId xmlns:a16="http://schemas.microsoft.com/office/drawing/2014/main" id="{DE9284D9-0AC5-4F67-BB81-71F37507D4B5}"/>
              </a:ext>
            </a:extLst>
          </p:cNvPr>
          <p:cNvGraphicFramePr>
            <a:graphicFrameLocks noGrp="1"/>
          </p:cNvGraphicFramePr>
          <p:nvPr/>
        </p:nvGraphicFramePr>
        <p:xfrm>
          <a:off x="5337374" y="206816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ECA39D9-1B82-4F63-B2E0-7A383A4D7EF5}"/>
              </a:ext>
            </a:extLst>
          </p:cNvPr>
          <p:cNvSpPr txBox="1"/>
          <p:nvPr/>
        </p:nvSpPr>
        <p:spPr>
          <a:xfrm rot="5400000">
            <a:off x="5283211" y="288639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79B428E-94C0-47A0-B5EB-F9F8A5F9EEE1}"/>
              </a:ext>
            </a:extLst>
          </p:cNvPr>
          <p:cNvGrpSpPr/>
          <p:nvPr/>
        </p:nvGrpSpPr>
        <p:grpSpPr>
          <a:xfrm>
            <a:off x="6924116" y="1335428"/>
            <a:ext cx="638175" cy="638175"/>
            <a:chOff x="8370546" y="1983114"/>
            <a:chExt cx="638175" cy="638175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B079628-CFFE-46F6-8535-006A7633A506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>
              <a:extLst>
                <a:ext uri="{FF2B5EF4-FFF2-40B4-BE49-F238E27FC236}">
                  <a16:creationId xmlns:a16="http://schemas.microsoft.com/office/drawing/2014/main" id="{597F755C-E120-41A2-BA86-434FF1F37A0F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A5C6AFF-0C2B-454D-AB27-7EF21E1442AD}"/>
              </a:ext>
            </a:extLst>
          </p:cNvPr>
          <p:cNvCxnSpPr>
            <a:cxnSpLocks/>
          </p:cNvCxnSpPr>
          <p:nvPr/>
        </p:nvCxnSpPr>
        <p:spPr>
          <a:xfrm>
            <a:off x="7576374" y="1639200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C5DA14-DFBE-4EE8-8A4B-8BA5C0AFA1A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758239" y="478994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6AB478F-DBA5-4197-B238-2449ADA3A069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763776" y="838230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EF6FB01-2DA5-4A89-AAFA-A88DDBBD222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63776" y="1654516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F871B65-31B4-4144-854F-490968875319}"/>
              </a:ext>
            </a:extLst>
          </p:cNvPr>
          <p:cNvCxnSpPr>
            <a:cxnSpLocks/>
          </p:cNvCxnSpPr>
          <p:nvPr/>
        </p:nvCxnSpPr>
        <p:spPr>
          <a:xfrm flipV="1">
            <a:off x="7244044" y="1973603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3AC5D15-A5A0-4FFF-ADC1-05DE87467489}"/>
              </a:ext>
            </a:extLst>
          </p:cNvPr>
          <p:cNvSpPr/>
          <p:nvPr/>
        </p:nvSpPr>
        <p:spPr>
          <a:xfrm flipH="1">
            <a:off x="7094571" y="2606239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8208FB8-D7CD-4103-A512-883DAD6917CB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53037" y="1654516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E87C0DD-23F6-4332-8A90-1C719DBB913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42298" y="1654516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1AED90-86F8-4A8B-87D6-D33729666327}"/>
              </a:ext>
            </a:extLst>
          </p:cNvPr>
          <p:cNvSpPr txBox="1"/>
          <p:nvPr/>
        </p:nvSpPr>
        <p:spPr>
          <a:xfrm>
            <a:off x="7431257" y="2066680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42" name="表格 23">
            <a:extLst>
              <a:ext uri="{FF2B5EF4-FFF2-40B4-BE49-F238E27FC236}">
                <a16:creationId xmlns:a16="http://schemas.microsoft.com/office/drawing/2014/main" id="{4C6C6350-E1D5-498D-9B16-5DED33A4C2A2}"/>
              </a:ext>
            </a:extLst>
          </p:cNvPr>
          <p:cNvGraphicFramePr>
            <a:graphicFrameLocks noGrp="1"/>
          </p:cNvGraphicFramePr>
          <p:nvPr/>
        </p:nvGraphicFramePr>
        <p:xfrm>
          <a:off x="5337690" y="363488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3" name="表格 23">
            <a:extLst>
              <a:ext uri="{FF2B5EF4-FFF2-40B4-BE49-F238E27FC236}">
                <a16:creationId xmlns:a16="http://schemas.microsoft.com/office/drawing/2014/main" id="{72A87523-7365-432C-8097-613A680F35C8}"/>
              </a:ext>
            </a:extLst>
          </p:cNvPr>
          <p:cNvGraphicFramePr>
            <a:graphicFrameLocks noGrp="1"/>
          </p:cNvGraphicFramePr>
          <p:nvPr/>
        </p:nvGraphicFramePr>
        <p:xfrm>
          <a:off x="5337690" y="500478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44" name="文字方塊 43">
            <a:extLst>
              <a:ext uri="{FF2B5EF4-FFF2-40B4-BE49-F238E27FC236}">
                <a16:creationId xmlns:a16="http://schemas.microsoft.com/office/drawing/2014/main" id="{367A07A3-E957-4391-8676-913336A326ED}"/>
              </a:ext>
            </a:extLst>
          </p:cNvPr>
          <p:cNvSpPr txBox="1"/>
          <p:nvPr/>
        </p:nvSpPr>
        <p:spPr>
          <a:xfrm rot="5400000">
            <a:off x="5283527" y="445311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5" name="表格 23">
            <a:extLst>
              <a:ext uri="{FF2B5EF4-FFF2-40B4-BE49-F238E27FC236}">
                <a16:creationId xmlns:a16="http://schemas.microsoft.com/office/drawing/2014/main" id="{3C67EC23-C9EF-430E-9D3D-BE32B86739CF}"/>
              </a:ext>
            </a:extLst>
          </p:cNvPr>
          <p:cNvGraphicFramePr>
            <a:graphicFrameLocks noGrp="1"/>
          </p:cNvGraphicFramePr>
          <p:nvPr/>
        </p:nvGraphicFramePr>
        <p:xfrm>
          <a:off x="5338214" y="540582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3BF2D833-F8E7-4C58-B5E2-F92D38078876}"/>
              </a:ext>
            </a:extLst>
          </p:cNvPr>
          <p:cNvSpPr txBox="1"/>
          <p:nvPr/>
        </p:nvSpPr>
        <p:spPr>
          <a:xfrm rot="5400000">
            <a:off x="5284051" y="6224051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F0C41A9-723F-4C25-89D9-A2B9E594F2EA}"/>
              </a:ext>
            </a:extLst>
          </p:cNvPr>
          <p:cNvGrpSpPr/>
          <p:nvPr/>
        </p:nvGrpSpPr>
        <p:grpSpPr>
          <a:xfrm>
            <a:off x="6924956" y="4673084"/>
            <a:ext cx="638175" cy="638175"/>
            <a:chOff x="8370546" y="1983114"/>
            <a:chExt cx="638175" cy="638175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5A22944-7881-44F3-A7C6-AD1C345D1FCB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108">
              <a:extLst>
                <a:ext uri="{FF2B5EF4-FFF2-40B4-BE49-F238E27FC236}">
                  <a16:creationId xmlns:a16="http://schemas.microsoft.com/office/drawing/2014/main" id="{2C727B40-4777-43D8-AA26-0EB8AE515CBE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DB541DF-31DF-4EF2-9442-8777219C71D5}"/>
              </a:ext>
            </a:extLst>
          </p:cNvPr>
          <p:cNvCxnSpPr>
            <a:cxnSpLocks/>
          </p:cNvCxnSpPr>
          <p:nvPr/>
        </p:nvCxnSpPr>
        <p:spPr>
          <a:xfrm>
            <a:off x="7577214" y="497685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4C8AF3B-B054-479B-AC23-7A5192A3B773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759079" y="3816650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8642AEF-DB50-4D79-90FA-75A1EAB5A2DE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764616" y="4175886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0E892DD-0163-4320-8F4E-15CBC90861A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64616" y="4992172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4CE70A2-3B8E-48EE-82A6-634224483E62}"/>
              </a:ext>
            </a:extLst>
          </p:cNvPr>
          <p:cNvCxnSpPr>
            <a:cxnSpLocks/>
          </p:cNvCxnSpPr>
          <p:nvPr/>
        </p:nvCxnSpPr>
        <p:spPr>
          <a:xfrm flipV="1">
            <a:off x="7244884" y="5311259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34CA04-2B23-4BBE-845B-6626276E86DA}"/>
              </a:ext>
            </a:extLst>
          </p:cNvPr>
          <p:cNvSpPr/>
          <p:nvPr/>
        </p:nvSpPr>
        <p:spPr>
          <a:xfrm flipH="1">
            <a:off x="7095411" y="5943895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AAB1DE2-0D86-4CE9-B97B-4145E8D3451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53877" y="4992172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ACB8FD0-E720-4E44-BAA0-A807B6CEE42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43138" y="4992172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7452ACF-9347-4E18-9635-B9925F68261D}"/>
              </a:ext>
            </a:extLst>
          </p:cNvPr>
          <p:cNvSpPr txBox="1"/>
          <p:nvPr/>
        </p:nvSpPr>
        <p:spPr>
          <a:xfrm>
            <a:off x="7432097" y="5404336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E2FE3C-CA82-4852-A12F-453D4C9D5290}"/>
                  </a:ext>
                </a:extLst>
              </p:cNvPr>
              <p:cNvSpPr txBox="1"/>
              <p:nvPr/>
            </p:nvSpPr>
            <p:spPr>
              <a:xfrm>
                <a:off x="6329776" y="679469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E2FE3C-CA82-4852-A12F-453D4C9D5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76" y="679469"/>
                <a:ext cx="421847" cy="369332"/>
              </a:xfrm>
              <a:prstGeom prst="rect">
                <a:avLst/>
              </a:prstGeom>
              <a:blipFill>
                <a:blip r:embed="rId2"/>
                <a:stretch>
                  <a:fillRect l="-8571" r="-428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E29943C-9D50-4B2C-937E-9D6E5F426CE3}"/>
                  </a:ext>
                </a:extLst>
              </p:cNvPr>
              <p:cNvSpPr txBox="1"/>
              <p:nvPr/>
            </p:nvSpPr>
            <p:spPr>
              <a:xfrm>
                <a:off x="6284915" y="4030031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E29943C-9D50-4B2C-937E-9D6E5F426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15" y="4030031"/>
                <a:ext cx="421847" cy="369332"/>
              </a:xfrm>
              <a:prstGeom prst="rect">
                <a:avLst/>
              </a:prstGeom>
              <a:blipFill>
                <a:blip r:embed="rId3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2C324583-1421-4B91-9005-B26D996FC62E}"/>
                  </a:ext>
                </a:extLst>
              </p:cNvPr>
              <p:cNvSpPr txBox="1"/>
              <p:nvPr/>
            </p:nvSpPr>
            <p:spPr>
              <a:xfrm>
                <a:off x="5867535" y="1078668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2C324583-1421-4B91-9005-B26D996F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78668"/>
                <a:ext cx="428964" cy="369332"/>
              </a:xfrm>
              <a:prstGeom prst="rect">
                <a:avLst/>
              </a:prstGeom>
              <a:blipFill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188880D-7F30-4F3E-ACAB-C11583E2351A}"/>
                  </a:ext>
                </a:extLst>
              </p:cNvPr>
              <p:cNvSpPr txBox="1"/>
              <p:nvPr/>
            </p:nvSpPr>
            <p:spPr>
              <a:xfrm>
                <a:off x="5891684" y="448223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188880D-7F30-4F3E-ACAB-C11583E23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684" y="4482232"/>
                <a:ext cx="428964" cy="369332"/>
              </a:xfrm>
              <a:prstGeom prst="rect">
                <a:avLst/>
              </a:prstGeom>
              <a:blipFill>
                <a:blip r:embed="rId5"/>
                <a:stretch>
                  <a:fillRect l="-8451" r="-42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7D5F2289-2E5F-4A54-9D43-9CC17B151686}"/>
                  </a:ext>
                </a:extLst>
              </p:cNvPr>
              <p:cNvSpPr txBox="1"/>
              <p:nvPr/>
            </p:nvSpPr>
            <p:spPr>
              <a:xfrm>
                <a:off x="4946729" y="211109"/>
                <a:ext cx="364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7D5F2289-2E5F-4A54-9D43-9CC17B15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729" y="211109"/>
                <a:ext cx="364907" cy="369332"/>
              </a:xfrm>
              <a:prstGeom prst="rect">
                <a:avLst/>
              </a:prstGeom>
              <a:blipFill>
                <a:blip r:embed="rId6"/>
                <a:stretch>
                  <a:fillRect l="-10000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213DC135-E01F-4E03-8A94-D191D2201B27}"/>
                  </a:ext>
                </a:extLst>
              </p:cNvPr>
              <p:cNvSpPr txBox="1"/>
              <p:nvPr/>
            </p:nvSpPr>
            <p:spPr>
              <a:xfrm>
                <a:off x="4933416" y="60670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213DC135-E01F-4E03-8A94-D191D2201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416" y="606700"/>
                <a:ext cx="372025" cy="369332"/>
              </a:xfrm>
              <a:prstGeom prst="rect">
                <a:avLst/>
              </a:prstGeom>
              <a:blipFill>
                <a:blip r:embed="rId7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3C540A2F-63ED-4C4A-86A3-9F026CF53758}"/>
                  </a:ext>
                </a:extLst>
              </p:cNvPr>
              <p:cNvSpPr txBox="1"/>
              <p:nvPr/>
            </p:nvSpPr>
            <p:spPr>
              <a:xfrm>
                <a:off x="4950357" y="3616119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3C540A2F-63ED-4C4A-86A3-9F026CF53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357" y="3616119"/>
                <a:ext cx="364908" cy="369332"/>
              </a:xfrm>
              <a:prstGeom prst="rect">
                <a:avLst/>
              </a:prstGeom>
              <a:blipFill>
                <a:blip r:embed="rId8"/>
                <a:stretch>
                  <a:fillRect l="-10000" r="-833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F7EB0A7-49D6-457E-B967-0AED74A5EC9C}"/>
                  </a:ext>
                </a:extLst>
              </p:cNvPr>
              <p:cNvSpPr txBox="1"/>
              <p:nvPr/>
            </p:nvSpPr>
            <p:spPr>
              <a:xfrm>
                <a:off x="4950357" y="4011451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F7EB0A7-49D6-457E-B967-0AED74A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357" y="4011451"/>
                <a:ext cx="372025" cy="369332"/>
              </a:xfrm>
              <a:prstGeom prst="rect">
                <a:avLst/>
              </a:prstGeom>
              <a:blipFill>
                <a:blip r:embed="rId9"/>
                <a:stretch>
                  <a:fillRect l="-9836" r="-8197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23E826B-4299-4167-8F0A-45F44730A2CA}"/>
                  </a:ext>
                </a:extLst>
              </p:cNvPr>
              <p:cNvSpPr txBox="1"/>
              <p:nvPr/>
            </p:nvSpPr>
            <p:spPr>
              <a:xfrm>
                <a:off x="6092946" y="189918"/>
                <a:ext cx="2938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23E826B-4299-4167-8F0A-45F44730A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46" y="189918"/>
                <a:ext cx="2938690" cy="369332"/>
              </a:xfrm>
              <a:prstGeom prst="rect">
                <a:avLst/>
              </a:prstGeom>
              <a:blipFill>
                <a:blip r:embed="rId10"/>
                <a:stretch>
                  <a:fillRect l="-82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68CC5213-893B-495E-A21F-E0002952D4B3}"/>
                  </a:ext>
                </a:extLst>
              </p:cNvPr>
              <p:cNvSpPr txBox="1"/>
              <p:nvPr/>
            </p:nvSpPr>
            <p:spPr>
              <a:xfrm>
                <a:off x="6151867" y="3619265"/>
                <a:ext cx="2938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68CC5213-893B-495E-A21F-E0002952D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867" y="3619265"/>
                <a:ext cx="2938690" cy="369332"/>
              </a:xfrm>
              <a:prstGeom prst="rect">
                <a:avLst/>
              </a:prstGeom>
              <a:blipFill>
                <a:blip r:embed="rId11"/>
                <a:stretch>
                  <a:fillRect l="-830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6B784A95-9016-4655-B656-4533E18DE4D5}"/>
              </a:ext>
            </a:extLst>
          </p:cNvPr>
          <p:cNvSpPr txBox="1"/>
          <p:nvPr/>
        </p:nvSpPr>
        <p:spPr>
          <a:xfrm>
            <a:off x="249604" y="5703355"/>
            <a:ext cx="529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Two neurons with the same receptive field would not share parameters.</a:t>
            </a:r>
            <a:endParaRPr lang="zh-TW" altLang="en-US" sz="2400" dirty="0"/>
          </a:p>
        </p:txBody>
      </p:sp>
      <p:graphicFrame>
        <p:nvGraphicFramePr>
          <p:cNvPr id="71" name="內容版面配置區 3">
            <a:extLst>
              <a:ext uri="{FF2B5EF4-FFF2-40B4-BE49-F238E27FC236}">
                <a16:creationId xmlns:a16="http://schemas.microsoft.com/office/drawing/2014/main" id="{82C1B4E3-5E10-4742-A215-097C3F5D0AF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4229" y="254703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BC0EB9E7-A5D8-4C3A-919F-7917E699A21B}"/>
              </a:ext>
            </a:extLst>
          </p:cNvPr>
          <p:cNvSpPr/>
          <p:nvPr/>
        </p:nvSpPr>
        <p:spPr>
          <a:xfrm>
            <a:off x="698868" y="2584673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3" name="內容版面配置區 3">
            <a:extLst>
              <a:ext uri="{FF2B5EF4-FFF2-40B4-BE49-F238E27FC236}">
                <a16:creationId xmlns:a16="http://schemas.microsoft.com/office/drawing/2014/main" id="{E9B5BED3-61BE-4F05-AFAF-672150825C8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29351" y="271054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" name="內容版面配置區 3">
            <a:extLst>
              <a:ext uri="{FF2B5EF4-FFF2-40B4-BE49-F238E27FC236}">
                <a16:creationId xmlns:a16="http://schemas.microsoft.com/office/drawing/2014/main" id="{F48DD843-5A20-4E35-B8C3-08E3BD0F15F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13572" y="285296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BAF06A19-9539-4312-B821-19DEE2B2BBD2}"/>
              </a:ext>
            </a:extLst>
          </p:cNvPr>
          <p:cNvSpPr/>
          <p:nvPr/>
        </p:nvSpPr>
        <p:spPr>
          <a:xfrm>
            <a:off x="1028086" y="288198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0C630626-82A1-4077-8FB2-80CD502C833A}"/>
              </a:ext>
            </a:extLst>
          </p:cNvPr>
          <p:cNvCxnSpPr>
            <a:cxnSpLocks/>
          </p:cNvCxnSpPr>
          <p:nvPr/>
        </p:nvCxnSpPr>
        <p:spPr>
          <a:xfrm>
            <a:off x="674229" y="38934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8A6240CF-324C-4421-A2FD-55C4B8D7C267}"/>
              </a:ext>
            </a:extLst>
          </p:cNvPr>
          <p:cNvCxnSpPr>
            <a:cxnSpLocks/>
          </p:cNvCxnSpPr>
          <p:nvPr/>
        </p:nvCxnSpPr>
        <p:spPr>
          <a:xfrm>
            <a:off x="2087177" y="254703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1B019E7-8450-4108-82FA-88F369621CB3}"/>
              </a:ext>
            </a:extLst>
          </p:cNvPr>
          <p:cNvCxnSpPr>
            <a:cxnSpLocks/>
          </p:cNvCxnSpPr>
          <p:nvPr/>
        </p:nvCxnSpPr>
        <p:spPr>
          <a:xfrm>
            <a:off x="698868" y="260482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22CAE95E-BE6C-4E3E-86FF-125269FEE0F5}"/>
              </a:ext>
            </a:extLst>
          </p:cNvPr>
          <p:cNvSpPr/>
          <p:nvPr/>
        </p:nvSpPr>
        <p:spPr>
          <a:xfrm>
            <a:off x="1942283" y="375183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BADE4328-7287-45EC-8F7C-FFC412042841}"/>
              </a:ext>
            </a:extLst>
          </p:cNvPr>
          <p:cNvCxnSpPr>
            <a:cxnSpLocks/>
          </p:cNvCxnSpPr>
          <p:nvPr/>
        </p:nvCxnSpPr>
        <p:spPr>
          <a:xfrm flipV="1">
            <a:off x="1525639" y="2129316"/>
            <a:ext cx="0" cy="58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A80441EF-2FE8-49F2-BD66-C55E9713E18C}"/>
              </a:ext>
            </a:extLst>
          </p:cNvPr>
          <p:cNvCxnSpPr>
            <a:cxnSpLocks/>
          </p:cNvCxnSpPr>
          <p:nvPr/>
        </p:nvCxnSpPr>
        <p:spPr>
          <a:xfrm>
            <a:off x="1522333" y="2100288"/>
            <a:ext cx="368829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4672904F-3A4B-4046-AED4-6B9D7BD54B88}"/>
              </a:ext>
            </a:extLst>
          </p:cNvPr>
          <p:cNvCxnSpPr>
            <a:cxnSpLocks/>
          </p:cNvCxnSpPr>
          <p:nvPr/>
        </p:nvCxnSpPr>
        <p:spPr>
          <a:xfrm>
            <a:off x="2764638" y="4510475"/>
            <a:ext cx="244599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167E1F1C-FE07-4157-8B9A-9A7EB3E5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31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13" grpId="0"/>
      <p:bldP spid="70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5E4D-6876-4C5D-9BB2-D873EF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 2 – Typical Setting of Sharing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1337-6750-4AFF-B9A9-25AC2783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receptive field has a set of neurons (e.g., 64 neurons).</a:t>
            </a:r>
          </a:p>
          <a:p>
            <a:r>
              <a:rPr lang="en-US" dirty="0"/>
              <a:t>Parameters in these neurons are identical. </a:t>
            </a:r>
          </a:p>
          <a:p>
            <a:pPr lvl="1"/>
            <a:r>
              <a:rPr lang="en-US" dirty="0"/>
              <a:t>We call a neuron as a </a:t>
            </a:r>
            <a:r>
              <a:rPr lang="en-US" b="1" dirty="0"/>
              <a:t>filter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filter detects a </a:t>
            </a:r>
            <a:r>
              <a:rPr lang="en-US" b="1" dirty="0"/>
              <a:t>critical pattern</a:t>
            </a:r>
            <a:r>
              <a:rPr lang="en-US" dirty="0"/>
              <a:t> (e.g., beak) </a:t>
            </a:r>
          </a:p>
          <a:p>
            <a:r>
              <a:rPr lang="en-US" dirty="0"/>
              <a:t>In the below diagram, same color indicates the same weight 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198F6-4F2A-4FC9-9043-5A334A84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22" y="3315344"/>
            <a:ext cx="7114954" cy="28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142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8C6F-8C36-4633-8464-FC0CAD15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16838-C868-4F67-A271-AB40A6C4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7"/>
            <a:ext cx="7886700" cy="5413645"/>
          </a:xfrm>
        </p:spPr>
        <p:txBody>
          <a:bodyPr>
            <a:normAutofit/>
          </a:bodyPr>
          <a:lstStyle/>
          <a:p>
            <a:r>
              <a:rPr lang="en-US" dirty="0"/>
              <a:t>Combining the above two simplification methods, we have the </a:t>
            </a:r>
            <a:r>
              <a:rPr lang="en-US" b="1" dirty="0"/>
              <a:t>convolutional layer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Receptive Field</a:t>
            </a:r>
            <a:r>
              <a:rPr lang="en-US" dirty="0"/>
              <a:t>: instead of looking at the whole image, we just focus on critical patterns.</a:t>
            </a:r>
          </a:p>
          <a:p>
            <a:pPr lvl="1"/>
            <a:r>
              <a:rPr lang="en-US" b="1" dirty="0"/>
              <a:t>Parameter Sharing</a:t>
            </a:r>
            <a:r>
              <a:rPr lang="en-US" dirty="0"/>
              <a:t>: the same pattern appear in different regions of an image. We can use a filter to detect a pattern.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neural network that contains convolutional layer is called </a:t>
            </a:r>
            <a:r>
              <a:rPr lang="en-US" b="1" dirty="0"/>
              <a:t>convolutional neural network (CNN)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20282-F320-406E-B62B-FB1C3B7DB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19" y="3007316"/>
            <a:ext cx="6157542" cy="270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138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82F5-65D9-4B29-8A72-09752E6B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Filter Detect a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8451-6CD0-4082-900E-D310B77F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8"/>
            <a:ext cx="7886700" cy="5279214"/>
          </a:xfrm>
        </p:spPr>
        <p:txBody>
          <a:bodyPr>
            <a:normAutofit/>
          </a:bodyPr>
          <a:lstStyle/>
          <a:p>
            <a:r>
              <a:rPr lang="en-US" dirty="0"/>
              <a:t>Suppose that we have a 6 x 6 image and two kinds of filters:</a:t>
            </a:r>
          </a:p>
          <a:p>
            <a:pPr lvl="1"/>
            <a:r>
              <a:rPr lang="en-US" dirty="0"/>
              <a:t>Parameters (weights) of a filter is unknown. </a:t>
            </a:r>
          </a:p>
          <a:p>
            <a:pPr lvl="1"/>
            <a:r>
              <a:rPr lang="en-US" dirty="0"/>
              <a:t>For demonstration purpose, we assume weights in these two filters obtained after the training.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When we apply a filter to the image, we need to calculate </a:t>
            </a:r>
            <a:r>
              <a:rPr lang="en-US" b="1" dirty="0"/>
              <a:t>the inner-product </a:t>
            </a:r>
            <a:r>
              <a:rPr lang="en-US" dirty="0"/>
              <a:t>of a filter and receptive field. </a:t>
            </a:r>
          </a:p>
          <a:p>
            <a:r>
              <a:rPr lang="en-US" dirty="0"/>
              <a:t>Thus, we can see that </a:t>
            </a:r>
            <a:r>
              <a:rPr lang="en-US" b="1" dirty="0"/>
              <a:t>a large output value indicates that a filter detects the pattern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B45AF-C896-4340-9D64-4FBF64F0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17" y="2491531"/>
            <a:ext cx="2028926" cy="2330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D6D1A-FD6A-4CEF-9A67-383C86C14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095" y="2491531"/>
            <a:ext cx="1953283" cy="21025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8D047F-45B5-4512-9554-2BD90D530487}"/>
              </a:ext>
            </a:extLst>
          </p:cNvPr>
          <p:cNvSpPr/>
          <p:nvPr/>
        </p:nvSpPr>
        <p:spPr>
          <a:xfrm>
            <a:off x="2158717" y="2491531"/>
            <a:ext cx="1087822" cy="10234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F3905-A414-49DE-837C-391CAEBA9014}"/>
              </a:ext>
            </a:extLst>
          </p:cNvPr>
          <p:cNvSpPr txBox="1"/>
          <p:nvPr/>
        </p:nvSpPr>
        <p:spPr>
          <a:xfrm>
            <a:off x="4419553" y="28185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DBE2F-5BA1-4A4E-A6FA-BD8D36A95F51}"/>
              </a:ext>
            </a:extLst>
          </p:cNvPr>
          <p:cNvSpPr txBox="1"/>
          <p:nvPr/>
        </p:nvSpPr>
        <p:spPr>
          <a:xfrm>
            <a:off x="6855028" y="281859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9A59D-CA58-48AA-983F-65359981A12E}"/>
              </a:ext>
            </a:extLst>
          </p:cNvPr>
          <p:cNvSpPr/>
          <p:nvPr/>
        </p:nvSpPr>
        <p:spPr>
          <a:xfrm>
            <a:off x="2471443" y="2502586"/>
            <a:ext cx="1087822" cy="10234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1AF37-248E-4EBF-9131-6A933739171D}"/>
              </a:ext>
            </a:extLst>
          </p:cNvPr>
          <p:cNvSpPr txBox="1"/>
          <p:nvPr/>
        </p:nvSpPr>
        <p:spPr>
          <a:xfrm>
            <a:off x="6855028" y="307480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93C0BD-9060-4CDB-B9D1-FAD515992F12}"/>
              </a:ext>
            </a:extLst>
          </p:cNvPr>
          <p:cNvSpPr/>
          <p:nvPr/>
        </p:nvSpPr>
        <p:spPr>
          <a:xfrm>
            <a:off x="2791278" y="2513641"/>
            <a:ext cx="1087822" cy="10234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18B84-9BE5-499D-8A5C-082818BD6261}"/>
              </a:ext>
            </a:extLst>
          </p:cNvPr>
          <p:cNvSpPr txBox="1"/>
          <p:nvPr/>
        </p:nvSpPr>
        <p:spPr>
          <a:xfrm>
            <a:off x="6855028" y="331202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6A3D71-E317-4C0E-B235-4CD06E2CCA5A}"/>
              </a:ext>
            </a:extLst>
          </p:cNvPr>
          <p:cNvSpPr/>
          <p:nvPr/>
        </p:nvSpPr>
        <p:spPr>
          <a:xfrm>
            <a:off x="2165826" y="2491531"/>
            <a:ext cx="1087822" cy="102345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78579-AF46-4DD0-BADB-97BDFB1ABF25}"/>
              </a:ext>
            </a:extLst>
          </p:cNvPr>
          <p:cNvSpPr txBox="1"/>
          <p:nvPr/>
        </p:nvSpPr>
        <p:spPr>
          <a:xfrm>
            <a:off x="4406045" y="3853265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87D10E-75EB-4404-82FD-62844CF69FE1}"/>
              </a:ext>
            </a:extLst>
          </p:cNvPr>
          <p:cNvSpPr txBox="1"/>
          <p:nvPr/>
        </p:nvSpPr>
        <p:spPr>
          <a:xfrm>
            <a:off x="6868536" y="384325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-1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F7FFC-4D61-40F6-A2D9-DD47208C3990}"/>
              </a:ext>
            </a:extLst>
          </p:cNvPr>
          <p:cNvSpPr/>
          <p:nvPr/>
        </p:nvSpPr>
        <p:spPr>
          <a:xfrm>
            <a:off x="2478552" y="2512232"/>
            <a:ext cx="1087822" cy="102345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FB6E12-ED84-4E58-9CE4-D7E997A8077D}"/>
              </a:ext>
            </a:extLst>
          </p:cNvPr>
          <p:cNvSpPr txBox="1"/>
          <p:nvPr/>
        </p:nvSpPr>
        <p:spPr>
          <a:xfrm>
            <a:off x="6868536" y="408428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D55862-6B06-40DE-A373-D566559DA5A5}"/>
              </a:ext>
            </a:extLst>
          </p:cNvPr>
          <p:cNvSpPr/>
          <p:nvPr/>
        </p:nvSpPr>
        <p:spPr>
          <a:xfrm>
            <a:off x="2782078" y="2492572"/>
            <a:ext cx="1087822" cy="102345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448589-D4C9-4A28-94C9-601EB4CC6D61}"/>
              </a:ext>
            </a:extLst>
          </p:cNvPr>
          <p:cNvSpPr txBox="1"/>
          <p:nvPr/>
        </p:nvSpPr>
        <p:spPr>
          <a:xfrm>
            <a:off x="6868536" y="437447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-1</a:t>
            </a:r>
          </a:p>
        </p:txBody>
      </p:sp>
    </p:spTree>
    <p:extLst>
      <p:ext uri="{BB962C8B-B14F-4D97-AF65-F5344CB8AC3E}">
        <p14:creationId xmlns:p14="http://schemas.microsoft.com/office/powerpoint/2010/main" val="2764800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8" grpId="0"/>
      <p:bldP spid="9" grpId="0" animBg="1"/>
      <p:bldP spid="9" grpId="1" animBg="1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14" grpId="0"/>
      <p:bldP spid="15" grpId="0"/>
      <p:bldP spid="16" grpId="0" animBg="1"/>
      <p:bldP spid="16" grpId="1" animBg="1"/>
      <p:bldP spid="17" grpId="0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58A7-47FD-4AC3-9EFA-A9CBE16F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B151-9DDD-4FCD-BAD6-980684A1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filters to scan the whole image we can get </a:t>
            </a:r>
            <a:r>
              <a:rPr lang="en-US" b="1" dirty="0"/>
              <a:t>a feature map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56D13-F8B0-4CDD-ACCB-C70FC7C5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3" y="1702966"/>
            <a:ext cx="2028926" cy="2330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C3EAE4-D212-4DDA-B060-432767840D3A}"/>
              </a:ext>
            </a:extLst>
          </p:cNvPr>
          <p:cNvSpPr txBox="1"/>
          <p:nvPr/>
        </p:nvSpPr>
        <p:spPr>
          <a:xfrm>
            <a:off x="3244731" y="24538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7B3CC-CE68-4156-A44C-8A4B084B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196" y="2133182"/>
            <a:ext cx="1895607" cy="1010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A7BD7-028D-43FC-B5B6-86D58464B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703" y="1486573"/>
            <a:ext cx="2349646" cy="2330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8BA0E-2980-40EF-A7C3-8C0D5AF9EEEA}"/>
              </a:ext>
            </a:extLst>
          </p:cNvPr>
          <p:cNvSpPr txBox="1"/>
          <p:nvPr/>
        </p:nvSpPr>
        <p:spPr>
          <a:xfrm>
            <a:off x="5674738" y="24538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B1E5BC-D4C0-4560-97FE-1723D4C7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3" y="3846266"/>
            <a:ext cx="2028926" cy="2330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C9A2FD-3449-4127-89B7-DE32C115C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075" y="4473836"/>
            <a:ext cx="1809728" cy="950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A5D08-A232-46F6-BD35-E72FBC35A0A0}"/>
              </a:ext>
            </a:extLst>
          </p:cNvPr>
          <p:cNvSpPr txBox="1"/>
          <p:nvPr/>
        </p:nvSpPr>
        <p:spPr>
          <a:xfrm>
            <a:off x="3244731" y="4764299"/>
            <a:ext cx="2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CF055-F003-4F5D-A4C8-DD4154304EBB}"/>
              </a:ext>
            </a:extLst>
          </p:cNvPr>
          <p:cNvSpPr txBox="1"/>
          <p:nvPr/>
        </p:nvSpPr>
        <p:spPr>
          <a:xfrm>
            <a:off x="5639645" y="4764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1712F9-1CA9-46F8-8681-99ECD62CE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100" y="3858582"/>
            <a:ext cx="2560390" cy="2500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1B98F-1B64-4707-BD88-3E4899BEFDDE}"/>
              </a:ext>
            </a:extLst>
          </p:cNvPr>
          <p:cNvSpPr txBox="1"/>
          <p:nvPr/>
        </p:nvSpPr>
        <p:spPr>
          <a:xfrm>
            <a:off x="3244731" y="220083"/>
            <a:ext cx="598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 to calculate feature map dimension:</a:t>
            </a:r>
          </a:p>
          <a:p>
            <a:r>
              <a:rPr lang="en-US" dirty="0" err="1"/>
              <a:t>Output_size</a:t>
            </a:r>
            <a:r>
              <a:rPr lang="en-US" dirty="0"/>
              <a:t> = (</a:t>
            </a:r>
            <a:r>
              <a:rPr lang="en-US" dirty="0" err="1"/>
              <a:t>input_size</a:t>
            </a:r>
            <a:r>
              <a:rPr lang="en-US" dirty="0"/>
              <a:t> – </a:t>
            </a:r>
            <a:r>
              <a:rPr lang="en-US" dirty="0" err="1"/>
              <a:t>filter_size</a:t>
            </a:r>
            <a:r>
              <a:rPr lang="en-US" dirty="0"/>
              <a:t> + 2 * padding)/stride +1</a:t>
            </a:r>
          </a:p>
        </p:txBody>
      </p:sp>
    </p:spTree>
    <p:extLst>
      <p:ext uri="{BB962C8B-B14F-4D97-AF65-F5344CB8AC3E}">
        <p14:creationId xmlns:p14="http://schemas.microsoft.com/office/powerpoint/2010/main" val="6086762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D9B-4D6E-4AE6-9A36-FDB980C9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5C7C-2FBE-4EAA-A78C-38607BE3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8"/>
            <a:ext cx="7886700" cy="5363311"/>
          </a:xfrm>
        </p:spPr>
        <p:txBody>
          <a:bodyPr>
            <a:normAutofit/>
          </a:bodyPr>
          <a:lstStyle/>
          <a:p>
            <a:r>
              <a:rPr lang="en-US" dirty="0"/>
              <a:t>For instance, we have a model with two convolutional layers. </a:t>
            </a:r>
          </a:p>
          <a:p>
            <a:pPr lvl="1"/>
            <a:r>
              <a:rPr lang="en-US" dirty="0"/>
              <a:t>Each convolutional layer has 64 filters.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output of the first convolution layer is a feature map (or image) with 64 channel</a:t>
            </a:r>
            <a:r>
              <a:rPr lang="en-US" altLang="zh-CN" dirty="0"/>
              <a:t>s, and the size is 4 x 4 x 64</a:t>
            </a:r>
            <a:r>
              <a:rPr lang="en-US" dirty="0"/>
              <a:t>. </a:t>
            </a:r>
          </a:p>
          <a:p>
            <a:r>
              <a:rPr lang="en-US" dirty="0"/>
              <a:t>The output of the second convolution layer is a feature map (or image) with the size of 3 x 3 x 64.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A275F-2F4D-41B8-8BAF-DF50CC6D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37" y="1989829"/>
            <a:ext cx="1984163" cy="2878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26D49C-4474-423A-8BF7-04E586C9B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214" y="1845577"/>
            <a:ext cx="2256762" cy="2200471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5E691CA-4C47-48C2-9C40-36896EDC3698}"/>
              </a:ext>
            </a:extLst>
          </p:cNvPr>
          <p:cNvCxnSpPr/>
          <p:nvPr/>
        </p:nvCxnSpPr>
        <p:spPr>
          <a:xfrm rot="10800000" flipV="1">
            <a:off x="2130805" y="2986480"/>
            <a:ext cx="973123" cy="8388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EFF9BF4-6372-4232-9EC8-A08EBB3F6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262" y="3317585"/>
            <a:ext cx="3158761" cy="162154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A656FC-C074-47EF-BB32-621D4F6EF60F}"/>
              </a:ext>
            </a:extLst>
          </p:cNvPr>
          <p:cNvCxnSpPr>
            <a:cxnSpLocks/>
          </p:cNvCxnSpPr>
          <p:nvPr/>
        </p:nvCxnSpPr>
        <p:spPr>
          <a:xfrm flipH="1">
            <a:off x="2214696" y="4563611"/>
            <a:ext cx="31705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2256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A4AD-7CD7-B0A7-1C66-911E9258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D8F5-30EF-70EA-3E01-B1BE1440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17758"/>
            <a:ext cx="7886700" cy="4963305"/>
          </a:xfrm>
        </p:spPr>
        <p:txBody>
          <a:bodyPr/>
          <a:lstStyle/>
          <a:p>
            <a:r>
              <a:rPr lang="en-US" dirty="0"/>
              <a:t>The Objective of Image Classification:</a:t>
            </a:r>
          </a:p>
          <a:p>
            <a:pPr lvl="1"/>
            <a:r>
              <a:rPr lang="en-US" dirty="0"/>
              <a:t>Input: an image</a:t>
            </a:r>
          </a:p>
          <a:p>
            <a:pPr lvl="1"/>
            <a:r>
              <a:rPr lang="en-US" dirty="0"/>
              <a:t>Output: the category of objects in the input image</a:t>
            </a:r>
          </a:p>
          <a:p>
            <a:r>
              <a:rPr lang="en-US" dirty="0"/>
              <a:t>For instance:</a:t>
            </a:r>
          </a:p>
          <a:p>
            <a:pPr lvl="1"/>
            <a:r>
              <a:rPr lang="en-US" dirty="0"/>
              <a:t>Input: a 100 x 100 pixels image</a:t>
            </a:r>
          </a:p>
          <a:p>
            <a:pPr lvl="1"/>
            <a:r>
              <a:rPr lang="en-US" dirty="0"/>
              <a:t>Output: […, 0.2, 0.7, 0.1, …]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Notice that, once the model is determined, all the images to be classified should have the same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51030-1E24-7005-BA0A-420BE0F4B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1" y="3177368"/>
            <a:ext cx="4799932" cy="2079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0DBC6-13B0-9BF7-A79A-6DE61EA6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69" y="2734998"/>
            <a:ext cx="1535554" cy="126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39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08E-04ED-4A88-AF41-B8BFC074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F487-90ED-47B9-8D5D-3CF8E8E8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Subsampling</a:t>
            </a:r>
            <a:r>
              <a:rPr lang="en-US" dirty="0"/>
              <a:t> the pixels will not change the object.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that, subsampling is not to shrink an image but </a:t>
            </a:r>
            <a:r>
              <a:rPr lang="en-US" b="1" dirty="0"/>
              <a:t>remove</a:t>
            </a:r>
            <a:r>
              <a:rPr lang="en-US" dirty="0"/>
              <a:t> some pixels in an image.  </a:t>
            </a:r>
          </a:p>
          <a:p>
            <a:pPr lvl="1"/>
            <a:r>
              <a:rPr lang="en-US" dirty="0"/>
              <a:t>The benefit of doing this is to reduce the input image size.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D9261-D401-4E3F-A6F4-7B588EC9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26" y="1565315"/>
            <a:ext cx="5483953" cy="2226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523AA5-C22B-4E7A-AE0C-2DB6BD00C31C}"/>
              </a:ext>
            </a:extLst>
          </p:cNvPr>
          <p:cNvSpPr txBox="1"/>
          <p:nvPr/>
        </p:nvSpPr>
        <p:spPr>
          <a:xfrm>
            <a:off x="2541864" y="3695310"/>
            <a:ext cx="16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Size: 256 x 256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4BE58-8238-47B6-8420-B4CCADC2B0EC}"/>
              </a:ext>
            </a:extLst>
          </p:cNvPr>
          <p:cNvSpPr txBox="1"/>
          <p:nvPr/>
        </p:nvSpPr>
        <p:spPr>
          <a:xfrm>
            <a:off x="6075650" y="3668039"/>
            <a:ext cx="13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Size: 32 x 32</a:t>
            </a:r>
          </a:p>
        </p:txBody>
      </p:sp>
    </p:spTree>
    <p:extLst>
      <p:ext uri="{BB962C8B-B14F-4D97-AF65-F5344CB8AC3E}">
        <p14:creationId xmlns:p14="http://schemas.microsoft.com/office/powerpoint/2010/main" val="16647900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Pooling – Max Pooling 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895269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737098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578927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420756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895269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737098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578927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3420756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895269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737098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2578927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3420756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895269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1737098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2578927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3420756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711842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200612" y="208662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5064249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5906078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6747907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589736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5064249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5906078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747907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7589736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5064249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5906078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6747907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7589736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5064249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5906078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6747907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7589736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706936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3329090" y="207236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5269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578926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95269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578926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64250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747907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064250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747907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E42C34-B14D-4989-AABA-9FB52B29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59FA2-037A-447C-A223-61DBDD8010EC}"/>
              </a:ext>
            </a:extLst>
          </p:cNvPr>
          <p:cNvSpPr/>
          <p:nvPr/>
        </p:nvSpPr>
        <p:spPr>
          <a:xfrm>
            <a:off x="628649" y="893954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observation 3, we design the max pooling operation.</a:t>
            </a:r>
          </a:p>
          <a:p>
            <a:pPr lvl="1"/>
            <a:r>
              <a:rPr lang="en-US" dirty="0"/>
              <a:t>Max pooling: pick the </a:t>
            </a:r>
            <a:r>
              <a:rPr lang="en-US" b="1" dirty="0"/>
              <a:t>max</a:t>
            </a:r>
            <a:r>
              <a:rPr lang="en-US" dirty="0"/>
              <a:t> pixel in a receptive field and remove all others. </a:t>
            </a:r>
          </a:p>
        </p:txBody>
      </p:sp>
    </p:spTree>
    <p:extLst>
      <p:ext uri="{BB962C8B-B14F-4D97-AF65-F5344CB8AC3E}">
        <p14:creationId xmlns:p14="http://schemas.microsoft.com/office/powerpoint/2010/main" val="342984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6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9" grpId="0"/>
      <p:bldP spid="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.hswstatic.com/gif/whiskers-sam.jpg">
            <a:extLst>
              <a:ext uri="{FF2B5EF4-FFF2-40B4-BE49-F238E27FC236}">
                <a16:creationId xmlns:a16="http://schemas.microsoft.com/office/drawing/2014/main" id="{40511C1B-C01B-477F-AE36-DDAC88C2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3" y="1831341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9EA47F-AF93-4DB1-B66A-7D6964ADEA0B}"/>
              </a:ext>
            </a:extLst>
          </p:cNvPr>
          <p:cNvSpPr/>
          <p:nvPr/>
        </p:nvSpPr>
        <p:spPr>
          <a:xfrm>
            <a:off x="1116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向下箭號 11">
            <a:extLst>
              <a:ext uri="{FF2B5EF4-FFF2-40B4-BE49-F238E27FC236}">
                <a16:creationId xmlns:a16="http://schemas.microsoft.com/office/drawing/2014/main" id="{0D6DDD35-639C-4B71-BADC-D438AE95DB3F}"/>
              </a:ext>
            </a:extLst>
          </p:cNvPr>
          <p:cNvSpPr/>
          <p:nvPr/>
        </p:nvSpPr>
        <p:spPr>
          <a:xfrm>
            <a:off x="1735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下箭號 17">
            <a:extLst>
              <a:ext uri="{FF2B5EF4-FFF2-40B4-BE49-F238E27FC236}">
                <a16:creationId xmlns:a16="http://schemas.microsoft.com/office/drawing/2014/main" id="{0626EB99-E720-4A48-A6E1-0109B1AC4F53}"/>
              </a:ext>
            </a:extLst>
          </p:cNvPr>
          <p:cNvSpPr/>
          <p:nvPr/>
        </p:nvSpPr>
        <p:spPr>
          <a:xfrm>
            <a:off x="1735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向下箭號 17">
            <a:extLst>
              <a:ext uri="{FF2B5EF4-FFF2-40B4-BE49-F238E27FC236}">
                <a16:creationId xmlns:a16="http://schemas.microsoft.com/office/drawing/2014/main" id="{A4D5B002-971F-4546-94F8-6C09F6B8B15D}"/>
              </a:ext>
            </a:extLst>
          </p:cNvPr>
          <p:cNvSpPr/>
          <p:nvPr/>
        </p:nvSpPr>
        <p:spPr>
          <a:xfrm>
            <a:off x="1735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98860-6916-4471-A52C-62C0A5ADE23E}"/>
              </a:ext>
            </a:extLst>
          </p:cNvPr>
          <p:cNvSpPr txBox="1"/>
          <p:nvPr/>
        </p:nvSpPr>
        <p:spPr>
          <a:xfrm rot="5400000">
            <a:off x="1747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F1C6006-ED82-4960-B51F-1380F61947DB}"/>
              </a:ext>
            </a:extLst>
          </p:cNvPr>
          <p:cNvGrpSpPr/>
          <p:nvPr/>
        </p:nvGrpSpPr>
        <p:grpSpPr>
          <a:xfrm>
            <a:off x="4703895" y="460517"/>
            <a:ext cx="3429024" cy="3386185"/>
            <a:chOff x="4572000" y="2134622"/>
            <a:chExt cx="3429024" cy="3386185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BBBCAB90-C135-43C3-B5E4-643C2904A5FE}"/>
                </a:ext>
              </a:extLst>
            </p:cNvPr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DCDB7ED-B691-4B9B-B045-6D9FDE4D9435}"/>
                </a:ext>
              </a:extLst>
            </p:cNvPr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57945AB5-8AE3-4733-83FE-6DD385705890}"/>
                </a:ext>
              </a:extLst>
            </p:cNvPr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88BA1C5-B496-411C-8EE5-813B5D27EDE1}"/>
                </a:ext>
              </a:extLst>
            </p:cNvPr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2FADA629-4EFB-4775-901F-396132870E19}"/>
                </a:ext>
              </a:extLst>
            </p:cNvPr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2813A8F-DEB2-47BD-AAAE-4BE1FD25C990}"/>
                </a:ext>
              </a:extLst>
            </p:cNvPr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269C30E0-BE49-4888-9C29-B994B816BEF5}"/>
                </a:ext>
              </a:extLst>
            </p:cNvPr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CE45B7A-49F2-4D03-A7BC-33FD7B97F6E9}"/>
                </a:ext>
              </a:extLst>
            </p:cNvPr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B98EAC1-20FD-4B98-8901-294A04600704}"/>
                </a:ext>
              </a:extLst>
            </p:cNvPr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1AE0EF4-8EEA-44FD-B654-D18DEB1CF5DE}"/>
                </a:ext>
              </a:extLst>
            </p:cNvPr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A92C3026-0AF2-4FDD-92BD-E435054519CA}"/>
                </a:ext>
              </a:extLst>
            </p:cNvPr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DEEB81A-5792-4345-B31F-EBEEB37447E6}"/>
                </a:ext>
              </a:extLst>
            </p:cNvPr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44663BB-485E-4E6B-9D6A-B9C3C6DD3212}"/>
                </a:ext>
              </a:extLst>
            </p:cNvPr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48B87009-F4DF-4180-8092-FFE56505E9CE}"/>
                </a:ext>
              </a:extLst>
            </p:cNvPr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5FA9069-C989-4684-B255-3916F9A54BBF}"/>
                </a:ext>
              </a:extLst>
            </p:cNvPr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FA677C0-C9BD-4755-9434-93DF20957467}"/>
                </a:ext>
              </a:extLst>
            </p:cNvPr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C197B833-84A5-4CE2-8304-79223F7AD927}"/>
                </a:ext>
              </a:extLst>
            </p:cNvPr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61A6A63A-E70F-4C2A-8660-D5C96FEFE893}"/>
                </a:ext>
              </a:extLst>
            </p:cNvPr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57FC184-D68E-4E15-B40C-BB6AA603159D}"/>
                </a:ext>
              </a:extLst>
            </p:cNvPr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3A1D997-4536-44FD-BC04-545C24EE0462}"/>
                </a:ext>
              </a:extLst>
            </p:cNvPr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8AEEF71-8855-48C5-9317-A41CA3DEF564}"/>
                </a:ext>
              </a:extLst>
            </p:cNvPr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C9345D6-5B81-4558-99DF-3A10ACEE7FC6}"/>
                </a:ext>
              </a:extLst>
            </p:cNvPr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A7B4284-1A92-4719-AE4A-A4BAE42EB61C}"/>
                </a:ext>
              </a:extLst>
            </p:cNvPr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5F9DB96-7D2A-48A4-96C0-64C49F31D2DF}"/>
                </a:ext>
              </a:extLst>
            </p:cNvPr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38ED881-D7FD-460C-B55D-7BAD56E1D600}"/>
                </a:ext>
              </a:extLst>
            </p:cNvPr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DB11323-93F9-49A9-9CB7-B86856CC76BB}"/>
                </a:ext>
              </a:extLst>
            </p:cNvPr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6AB53DFA-3581-4D68-8062-C717C2AABA65}"/>
                </a:ext>
              </a:extLst>
            </p:cNvPr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FCEDAF47-6A06-452C-8752-5C727FA6BE73}"/>
                </a:ext>
              </a:extLst>
            </p:cNvPr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E142134-7B4E-4ABA-BBBB-C2CBC2DBB29D}"/>
                </a:ext>
              </a:extLst>
            </p:cNvPr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8E5C5F7-4B0F-45FA-909F-F58FFBE6F6C2}"/>
                </a:ext>
              </a:extLst>
            </p:cNvPr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7F5F78D4-E1F5-4816-9269-B7ED500C7E1E}"/>
                </a:ext>
              </a:extLst>
            </p:cNvPr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19CDACFF-2A63-451C-922B-AB65216BC6DF}"/>
                </a:ext>
              </a:extLst>
            </p:cNvPr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5973CE4A-CF3B-4FBD-9B25-7817FCF7AB6E}"/>
              </a:ext>
            </a:extLst>
          </p:cNvPr>
          <p:cNvSpPr/>
          <p:nvPr/>
        </p:nvSpPr>
        <p:spPr>
          <a:xfrm>
            <a:off x="4531114" y="368842"/>
            <a:ext cx="3825080" cy="360267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8338A60-1F6A-4F35-B9A1-76B9E36C39BE}"/>
              </a:ext>
            </a:extLst>
          </p:cNvPr>
          <p:cNvCxnSpPr>
            <a:cxnSpLocks/>
          </p:cNvCxnSpPr>
          <p:nvPr/>
        </p:nvCxnSpPr>
        <p:spPr>
          <a:xfrm>
            <a:off x="2438401" y="4423256"/>
            <a:ext cx="110776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341DCEB-AD12-441B-B069-E6951436650A}"/>
              </a:ext>
            </a:extLst>
          </p:cNvPr>
          <p:cNvCxnSpPr>
            <a:cxnSpLocks/>
          </p:cNvCxnSpPr>
          <p:nvPr/>
        </p:nvCxnSpPr>
        <p:spPr>
          <a:xfrm>
            <a:off x="3546170" y="2188830"/>
            <a:ext cx="0" cy="2234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1F3F715-DED8-4C50-B5A3-C25BA41153F4}"/>
              </a:ext>
            </a:extLst>
          </p:cNvPr>
          <p:cNvSpPr txBox="1"/>
          <p:nvPr/>
        </p:nvSpPr>
        <p:spPr>
          <a:xfrm>
            <a:off x="4365774" y="3942079"/>
            <a:ext cx="42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“Image” with 64 channels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16A8084-09F0-427E-97B0-E6D432AB2ADF}"/>
              </a:ext>
            </a:extLst>
          </p:cNvPr>
          <p:cNvSpPr txBox="1"/>
          <p:nvPr/>
        </p:nvSpPr>
        <p:spPr>
          <a:xfrm>
            <a:off x="329948" y="279854"/>
            <a:ext cx="38250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Convolutional Layers</a:t>
            </a:r>
          </a:p>
          <a:p>
            <a:r>
              <a:rPr lang="en-US" altLang="zh-TW" sz="3200" b="1" i="1" u="sng" dirty="0"/>
              <a:t>+ Pooling </a:t>
            </a:r>
            <a:endParaRPr lang="zh-TW" altLang="en-US" sz="3200" b="1" i="1" u="sng" dirty="0"/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777E99C-8BCF-472D-839C-5B576871C296}"/>
              </a:ext>
            </a:extLst>
          </p:cNvPr>
          <p:cNvCxnSpPr>
            <a:cxnSpLocks/>
          </p:cNvCxnSpPr>
          <p:nvPr/>
        </p:nvCxnSpPr>
        <p:spPr>
          <a:xfrm>
            <a:off x="3546170" y="2118389"/>
            <a:ext cx="8727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E23BC50B-66D8-4316-9EEE-4354B4781758}"/>
              </a:ext>
            </a:extLst>
          </p:cNvPr>
          <p:cNvSpPr/>
          <p:nvPr/>
        </p:nvSpPr>
        <p:spPr>
          <a:xfrm>
            <a:off x="5225744" y="4510363"/>
            <a:ext cx="2527606" cy="222305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D3DE65FD-5EF3-4F99-8E65-17EA22E047AB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2476128" y="5621890"/>
            <a:ext cx="2749616" cy="2035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499E423-C0AC-4E6B-A07B-52454AF27A58}"/>
              </a:ext>
            </a:extLst>
          </p:cNvPr>
          <p:cNvSpPr/>
          <p:nvPr/>
        </p:nvSpPr>
        <p:spPr>
          <a:xfrm>
            <a:off x="1116284" y="471219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Pooling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0EBBF10-35C9-432D-BAA0-075B948800B9}"/>
              </a:ext>
            </a:extLst>
          </p:cNvPr>
          <p:cNvGrpSpPr/>
          <p:nvPr/>
        </p:nvGrpSpPr>
        <p:grpSpPr>
          <a:xfrm>
            <a:off x="5545724" y="4703110"/>
            <a:ext cx="1947915" cy="1771562"/>
            <a:chOff x="1561968" y="1612084"/>
            <a:chExt cx="1947915" cy="1771562"/>
          </a:xfrm>
        </p:grpSpPr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EE8A87AD-5BB5-4613-BD9E-CBDA00DFC189}"/>
                </a:ext>
              </a:extLst>
            </p:cNvPr>
            <p:cNvSpPr/>
            <p:nvPr/>
          </p:nvSpPr>
          <p:spPr>
            <a:xfrm>
              <a:off x="1593212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71D870D6-B89E-44EA-AE21-C2C3053ED278}"/>
                </a:ext>
              </a:extLst>
            </p:cNvPr>
            <p:cNvSpPr/>
            <p:nvPr/>
          </p:nvSpPr>
          <p:spPr>
            <a:xfrm>
              <a:off x="2564819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59BEEF9-AF45-4AFB-BCBF-13121A032177}"/>
                </a:ext>
              </a:extLst>
            </p:cNvPr>
            <p:cNvSpPr/>
            <p:nvPr/>
          </p:nvSpPr>
          <p:spPr>
            <a:xfrm>
              <a:off x="2533575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D9E519E0-8E52-43D7-8839-F22042116F1E}"/>
                </a:ext>
              </a:extLst>
            </p:cNvPr>
            <p:cNvSpPr/>
            <p:nvPr/>
          </p:nvSpPr>
          <p:spPr>
            <a:xfrm>
              <a:off x="1561968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592B4296-9E21-418F-AE7D-BEE954DD2B82}"/>
                </a:ext>
              </a:extLst>
            </p:cNvPr>
            <p:cNvSpPr/>
            <p:nvPr/>
          </p:nvSpPr>
          <p:spPr>
            <a:xfrm>
              <a:off x="1783304" y="1828843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AA1E1B12-D1F6-4352-81A3-0D67CD2E5A31}"/>
                </a:ext>
              </a:extLst>
            </p:cNvPr>
            <p:cNvSpPr/>
            <p:nvPr/>
          </p:nvSpPr>
          <p:spPr>
            <a:xfrm>
              <a:off x="2789883" y="1806541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63DE7E30-C3C8-4A53-878C-6235CB1A198A}"/>
                </a:ext>
              </a:extLst>
            </p:cNvPr>
            <p:cNvSpPr/>
            <p:nvPr/>
          </p:nvSpPr>
          <p:spPr>
            <a:xfrm>
              <a:off x="2758639" y="2661155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8ACA837C-A870-4EA6-8EBF-063EB4D227FA}"/>
                </a:ext>
              </a:extLst>
            </p:cNvPr>
            <p:cNvSpPr/>
            <p:nvPr/>
          </p:nvSpPr>
          <p:spPr>
            <a:xfrm>
              <a:off x="1766401" y="2663646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72F0932-2642-4F25-A3E8-7B14A45EC30F}"/>
              </a:ext>
            </a:extLst>
          </p:cNvPr>
          <p:cNvSpPr txBox="1"/>
          <p:nvPr/>
        </p:nvSpPr>
        <p:spPr>
          <a:xfrm rot="16200000" flipH="1">
            <a:off x="-331724" y="4170347"/>
            <a:ext cx="154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Repeat</a:t>
            </a:r>
            <a:endParaRPr lang="zh-TW" altLang="en-US" sz="2800" dirty="0"/>
          </a:p>
        </p:txBody>
      </p:sp>
      <p:sp>
        <p:nvSpPr>
          <p:cNvPr id="50" name="左大括弧 49">
            <a:extLst>
              <a:ext uri="{FF2B5EF4-FFF2-40B4-BE49-F238E27FC236}">
                <a16:creationId xmlns:a16="http://schemas.microsoft.com/office/drawing/2014/main" id="{C37C0289-074F-4834-BCC4-6C149B925AFC}"/>
              </a:ext>
            </a:extLst>
          </p:cNvPr>
          <p:cNvSpPr/>
          <p:nvPr/>
        </p:nvSpPr>
        <p:spPr>
          <a:xfrm>
            <a:off x="790076" y="3398042"/>
            <a:ext cx="402859" cy="2397506"/>
          </a:xfrm>
          <a:prstGeom prst="leftBrace">
            <a:avLst>
              <a:gd name="adj1" fmla="val 2274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投影片編號版面配置區 50">
            <a:extLst>
              <a:ext uri="{FF2B5EF4-FFF2-40B4-BE49-F238E27FC236}">
                <a16:creationId xmlns:a16="http://schemas.microsoft.com/office/drawing/2014/main" id="{CB107DFC-F7C0-4D2B-83CA-77EACCDB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1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85" grpId="0" animBg="1"/>
      <p:bldP spid="62" grpId="0" animBg="1"/>
      <p:bldP spid="47" grpId="0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330275" y="2341295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Fully Connected Layers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214" y="258477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858027" y="1772917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cat dog ……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30495" y="1996453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30495" y="3096465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Pooling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30495" y="4164678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30495" y="5197930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Pooling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04790" y="6122614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Flatten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6450192" y="151870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向下箭號 17"/>
          <p:cNvSpPr/>
          <p:nvPr/>
        </p:nvSpPr>
        <p:spPr>
          <a:xfrm>
            <a:off x="6450192" y="262949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向下箭號 18"/>
          <p:cNvSpPr/>
          <p:nvPr/>
        </p:nvSpPr>
        <p:spPr>
          <a:xfrm>
            <a:off x="6450192" y="372113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6450192" y="475612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右彎箭號 16"/>
          <p:cNvSpPr/>
          <p:nvPr/>
        </p:nvSpPr>
        <p:spPr>
          <a:xfrm rot="10800000">
            <a:off x="5461781" y="5820350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734786" y="5407860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42AE01-3475-471E-B114-13B391DFC302}"/>
              </a:ext>
            </a:extLst>
          </p:cNvPr>
          <p:cNvSpPr txBox="1"/>
          <p:nvPr/>
        </p:nvSpPr>
        <p:spPr>
          <a:xfrm>
            <a:off x="3386687" y="2499492"/>
            <a:ext cx="148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24516F-BCFC-4354-8DEB-26C94F7C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  <p:bldP spid="22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lgs.tw/img/xp1.png.pagespeed.ic.NzL0vritb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9519" y="1531580"/>
            <a:ext cx="2566207" cy="27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Application: Playing Go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66707" y="2256594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524348" y="25980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956294" y="25980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6488008" y="2275124"/>
            <a:ext cx="1596788" cy="1234764"/>
            <a:chOff x="6737868" y="2183226"/>
            <a:chExt cx="1596788" cy="1234764"/>
          </a:xfrm>
        </p:grpSpPr>
        <p:sp>
          <p:nvSpPr>
            <p:cNvPr id="9" name="文字方塊 8"/>
            <p:cNvSpPr txBox="1"/>
            <p:nvPr/>
          </p:nvSpPr>
          <p:spPr>
            <a:xfrm>
              <a:off x="6824399" y="2586993"/>
              <a:ext cx="1409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(19 x 19 positions)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737868" y="2183226"/>
              <a:ext cx="1596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Next move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080076" y="4179098"/>
            <a:ext cx="271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19 x 19 vector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00942" y="4749867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Black: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800942" y="5199032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white: 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00942" y="5648197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none: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956294" y="3562931"/>
            <a:ext cx="271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19 x 19 classes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680602" y="4623211"/>
            <a:ext cx="4929997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Fully-connected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 can be used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680603" y="5669311"/>
            <a:ext cx="4929996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But CNN performs much better.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2810" y="3766348"/>
            <a:ext cx="197673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19 x 19 matrix (image)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EB10E8-3FD4-4780-AAE5-AAAD8D6C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FEC677-D352-46E9-AD28-9EAA55566748}"/>
              </a:ext>
            </a:extLst>
          </p:cNvPr>
          <p:cNvSpPr txBox="1"/>
          <p:nvPr/>
        </p:nvSpPr>
        <p:spPr>
          <a:xfrm>
            <a:off x="218373" y="5010095"/>
            <a:ext cx="172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48 channels in Alpha Go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05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Go playing?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patterns are much smaller than the whole image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085" y="2336063"/>
            <a:ext cx="1306513" cy="12694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http://e.blog.xuite.net/e/1/b/d/15813770/blog_852349/txt/33202844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62" y="4301541"/>
            <a:ext cx="2067875" cy="206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e.blog.xuite.net/e/1/b/d/15813770/blog_852349/txt/33202844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33" y="4301541"/>
            <a:ext cx="2067875" cy="206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875" y="4498905"/>
            <a:ext cx="596466" cy="5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16" y="5693658"/>
            <a:ext cx="596466" cy="5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字方塊 4"/>
          <p:cNvSpPr txBox="1"/>
          <p:nvPr/>
        </p:nvSpPr>
        <p:spPr>
          <a:xfrm>
            <a:off x="1378672" y="2938714"/>
            <a:ext cx="490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Alpha Go uses 5 x 5 for first layer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EE292D-8B68-462C-8DFB-D521BAF0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39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AACE-4933-4BCB-A80C-7B012A73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Classic CNN Model: VGG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DE5B-0E88-4605-8679-6C3E3B15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VGG (Visual Geometry Group) is a state-of-the-art CNN model in 2014. </a:t>
            </a:r>
          </a:p>
          <a:p>
            <a:pPr lvl="1"/>
            <a:r>
              <a:rPr lang="en-US" dirty="0"/>
              <a:t>VGG contains multiple convolutional and maxpooling layers.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724DD-0247-49E7-813D-D5BD9EBC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58" y="2068731"/>
            <a:ext cx="4446007" cy="4424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C763E9-0973-4350-8558-706D5FA0A6C8}"/>
              </a:ext>
            </a:extLst>
          </p:cNvPr>
          <p:cNvSpPr txBox="1"/>
          <p:nvPr/>
        </p:nvSpPr>
        <p:spPr>
          <a:xfrm>
            <a:off x="5461538" y="2030052"/>
            <a:ext cx="35587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VGG is a 16-layer network (not counting the maxpooling and the </a:t>
            </a:r>
            <a:r>
              <a:rPr lang="en-US" dirty="0" err="1"/>
              <a:t>softmax</a:t>
            </a:r>
            <a:r>
              <a:rPr lang="en-US" dirty="0"/>
              <a:t> layer)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also called VGG16.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only uses 3x3 convolutions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back-to-back 3x3 convolution = One 5x5 receptive field.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Three back-to-back 3x3 convolution = One 7x7 receptive field.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37488-F81F-41BB-8F50-A93F8F142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40" y="5264970"/>
            <a:ext cx="2979368" cy="14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752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55E5-428F-49A3-89CB-1C58AC36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VGG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6BA2-9CB5-408B-B5A1-6CA10408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3F09F-E373-4A32-8ADC-A8B725AB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86" y="1574461"/>
            <a:ext cx="4446007" cy="4424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6B1AF-F3A1-4369-82B5-66E4BAC2A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288" y="826495"/>
            <a:ext cx="1176156" cy="1196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BB4CC8-FF7B-4279-B390-253984929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207" y="2667168"/>
            <a:ext cx="1200318" cy="127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90CA4-0731-4882-96C5-8AC30ABA9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38" y="4441118"/>
            <a:ext cx="1162212" cy="1238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06067-D459-4E22-AC8D-BCCAA3429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6798" y="3364042"/>
            <a:ext cx="1055488" cy="1159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FCC4DE-A5C2-498C-906D-56E604219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2718" y="5372270"/>
            <a:ext cx="1055487" cy="1121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8845C8-A0EB-4CF2-8138-82F3AAF929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9529" y="3127709"/>
            <a:ext cx="1021682" cy="113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620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3687-785E-4D16-A2CA-313DF982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A23E-452C-400D-99A4-C995294C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https://pytorch.org/tutorials/beginner/blitz/cifar10_tutorial.html</a:t>
            </a:r>
          </a:p>
        </p:txBody>
      </p:sp>
    </p:spTree>
    <p:extLst>
      <p:ext uri="{BB962C8B-B14F-4D97-AF65-F5344CB8AC3E}">
        <p14:creationId xmlns:p14="http://schemas.microsoft.com/office/powerpoint/2010/main" val="3293730831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00C-0A29-0CCA-FBAD-A94B823D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6D9B-746E-DEB8-96D5-47B55D8B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image classification problem, the input image is a </a:t>
            </a:r>
            <a:r>
              <a:rPr lang="en-US" b="1" dirty="0"/>
              <a:t>vector of pixels</a:t>
            </a:r>
            <a:r>
              <a:rPr lang="en-US" dirty="0"/>
              <a:t>.</a:t>
            </a:r>
          </a:p>
          <a:p>
            <a:r>
              <a:rPr lang="en-US" dirty="0"/>
              <a:t>For a color image with the size of 100 x 100, it has </a:t>
            </a:r>
            <a:r>
              <a:rPr lang="en-US" b="1" dirty="0"/>
              <a:t>3 channels</a:t>
            </a:r>
            <a:r>
              <a:rPr lang="en-US" dirty="0"/>
              <a:t> (red, yellow, blue), and each channel contains 100 x 100 pixels.</a:t>
            </a:r>
          </a:p>
          <a:p>
            <a:pPr lvl="1"/>
            <a:r>
              <a:rPr lang="en-US" dirty="0"/>
              <a:t>Combine 3 channels, we can get a color image.</a:t>
            </a:r>
          </a:p>
          <a:p>
            <a:pPr lvl="1"/>
            <a:r>
              <a:rPr lang="en-US" dirty="0"/>
              <a:t>For grey images (only has white and black), they have 1 channel.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49628-2A69-8C76-61B4-E09CA199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526" y="2879426"/>
            <a:ext cx="4690913" cy="35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8791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235-FB09-69F4-51B4-FEC6C996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with Fully Connected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ACB7-E65E-A440-E3CB-BDD319BC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images are vectors to the model, can we use the regular </a:t>
            </a:r>
            <a:r>
              <a:rPr lang="en-US" b="1" dirty="0"/>
              <a:t>fully connected neural network</a:t>
            </a:r>
            <a:r>
              <a:rPr lang="en-US" dirty="0"/>
              <a:t> as the model to do the image classification task?</a:t>
            </a:r>
          </a:p>
          <a:p>
            <a:pPr lvl="1"/>
            <a:r>
              <a:rPr lang="en-US" dirty="0"/>
              <a:t>We can, but the input data size is too large, and the unknown parameters in the model is too many.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A0C18-F881-CF12-95AB-72D2839F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75" y="2602770"/>
            <a:ext cx="4879385" cy="368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8101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EF35-8C95-4060-2A96-31AC4D1A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EA848-5E4D-468B-47A6-E67AECE6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8"/>
            <a:ext cx="7886700" cy="5429367"/>
          </a:xfrm>
        </p:spPr>
        <p:txBody>
          <a:bodyPr>
            <a:normAutofit/>
          </a:bodyPr>
          <a:lstStyle/>
          <a:p>
            <a:r>
              <a:rPr lang="en-US" dirty="0"/>
              <a:t>When humans identify the class of an object in the image, we will use some </a:t>
            </a:r>
            <a:r>
              <a:rPr lang="en-US" b="1" dirty="0"/>
              <a:t>critical patterns </a:t>
            </a:r>
            <a:r>
              <a:rPr lang="en-US" dirty="0"/>
              <a:t>instead of</a:t>
            </a:r>
            <a:r>
              <a:rPr lang="en-US" b="1" dirty="0"/>
              <a:t> looking at single pixel. </a:t>
            </a:r>
            <a:r>
              <a:rPr lang="en-US" dirty="0"/>
              <a:t> </a:t>
            </a:r>
          </a:p>
          <a:p>
            <a:r>
              <a:rPr lang="en-US" dirty="0"/>
              <a:t>For instance, can you identify the object in the following image?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you recognize this is a bird?</a:t>
            </a:r>
          </a:p>
          <a:p>
            <a:pPr lvl="1"/>
            <a:r>
              <a:rPr lang="en-US" dirty="0"/>
              <a:t>Find critical patterns, such as feet, eyes, beak, etc.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5489E-3E1B-4346-EBCE-6A1A8287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53" y="2188113"/>
            <a:ext cx="4225025" cy="31811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BF4AF4-3803-F775-6E51-721EF5013C9C}"/>
              </a:ext>
            </a:extLst>
          </p:cNvPr>
          <p:cNvSpPr/>
          <p:nvPr/>
        </p:nvSpPr>
        <p:spPr>
          <a:xfrm>
            <a:off x="3736324" y="2930925"/>
            <a:ext cx="635841" cy="6721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99692-BF6B-AB8B-4700-1870F7746358}"/>
              </a:ext>
            </a:extLst>
          </p:cNvPr>
          <p:cNvSpPr/>
          <p:nvPr/>
        </p:nvSpPr>
        <p:spPr>
          <a:xfrm>
            <a:off x="4571999" y="4506398"/>
            <a:ext cx="635841" cy="6721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A839B3-A7CB-77D7-434F-5381EF56D214}"/>
              </a:ext>
            </a:extLst>
          </p:cNvPr>
          <p:cNvSpPr/>
          <p:nvPr/>
        </p:nvSpPr>
        <p:spPr>
          <a:xfrm>
            <a:off x="4243455" y="3210018"/>
            <a:ext cx="475419" cy="4379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F035-FE2B-2FDE-C074-C2BDF1D64B5F}"/>
              </a:ext>
            </a:extLst>
          </p:cNvPr>
          <p:cNvSpPr txBox="1"/>
          <p:nvPr/>
        </p:nvSpPr>
        <p:spPr>
          <a:xfrm>
            <a:off x="6686048" y="4014882"/>
            <a:ext cx="1713611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Critical Patterns</a:t>
            </a:r>
          </a:p>
        </p:txBody>
      </p:sp>
    </p:spTree>
    <p:extLst>
      <p:ext uri="{BB962C8B-B14F-4D97-AF65-F5344CB8AC3E}">
        <p14:creationId xmlns:p14="http://schemas.microsoft.com/office/powerpoint/2010/main" val="307743747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5506B-CB06-49FF-A642-857ABD50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44F3FE-30EE-4EF2-89E2-30C06A6D5EF3}"/>
              </a:ext>
            </a:extLst>
          </p:cNvPr>
          <p:cNvSpPr/>
          <p:nvPr/>
        </p:nvSpPr>
        <p:spPr>
          <a:xfrm>
            <a:off x="2965526" y="2389320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82C188-CFEE-4A3B-9AF5-4FEF6DCB946B}"/>
              </a:ext>
            </a:extLst>
          </p:cNvPr>
          <p:cNvSpPr txBox="1"/>
          <p:nvPr/>
        </p:nvSpPr>
        <p:spPr>
          <a:xfrm>
            <a:off x="2638040" y="1907536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3D1136-2825-43E4-9FD5-301251EA73B2}"/>
              </a:ext>
            </a:extLst>
          </p:cNvPr>
          <p:cNvSpPr/>
          <p:nvPr/>
        </p:nvSpPr>
        <p:spPr>
          <a:xfrm>
            <a:off x="3033914" y="310701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49E461-5C97-4886-A334-86D857A5769D}"/>
              </a:ext>
            </a:extLst>
          </p:cNvPr>
          <p:cNvSpPr/>
          <p:nvPr/>
        </p:nvSpPr>
        <p:spPr>
          <a:xfrm>
            <a:off x="3039732" y="253668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49A63909-47F1-4E94-890A-983534614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2431" y="2441434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9" name="Object 12">
                        <a:extLst>
                          <a:ext uri="{FF2B5EF4-FFF2-40B4-BE49-F238E27FC236}">
                            <a16:creationId xmlns:a16="http://schemas.microsoft.com/office/drawing/2014/main" id="{49A63909-47F1-4E94-890A-983534614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431" y="2441434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72449E65-02CD-4C28-ADF1-F667BEDC0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7727" y="302416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10" name="Object 12">
                        <a:extLst>
                          <a:ext uri="{FF2B5EF4-FFF2-40B4-BE49-F238E27FC236}">
                            <a16:creationId xmlns:a16="http://schemas.microsoft.com/office/drawing/2014/main" id="{72449E65-02CD-4C28-ADF1-F667BEDC0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727" y="302416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群組 10">
            <a:extLst>
              <a:ext uri="{FF2B5EF4-FFF2-40B4-BE49-F238E27FC236}">
                <a16:creationId xmlns:a16="http://schemas.microsoft.com/office/drawing/2014/main" id="{4A06FF84-94EE-4986-AC17-8DA41DD1C85C}"/>
              </a:ext>
            </a:extLst>
          </p:cNvPr>
          <p:cNvGrpSpPr/>
          <p:nvPr/>
        </p:nvGrpSpPr>
        <p:grpSpPr>
          <a:xfrm>
            <a:off x="4542035" y="1907536"/>
            <a:ext cx="1134648" cy="3130011"/>
            <a:chOff x="2332137" y="1770729"/>
            <a:chExt cx="1134648" cy="313001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4029561-B648-499B-86D7-7113DE9CDAE4}"/>
                </a:ext>
              </a:extLst>
            </p:cNvPr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FE52403-5149-4992-A57D-DB6BB2FB4EFB}"/>
                </a:ext>
              </a:extLst>
            </p:cNvPr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Layer 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3B0B9FE8-1B6E-4E64-BB01-5BDDE34442AC}"/>
                </a:ext>
              </a:extLst>
            </p:cNvPr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84559256-FD00-45AC-9720-D68BCE9707DE}"/>
                </a:ext>
              </a:extLst>
            </p:cNvPr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F0A40768-3561-45D4-9ED1-FF4BE9DAC49F}"/>
                </a:ext>
              </a:extLst>
            </p:cNvPr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E5FB3BC-5C8A-4404-ABCB-1481C04CC046}"/>
                </a:ext>
              </a:extLst>
            </p:cNvPr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8DB5526-04E2-40CF-82F8-94C2694A03D6}"/>
              </a:ext>
            </a:extLst>
          </p:cNvPr>
          <p:cNvSpPr/>
          <p:nvPr/>
        </p:nvSpPr>
        <p:spPr>
          <a:xfrm>
            <a:off x="3043439" y="450477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9EC2099-5746-49B4-890F-2AAF8CED1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0323" y="4408516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39EC2099-5746-49B4-890F-2AAF8CED1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323" y="4408516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2DAD4B-368D-4AB4-969A-DFFA14E6BDFE}"/>
              </a:ext>
            </a:extLst>
          </p:cNvPr>
          <p:cNvSpPr txBox="1"/>
          <p:nvPr/>
        </p:nvSpPr>
        <p:spPr>
          <a:xfrm rot="5400000">
            <a:off x="2919371" y="378971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5601D3B-0E44-4BB9-A522-8A44E5F69367}"/>
              </a:ext>
            </a:extLst>
          </p:cNvPr>
          <p:cNvGrpSpPr/>
          <p:nvPr/>
        </p:nvGrpSpPr>
        <p:grpSpPr>
          <a:xfrm>
            <a:off x="6609911" y="1929294"/>
            <a:ext cx="1134648" cy="3113664"/>
            <a:chOff x="3657035" y="1770729"/>
            <a:chExt cx="1134648" cy="311366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0E6AF72-AB49-4FD6-BE45-29116E0DFB86}"/>
                </a:ext>
              </a:extLst>
            </p:cNvPr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0D302A6-C91B-4DA1-A266-B2BEF897CD70}"/>
                </a:ext>
              </a:extLst>
            </p:cNvPr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Layer 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A008353A-0E00-40B8-806B-2D42BA89D403}"/>
                </a:ext>
              </a:extLst>
            </p:cNvPr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35A31DAF-DA96-454E-8F2A-4B5DB82EB9FD}"/>
                </a:ext>
              </a:extLst>
            </p:cNvPr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7C3E938-4F6C-40CA-A23F-91BAD384BB4D}"/>
                </a:ext>
              </a:extLst>
            </p:cNvPr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1D811A2-0867-4D9E-86A2-474AC3311CFE}"/>
                </a:ext>
              </a:extLst>
            </p:cNvPr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857BD3-3B5C-4A9F-9AC2-BC5E77F240B5}"/>
              </a:ext>
            </a:extLst>
          </p:cNvPr>
          <p:cNvSpPr txBox="1"/>
          <p:nvPr/>
        </p:nvSpPr>
        <p:spPr>
          <a:xfrm>
            <a:off x="7552999" y="235042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AD61829-14D0-4C9E-A18C-AA9EB1440034}"/>
              </a:ext>
            </a:extLst>
          </p:cNvPr>
          <p:cNvSpPr txBox="1"/>
          <p:nvPr/>
        </p:nvSpPr>
        <p:spPr>
          <a:xfrm>
            <a:off x="7559948" y="311141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E9579B-821C-4EA1-9771-E7F44B2B5D88}"/>
              </a:ext>
            </a:extLst>
          </p:cNvPr>
          <p:cNvSpPr txBox="1"/>
          <p:nvPr/>
        </p:nvSpPr>
        <p:spPr>
          <a:xfrm>
            <a:off x="7588964" y="43267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478C500-0AE3-4F27-BDC6-F487F1DC204B}"/>
              </a:ext>
            </a:extLst>
          </p:cNvPr>
          <p:cNvGrpSpPr/>
          <p:nvPr/>
        </p:nvGrpSpPr>
        <p:grpSpPr>
          <a:xfrm>
            <a:off x="5376440" y="2659760"/>
            <a:ext cx="1537213" cy="2028340"/>
            <a:chOff x="3601750" y="2566495"/>
            <a:chExt cx="1537213" cy="2028340"/>
          </a:xfrm>
        </p:grpSpPr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CE5DD140-81F9-4130-A95F-A9698B25D04C}"/>
                </a:ext>
              </a:extLst>
            </p:cNvPr>
            <p:cNvCxnSpPr>
              <a:stCxn id="46" idx="6"/>
              <a:endCxn id="40" idx="2"/>
            </p:cNvCxnSpPr>
            <p:nvPr/>
          </p:nvCxnSpPr>
          <p:spPr>
            <a:xfrm>
              <a:off x="3611041" y="2566495"/>
              <a:ext cx="1484382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17C7E8A-7E55-43BE-A0E7-54BF7539B76F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635412" y="3345065"/>
              <a:ext cx="1462353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9C3A128-ABFC-4ED4-BF96-5C7F91055F5B}"/>
                </a:ext>
              </a:extLst>
            </p:cNvPr>
            <p:cNvCxnSpPr>
              <a:cxnSpLocks/>
            </p:cNvCxnSpPr>
            <p:nvPr/>
          </p:nvCxnSpPr>
          <p:spPr>
            <a:xfrm>
              <a:off x="3766038" y="4551293"/>
              <a:ext cx="13729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236C160B-DD23-4743-A138-5D7264494252}"/>
                </a:ext>
              </a:extLst>
            </p:cNvPr>
            <p:cNvCxnSpPr>
              <a:stCxn id="47" idx="6"/>
              <a:endCxn id="40" idx="2"/>
            </p:cNvCxnSpPr>
            <p:nvPr/>
          </p:nvCxnSpPr>
          <p:spPr>
            <a:xfrm flipV="1">
              <a:off x="3613383" y="2588253"/>
              <a:ext cx="1482040" cy="756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D2D39EE6-ADD7-4618-95D6-E061D7E4DE78}"/>
                </a:ext>
              </a:extLst>
            </p:cNvPr>
            <p:cNvCxnSpPr>
              <a:stCxn id="46" idx="6"/>
              <a:endCxn id="41" idx="2"/>
            </p:cNvCxnSpPr>
            <p:nvPr/>
          </p:nvCxnSpPr>
          <p:spPr>
            <a:xfrm>
              <a:off x="3611041" y="2566495"/>
              <a:ext cx="1486724" cy="800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7C872F94-C64E-4F75-888E-8A933F4F69C0}"/>
                </a:ext>
              </a:extLst>
            </p:cNvPr>
            <p:cNvCxnSpPr>
              <a:stCxn id="46" idx="6"/>
              <a:endCxn id="42" idx="2"/>
            </p:cNvCxnSpPr>
            <p:nvPr/>
          </p:nvCxnSpPr>
          <p:spPr>
            <a:xfrm>
              <a:off x="3611041" y="2566495"/>
              <a:ext cx="1475091" cy="2028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E48107D-5A69-44CB-A382-9038842584ED}"/>
                </a:ext>
              </a:extLst>
            </p:cNvPr>
            <p:cNvCxnSpPr>
              <a:stCxn id="47" idx="6"/>
              <a:endCxn id="42" idx="2"/>
            </p:cNvCxnSpPr>
            <p:nvPr/>
          </p:nvCxnSpPr>
          <p:spPr>
            <a:xfrm>
              <a:off x="3613383" y="3345065"/>
              <a:ext cx="1472749" cy="1249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065DB2AD-208D-4435-8A9E-0D52C7276B28}"/>
                </a:ext>
              </a:extLst>
            </p:cNvPr>
            <p:cNvCxnSpPr>
              <a:stCxn id="48" idx="6"/>
              <a:endCxn id="40" idx="2"/>
            </p:cNvCxnSpPr>
            <p:nvPr/>
          </p:nvCxnSpPr>
          <p:spPr>
            <a:xfrm flipV="1">
              <a:off x="3601750" y="2588253"/>
              <a:ext cx="1493673" cy="19848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987F3B5C-5D6A-41F7-AB26-03D90EE69E26}"/>
                </a:ext>
              </a:extLst>
            </p:cNvPr>
            <p:cNvCxnSpPr>
              <a:stCxn id="48" idx="6"/>
              <a:endCxn id="41" idx="2"/>
            </p:cNvCxnSpPr>
            <p:nvPr/>
          </p:nvCxnSpPr>
          <p:spPr>
            <a:xfrm flipV="1">
              <a:off x="3601750" y="3366823"/>
              <a:ext cx="1496015" cy="12062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2F195DC-737F-45E7-9015-D3C381AD37DC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398519" y="2659760"/>
            <a:ext cx="1413054" cy="27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217415A-1DD3-489E-8777-3895A971646B}"/>
              </a:ext>
            </a:extLst>
          </p:cNvPr>
          <p:cNvCxnSpPr>
            <a:stCxn id="8" idx="3"/>
            <a:endCxn id="47" idx="2"/>
          </p:cNvCxnSpPr>
          <p:nvPr/>
        </p:nvCxnSpPr>
        <p:spPr>
          <a:xfrm>
            <a:off x="3382632" y="2708134"/>
            <a:ext cx="1431283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C28D2DF-C5D6-4273-966C-6B3172270786}"/>
              </a:ext>
            </a:extLst>
          </p:cNvPr>
          <p:cNvCxnSpPr>
            <a:stCxn id="8" idx="3"/>
            <a:endCxn id="48" idx="2"/>
          </p:cNvCxnSpPr>
          <p:nvPr/>
        </p:nvCxnSpPr>
        <p:spPr>
          <a:xfrm>
            <a:off x="3382632" y="2708134"/>
            <a:ext cx="1419650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7E10138-CDAB-4FA8-8740-02C0D250F3C6}"/>
              </a:ext>
            </a:extLst>
          </p:cNvPr>
          <p:cNvCxnSpPr>
            <a:stCxn id="10" idx="3"/>
            <a:endCxn id="46" idx="2"/>
          </p:cNvCxnSpPr>
          <p:nvPr/>
        </p:nvCxnSpPr>
        <p:spPr>
          <a:xfrm flipV="1">
            <a:off x="3410152" y="2659760"/>
            <a:ext cx="1401421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958953B-529C-45D5-AE2A-400848C3871A}"/>
              </a:ext>
            </a:extLst>
          </p:cNvPr>
          <p:cNvCxnSpPr>
            <a:stCxn id="7" idx="3"/>
            <a:endCxn id="47" idx="2"/>
          </p:cNvCxnSpPr>
          <p:nvPr/>
        </p:nvCxnSpPr>
        <p:spPr>
          <a:xfrm>
            <a:off x="3376814" y="3278463"/>
            <a:ext cx="1437101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6C019FB-DCE8-4CFB-BE3B-E622043D3254}"/>
              </a:ext>
            </a:extLst>
          </p:cNvPr>
          <p:cNvCxnSpPr>
            <a:stCxn id="7" idx="3"/>
            <a:endCxn id="48" idx="2"/>
          </p:cNvCxnSpPr>
          <p:nvPr/>
        </p:nvCxnSpPr>
        <p:spPr>
          <a:xfrm>
            <a:off x="3376814" y="3278463"/>
            <a:ext cx="1425468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9524ACC-28CE-446A-9E0C-011D559EA421}"/>
              </a:ext>
            </a:extLst>
          </p:cNvPr>
          <p:cNvCxnSpPr>
            <a:stCxn id="13" idx="3"/>
            <a:endCxn id="46" idx="2"/>
          </p:cNvCxnSpPr>
          <p:nvPr/>
        </p:nvCxnSpPr>
        <p:spPr>
          <a:xfrm flipV="1">
            <a:off x="3448311" y="2659760"/>
            <a:ext cx="1363262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A9403AD-D73C-4D82-BE66-B0BFAAFB6329}"/>
              </a:ext>
            </a:extLst>
          </p:cNvPr>
          <p:cNvCxnSpPr>
            <a:stCxn id="13" idx="3"/>
            <a:endCxn id="47" idx="2"/>
          </p:cNvCxnSpPr>
          <p:nvPr/>
        </p:nvCxnSpPr>
        <p:spPr>
          <a:xfrm flipV="1">
            <a:off x="3448311" y="3438330"/>
            <a:ext cx="1365604" cy="1214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A9D2127-3651-4855-9FF7-E05E3AA55731}"/>
              </a:ext>
            </a:extLst>
          </p:cNvPr>
          <p:cNvCxnSpPr>
            <a:stCxn id="13" idx="3"/>
            <a:endCxn id="48" idx="2"/>
          </p:cNvCxnSpPr>
          <p:nvPr/>
        </p:nvCxnSpPr>
        <p:spPr>
          <a:xfrm>
            <a:off x="3448311" y="4652991"/>
            <a:ext cx="1353971" cy="13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0FE87A8-A02D-4E84-A620-F9D6FF5D3FDA}"/>
              </a:ext>
            </a:extLst>
          </p:cNvPr>
          <p:cNvSpPr txBox="1"/>
          <p:nvPr/>
        </p:nvSpPr>
        <p:spPr>
          <a:xfrm>
            <a:off x="4143802" y="1093005"/>
            <a:ext cx="50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Identifying some critical patterns</a:t>
            </a:r>
            <a:endParaRPr lang="zh-TW" altLang="en-US" sz="2800" dirty="0"/>
          </a:p>
        </p:txBody>
      </p:sp>
      <p:pic>
        <p:nvPicPr>
          <p:cNvPr id="59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DE536A74-069E-48CD-8351-FA1D33924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6" y="2770369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92BB452D-961B-461A-A497-E75EDBAAF8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6774" y="2019120"/>
            <a:ext cx="697027" cy="719513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F88D6BA6-BA9E-4380-9E45-66028D4642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9803" y="3042640"/>
            <a:ext cx="667597" cy="667597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17490185-9AF3-4CFA-8E2F-30D7E1D903B4}"/>
              </a:ext>
            </a:extLst>
          </p:cNvPr>
          <p:cNvSpPr txBox="1"/>
          <p:nvPr/>
        </p:nvSpPr>
        <p:spPr>
          <a:xfrm>
            <a:off x="7927134" y="2901670"/>
            <a:ext cx="76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Bird?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728CE1E-1E39-4217-BC25-58D1B6044EE2}"/>
              </a:ext>
            </a:extLst>
          </p:cNvPr>
          <p:cNvSpPr txBox="1"/>
          <p:nvPr/>
        </p:nvSpPr>
        <p:spPr>
          <a:xfrm>
            <a:off x="608305" y="5613085"/>
            <a:ext cx="8087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Perhaps human also identify birds in a similar way …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4463412E-C8CD-4052-98E8-A5251116D7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06139" y="4161651"/>
            <a:ext cx="661261" cy="661261"/>
          </a:xfrm>
          <a:prstGeom prst="rect">
            <a:avLst/>
          </a:prstGeom>
        </p:spPr>
      </p:pic>
      <p:sp>
        <p:nvSpPr>
          <p:cNvPr id="72" name="投影片編號版面配置區 71">
            <a:extLst>
              <a:ext uri="{FF2B5EF4-FFF2-40B4-BE49-F238E27FC236}">
                <a16:creationId xmlns:a16="http://schemas.microsoft.com/office/drawing/2014/main" id="{86454DD9-7490-4954-9D4D-D88B6682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6</a:t>
            </a:fld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FDFB5CE-9264-4672-B861-816675E5AF6C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5109359" y="1570947"/>
            <a:ext cx="300743" cy="3365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8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5767-6448-1C97-71A0-01D52F2D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A-9A61-64BC-B55C-D9E5FF8C1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Thus, to identify the object in an image, the model does not need to see the whole image, instead, some critical patterns are </a:t>
            </a:r>
            <a:r>
              <a:rPr lang="en-US" b="1" dirty="0"/>
              <a:t>sufficient enough </a:t>
            </a:r>
            <a:r>
              <a:rPr lang="en-US" dirty="0"/>
              <a:t>to identify an object.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CD82F-AA63-2448-BB4A-122D9D75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10" y="1889671"/>
            <a:ext cx="6216765" cy="41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1761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2C0200F-DCF7-4B06-AE40-2C00ECEF1ABF}"/>
              </a:ext>
            </a:extLst>
          </p:cNvPr>
          <p:cNvGraphicFramePr>
            <a:graphicFrameLocks/>
          </p:cNvGraphicFramePr>
          <p:nvPr/>
        </p:nvGraphicFramePr>
        <p:xfrm>
          <a:off x="2022370" y="3108560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5545B6B-C50C-48B7-91FF-F03CF75B4A64}"/>
              </a:ext>
            </a:extLst>
          </p:cNvPr>
          <p:cNvSpPr/>
          <p:nvPr/>
        </p:nvSpPr>
        <p:spPr>
          <a:xfrm>
            <a:off x="2047009" y="3146198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6B4306-D1D8-4D09-B92D-E9D94283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1 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8DA1D0E-A90A-4B79-BB22-2A5DDE7BB1FC}"/>
              </a:ext>
            </a:extLst>
          </p:cNvPr>
          <p:cNvGraphicFramePr>
            <a:graphicFrameLocks/>
          </p:cNvGraphicFramePr>
          <p:nvPr/>
        </p:nvGraphicFramePr>
        <p:xfrm>
          <a:off x="2177492" y="327207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F39D1C5-77F3-45A9-8257-877D2D043AA1}"/>
              </a:ext>
            </a:extLst>
          </p:cNvPr>
          <p:cNvGraphicFramePr>
            <a:graphicFrameLocks/>
          </p:cNvGraphicFramePr>
          <p:nvPr/>
        </p:nvGraphicFramePr>
        <p:xfrm>
          <a:off x="2361713" y="341448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51F7F27-E8EC-4523-976A-06F118839AC0}"/>
              </a:ext>
            </a:extLst>
          </p:cNvPr>
          <p:cNvSpPr/>
          <p:nvPr/>
        </p:nvSpPr>
        <p:spPr>
          <a:xfrm>
            <a:off x="2376227" y="3443514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95AAC3B-C3C3-4FED-85C5-71E3EDA24C33}"/>
              </a:ext>
            </a:extLst>
          </p:cNvPr>
          <p:cNvCxnSpPr>
            <a:cxnSpLocks/>
          </p:cNvCxnSpPr>
          <p:nvPr/>
        </p:nvCxnSpPr>
        <p:spPr>
          <a:xfrm>
            <a:off x="2022370" y="445498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095AA33-BA3D-4731-9861-7BB4291355AA}"/>
              </a:ext>
            </a:extLst>
          </p:cNvPr>
          <p:cNvCxnSpPr>
            <a:cxnSpLocks/>
          </p:cNvCxnSpPr>
          <p:nvPr/>
        </p:nvCxnSpPr>
        <p:spPr>
          <a:xfrm>
            <a:off x="3435318" y="31085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5733D3A-786D-41BA-8C9F-FC2451266C28}"/>
              </a:ext>
            </a:extLst>
          </p:cNvPr>
          <p:cNvCxnSpPr>
            <a:cxnSpLocks/>
          </p:cNvCxnSpPr>
          <p:nvPr/>
        </p:nvCxnSpPr>
        <p:spPr>
          <a:xfrm>
            <a:off x="2047009" y="316635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9CA0EE-7204-4789-BFBB-33D05DE69450}"/>
              </a:ext>
            </a:extLst>
          </p:cNvPr>
          <p:cNvSpPr txBox="1"/>
          <p:nvPr/>
        </p:nvSpPr>
        <p:spPr>
          <a:xfrm>
            <a:off x="5247540" y="1392451"/>
            <a:ext cx="83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A943F38-AB71-41BA-B78C-309FB9BE0922}"/>
              </a:ext>
            </a:extLst>
          </p:cNvPr>
          <p:cNvSpPr txBox="1"/>
          <p:nvPr/>
        </p:nvSpPr>
        <p:spPr>
          <a:xfrm>
            <a:off x="540518" y="3242816"/>
            <a:ext cx="141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Receptive field </a:t>
            </a:r>
            <a:endParaRPr lang="zh-TW" altLang="en-US" sz="2400" dirty="0"/>
          </a:p>
        </p:txBody>
      </p:sp>
      <p:graphicFrame>
        <p:nvGraphicFramePr>
          <p:cNvPr id="30" name="表格 23">
            <a:extLst>
              <a:ext uri="{FF2B5EF4-FFF2-40B4-BE49-F238E27FC236}">
                <a16:creationId xmlns:a16="http://schemas.microsoft.com/office/drawing/2014/main" id="{D531E61A-4F93-4AC0-BD2E-ABCB52CF3A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46372" y="570443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6" name="表格 23">
            <a:extLst>
              <a:ext uri="{FF2B5EF4-FFF2-40B4-BE49-F238E27FC236}">
                <a16:creationId xmlns:a16="http://schemas.microsoft.com/office/drawing/2014/main" id="{CE2872A9-BDEC-4A7C-AEE4-A54126702C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46372" y="1940347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A69409AB-E40A-4E2F-9290-BA9674EEE083}"/>
              </a:ext>
            </a:extLst>
          </p:cNvPr>
          <p:cNvSpPr txBox="1"/>
          <p:nvPr/>
        </p:nvSpPr>
        <p:spPr>
          <a:xfrm rot="5400000">
            <a:off x="5892209" y="1388674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7" name="表格 23">
            <a:extLst>
              <a:ext uri="{FF2B5EF4-FFF2-40B4-BE49-F238E27FC236}">
                <a16:creationId xmlns:a16="http://schemas.microsoft.com/office/drawing/2014/main" id="{DC7B93A4-CCBA-4263-A51A-5005F1FBA0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46896" y="2341379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8" name="表格 23">
            <a:extLst>
              <a:ext uri="{FF2B5EF4-FFF2-40B4-BE49-F238E27FC236}">
                <a16:creationId xmlns:a16="http://schemas.microsoft.com/office/drawing/2014/main" id="{768DE441-12D0-49EC-9902-0102978C3D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46896" y="3711283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49" name="文字方塊 48">
            <a:extLst>
              <a:ext uri="{FF2B5EF4-FFF2-40B4-BE49-F238E27FC236}">
                <a16:creationId xmlns:a16="http://schemas.microsoft.com/office/drawing/2014/main" id="{4B2273D0-407D-4E88-B036-06D035A37BD4}"/>
              </a:ext>
            </a:extLst>
          </p:cNvPr>
          <p:cNvSpPr txBox="1"/>
          <p:nvPr/>
        </p:nvSpPr>
        <p:spPr>
          <a:xfrm rot="5400000">
            <a:off x="5892733" y="3159610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50" name="表格 23">
            <a:extLst>
              <a:ext uri="{FF2B5EF4-FFF2-40B4-BE49-F238E27FC236}">
                <a16:creationId xmlns:a16="http://schemas.microsoft.com/office/drawing/2014/main" id="{D055376A-0B4E-415A-8721-C11414EDDA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46372" y="4111016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51" name="表格 23">
            <a:extLst>
              <a:ext uri="{FF2B5EF4-FFF2-40B4-BE49-F238E27FC236}">
                <a16:creationId xmlns:a16="http://schemas.microsoft.com/office/drawing/2014/main" id="{FCBCA464-8775-494D-A2A1-54E55AFEFA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46372" y="5480920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52" name="文字方塊 51">
            <a:extLst>
              <a:ext uri="{FF2B5EF4-FFF2-40B4-BE49-F238E27FC236}">
                <a16:creationId xmlns:a16="http://schemas.microsoft.com/office/drawing/2014/main" id="{A7AFF6E2-6436-410B-B774-9CCB3CB5248E}"/>
              </a:ext>
            </a:extLst>
          </p:cNvPr>
          <p:cNvSpPr txBox="1"/>
          <p:nvPr/>
        </p:nvSpPr>
        <p:spPr>
          <a:xfrm rot="5400000">
            <a:off x="5892209" y="4929247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62E88C6-D1AA-41ED-9475-CC25CCED1A1F}"/>
              </a:ext>
            </a:extLst>
          </p:cNvPr>
          <p:cNvSpPr txBox="1"/>
          <p:nvPr/>
        </p:nvSpPr>
        <p:spPr>
          <a:xfrm>
            <a:off x="5247540" y="3128044"/>
            <a:ext cx="83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E0C8BD7-CCAF-4B91-B9F9-AB4EBCFCFC06}"/>
              </a:ext>
            </a:extLst>
          </p:cNvPr>
          <p:cNvSpPr txBox="1"/>
          <p:nvPr/>
        </p:nvSpPr>
        <p:spPr>
          <a:xfrm>
            <a:off x="5247932" y="4960024"/>
            <a:ext cx="83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03048F91-A812-4401-9191-FE777B308151}"/>
              </a:ext>
            </a:extLst>
          </p:cNvPr>
          <p:cNvGrpSpPr/>
          <p:nvPr/>
        </p:nvGrpSpPr>
        <p:grpSpPr>
          <a:xfrm>
            <a:off x="7533638" y="1608643"/>
            <a:ext cx="638175" cy="638175"/>
            <a:chOff x="8370546" y="1983114"/>
            <a:chExt cx="638175" cy="638175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D3889A4F-C5B8-49DB-B08A-27D3F7C2E629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 108">
              <a:extLst>
                <a:ext uri="{FF2B5EF4-FFF2-40B4-BE49-F238E27FC236}">
                  <a16:creationId xmlns:a16="http://schemas.microsoft.com/office/drawing/2014/main" id="{4824A63B-9834-4A3D-85FC-3F0918F16ED2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0C7A243C-F4CB-4449-9AEE-01B30B2109C2}"/>
              </a:ext>
            </a:extLst>
          </p:cNvPr>
          <p:cNvCxnSpPr>
            <a:cxnSpLocks/>
          </p:cNvCxnSpPr>
          <p:nvPr/>
        </p:nvCxnSpPr>
        <p:spPr>
          <a:xfrm>
            <a:off x="8185896" y="1912415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2EECCBF-C39C-4C37-8FF6-FF93F57E2585}"/>
              </a:ext>
            </a:extLst>
          </p:cNvPr>
          <p:cNvCxnSpPr/>
          <p:nvPr/>
        </p:nvCxnSpPr>
        <p:spPr>
          <a:xfrm flipV="1">
            <a:off x="2846439" y="2341379"/>
            <a:ext cx="0" cy="93069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A93048E-2926-44DE-93F5-2D17D3F7AB48}"/>
              </a:ext>
            </a:extLst>
          </p:cNvPr>
          <p:cNvCxnSpPr>
            <a:cxnSpLocks/>
          </p:cNvCxnSpPr>
          <p:nvPr/>
        </p:nvCxnSpPr>
        <p:spPr>
          <a:xfrm>
            <a:off x="2843133" y="2341379"/>
            <a:ext cx="2908738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C9789C0-E778-479D-9834-7EC8C111C3FB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6367761" y="752209"/>
            <a:ext cx="1165877" cy="1175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4C60E832-C02D-42D9-B8E9-DAD51024C4D1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6373298" y="1111445"/>
            <a:ext cx="1160340" cy="816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4932E7C-BE9E-430F-90A4-D2431922459A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73298" y="1927731"/>
            <a:ext cx="1160340" cy="1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E14D33B-49E0-4E98-90A5-A3AD7C270B2A}"/>
              </a:ext>
            </a:extLst>
          </p:cNvPr>
          <p:cNvSpPr txBox="1"/>
          <p:nvPr/>
        </p:nvSpPr>
        <p:spPr>
          <a:xfrm>
            <a:off x="6936328" y="450979"/>
            <a:ext cx="119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323EB3F-7982-4E34-8009-15144917D4CF}"/>
              </a:ext>
            </a:extLst>
          </p:cNvPr>
          <p:cNvCxnSpPr>
            <a:cxnSpLocks/>
          </p:cNvCxnSpPr>
          <p:nvPr/>
        </p:nvCxnSpPr>
        <p:spPr>
          <a:xfrm flipV="1">
            <a:off x="7853566" y="2246818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8C739B65-CD91-4651-9333-B550E3CCAA8A}"/>
              </a:ext>
            </a:extLst>
          </p:cNvPr>
          <p:cNvSpPr/>
          <p:nvPr/>
        </p:nvSpPr>
        <p:spPr>
          <a:xfrm flipH="1">
            <a:off x="7704093" y="2879454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72551703-76F4-4817-9F24-EC2A710F25C3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62559" y="1927731"/>
            <a:ext cx="1171079" cy="581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477E3CA0-C691-4C22-8A61-C57EAFE28EA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51820" y="1927731"/>
            <a:ext cx="1181818" cy="9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BF1EA529-6F32-4011-9E8A-4B15EB9BB86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43598" y="1927731"/>
            <a:ext cx="1190040" cy="1934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08FDCA7E-48C7-4B3B-B35F-C93FD0B84ABB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62559" y="1927731"/>
            <a:ext cx="1171079" cy="2391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E484163A-14ED-4F66-BE33-0DF54B2B6F82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68515" y="1927731"/>
            <a:ext cx="1165123" cy="2769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8E5F745-A621-4862-88F1-0BF3030E6FAE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60167" y="1927731"/>
            <a:ext cx="1173471" cy="3769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D90468BD-8B12-4802-86F1-08103AEFB5FF}"/>
              </a:ext>
            </a:extLst>
          </p:cNvPr>
          <p:cNvSpPr txBox="1"/>
          <p:nvPr/>
        </p:nvSpPr>
        <p:spPr>
          <a:xfrm>
            <a:off x="8040779" y="2339895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5A0C379D-BE6A-482D-9020-329284B1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EE2DF-F5C4-4B22-AD46-BFE56DCA664A}"/>
              </a:ext>
            </a:extLst>
          </p:cNvPr>
          <p:cNvSpPr/>
          <p:nvPr/>
        </p:nvSpPr>
        <p:spPr>
          <a:xfrm>
            <a:off x="442238" y="963888"/>
            <a:ext cx="48363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using a whole pic as an input, we can define </a:t>
            </a:r>
            <a:r>
              <a:rPr lang="en-US" b="1" dirty="0"/>
              <a:t>a receptive field </a:t>
            </a:r>
            <a:r>
              <a:rPr lang="en-US" dirty="0"/>
              <a:t>to observe critical patterns in an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size of a receptive field can be changed.</a:t>
            </a:r>
          </a:p>
        </p:txBody>
      </p:sp>
    </p:spTree>
    <p:extLst>
      <p:ext uri="{BB962C8B-B14F-4D97-AF65-F5344CB8AC3E}">
        <p14:creationId xmlns:p14="http://schemas.microsoft.com/office/powerpoint/2010/main" val="270854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28" grpId="0"/>
      <p:bldP spid="36" grpId="0"/>
      <p:bldP spid="3" grpId="0"/>
      <p:bldP spid="49" grpId="0"/>
      <p:bldP spid="52" grpId="0"/>
      <p:bldP spid="53" grpId="0"/>
      <p:bldP spid="54" grpId="0"/>
      <p:bldP spid="26" grpId="0"/>
      <p:bldP spid="68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2C0200F-DCF7-4B06-AE40-2C00ECEF1AB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022370" y="3108560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5545B6B-C50C-48B7-91FF-F03CF75B4A64}"/>
              </a:ext>
            </a:extLst>
          </p:cNvPr>
          <p:cNvSpPr/>
          <p:nvPr/>
        </p:nvSpPr>
        <p:spPr>
          <a:xfrm>
            <a:off x="2047009" y="3146198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6B4306-D1D8-4D09-B92D-E9D94283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1 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16C03B1-6089-4327-BFC2-7082BE95F963}"/>
              </a:ext>
            </a:extLst>
          </p:cNvPr>
          <p:cNvSpPr/>
          <p:nvPr/>
        </p:nvSpPr>
        <p:spPr>
          <a:xfrm>
            <a:off x="6035360" y="21724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3B76F42-37F2-4039-88B7-ADD56EF20020}"/>
              </a:ext>
            </a:extLst>
          </p:cNvPr>
          <p:cNvSpPr/>
          <p:nvPr/>
        </p:nvSpPr>
        <p:spPr>
          <a:xfrm>
            <a:off x="6035360" y="5768621"/>
            <a:ext cx="574158" cy="5741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4A0BD52-83C0-4082-ACDC-0F16C714B87A}"/>
              </a:ext>
            </a:extLst>
          </p:cNvPr>
          <p:cNvSpPr/>
          <p:nvPr/>
        </p:nvSpPr>
        <p:spPr>
          <a:xfrm>
            <a:off x="6035360" y="456822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5A7CD23-B98F-498A-A20E-EAAAED3458E9}"/>
              </a:ext>
            </a:extLst>
          </p:cNvPr>
          <p:cNvSpPr/>
          <p:nvPr/>
        </p:nvSpPr>
        <p:spPr>
          <a:xfrm>
            <a:off x="6035360" y="3444403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8DA1D0E-A90A-4B79-BB22-2A5DDE7BB1F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177492" y="327207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F39D1C5-77F3-45A9-8257-877D2D043AA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361713" y="341448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51F7F27-E8EC-4523-976A-06F118839AC0}"/>
              </a:ext>
            </a:extLst>
          </p:cNvPr>
          <p:cNvSpPr/>
          <p:nvPr/>
        </p:nvSpPr>
        <p:spPr>
          <a:xfrm>
            <a:off x="2376227" y="3443514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1A38B1-3027-4570-A85E-D787BB05AA92}"/>
              </a:ext>
            </a:extLst>
          </p:cNvPr>
          <p:cNvSpPr/>
          <p:nvPr/>
        </p:nvSpPr>
        <p:spPr>
          <a:xfrm>
            <a:off x="2853911" y="3909786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33F304-C571-448A-B40C-52651FD8CD28}"/>
              </a:ext>
            </a:extLst>
          </p:cNvPr>
          <p:cNvSpPr/>
          <p:nvPr/>
        </p:nvSpPr>
        <p:spPr>
          <a:xfrm>
            <a:off x="3823337" y="4831414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95AAC3B-C3C3-4FED-85C5-71E3EDA24C33}"/>
              </a:ext>
            </a:extLst>
          </p:cNvPr>
          <p:cNvCxnSpPr>
            <a:cxnSpLocks/>
          </p:cNvCxnSpPr>
          <p:nvPr/>
        </p:nvCxnSpPr>
        <p:spPr>
          <a:xfrm>
            <a:off x="2022370" y="445498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095AA33-BA3D-4731-9861-7BB4291355AA}"/>
              </a:ext>
            </a:extLst>
          </p:cNvPr>
          <p:cNvCxnSpPr>
            <a:cxnSpLocks/>
          </p:cNvCxnSpPr>
          <p:nvPr/>
        </p:nvCxnSpPr>
        <p:spPr>
          <a:xfrm>
            <a:off x="3435318" y="31085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5733D3A-786D-41BA-8C9F-FC2451266C28}"/>
              </a:ext>
            </a:extLst>
          </p:cNvPr>
          <p:cNvCxnSpPr>
            <a:cxnSpLocks/>
          </p:cNvCxnSpPr>
          <p:nvPr/>
        </p:nvCxnSpPr>
        <p:spPr>
          <a:xfrm>
            <a:off x="2047009" y="316635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2A3F9D39-3958-408D-8183-552E78BC02DD}"/>
              </a:ext>
            </a:extLst>
          </p:cNvPr>
          <p:cNvSpPr/>
          <p:nvPr/>
        </p:nvSpPr>
        <p:spPr>
          <a:xfrm>
            <a:off x="3599887" y="2488954"/>
            <a:ext cx="2409372" cy="753862"/>
          </a:xfrm>
          <a:custGeom>
            <a:avLst/>
            <a:gdLst>
              <a:gd name="connsiteX0" fmla="*/ 0 w 2409372"/>
              <a:gd name="connsiteY0" fmla="*/ 812800 h 812800"/>
              <a:gd name="connsiteX1" fmla="*/ 740229 w 2409372"/>
              <a:gd name="connsiteY1" fmla="*/ 203200 h 812800"/>
              <a:gd name="connsiteX2" fmla="*/ 2409372 w 2409372"/>
              <a:gd name="connsiteY2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9372" h="812800">
                <a:moveTo>
                  <a:pt x="0" y="812800"/>
                </a:moveTo>
                <a:cubicBezTo>
                  <a:pt x="169333" y="575733"/>
                  <a:pt x="338667" y="338667"/>
                  <a:pt x="740229" y="203200"/>
                </a:cubicBezTo>
                <a:cubicBezTo>
                  <a:pt x="1141791" y="67733"/>
                  <a:pt x="1775581" y="33866"/>
                  <a:pt x="2409372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9CA0EE-7204-4789-BFBB-33D05DE69450}"/>
              </a:ext>
            </a:extLst>
          </p:cNvPr>
          <p:cNvSpPr txBox="1"/>
          <p:nvPr/>
        </p:nvSpPr>
        <p:spPr>
          <a:xfrm>
            <a:off x="2545295" y="2142036"/>
            <a:ext cx="22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814A361-F93A-4456-BC58-0054442922D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235683" y="5599798"/>
            <a:ext cx="799677" cy="455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0E90AD03-89DA-4B93-A39B-AFE3C32C9870}"/>
              </a:ext>
            </a:extLst>
          </p:cNvPr>
          <p:cNvSpPr/>
          <p:nvPr/>
        </p:nvSpPr>
        <p:spPr>
          <a:xfrm rot="21257122">
            <a:off x="4245773" y="4243693"/>
            <a:ext cx="1872343" cy="425148"/>
          </a:xfrm>
          <a:custGeom>
            <a:avLst/>
            <a:gdLst>
              <a:gd name="connsiteX0" fmla="*/ 0 w 1872343"/>
              <a:gd name="connsiteY0" fmla="*/ 47777 h 425148"/>
              <a:gd name="connsiteX1" fmla="*/ 1161143 w 1872343"/>
              <a:gd name="connsiteY1" fmla="*/ 33263 h 425148"/>
              <a:gd name="connsiteX2" fmla="*/ 1872343 w 1872343"/>
              <a:gd name="connsiteY2" fmla="*/ 425148 h 42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343" h="425148">
                <a:moveTo>
                  <a:pt x="0" y="47777"/>
                </a:moveTo>
                <a:cubicBezTo>
                  <a:pt x="424543" y="9072"/>
                  <a:pt x="849086" y="-29632"/>
                  <a:pt x="1161143" y="33263"/>
                </a:cubicBezTo>
                <a:cubicBezTo>
                  <a:pt x="1473200" y="96158"/>
                  <a:pt x="1672771" y="260653"/>
                  <a:pt x="1872343" y="42514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565C1FBA-517E-4349-B886-F861C17581DA}"/>
              </a:ext>
            </a:extLst>
          </p:cNvPr>
          <p:cNvSpPr/>
          <p:nvPr/>
        </p:nvSpPr>
        <p:spPr>
          <a:xfrm>
            <a:off x="3657945" y="3064515"/>
            <a:ext cx="2438400" cy="468587"/>
          </a:xfrm>
          <a:custGeom>
            <a:avLst/>
            <a:gdLst>
              <a:gd name="connsiteX0" fmla="*/ 0 w 2438400"/>
              <a:gd name="connsiteY0" fmla="*/ 279901 h 468587"/>
              <a:gd name="connsiteX1" fmla="*/ 1422400 w 2438400"/>
              <a:gd name="connsiteY1" fmla="*/ 4129 h 468587"/>
              <a:gd name="connsiteX2" fmla="*/ 2438400 w 2438400"/>
              <a:gd name="connsiteY2" fmla="*/ 468587 h 46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0" h="468587">
                <a:moveTo>
                  <a:pt x="0" y="279901"/>
                </a:moveTo>
                <a:cubicBezTo>
                  <a:pt x="508000" y="126291"/>
                  <a:pt x="1016000" y="-27319"/>
                  <a:pt x="1422400" y="4129"/>
                </a:cubicBezTo>
                <a:cubicBezTo>
                  <a:pt x="1828800" y="35577"/>
                  <a:pt x="2133600" y="252082"/>
                  <a:pt x="2438400" y="46858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A943F38-AB71-41BA-B78C-309FB9BE0922}"/>
              </a:ext>
            </a:extLst>
          </p:cNvPr>
          <p:cNvSpPr txBox="1"/>
          <p:nvPr/>
        </p:nvSpPr>
        <p:spPr>
          <a:xfrm>
            <a:off x="540518" y="3242816"/>
            <a:ext cx="141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Receptive field 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3E95AC6-D347-4C04-B62F-3819E81D9CAB}"/>
              </a:ext>
            </a:extLst>
          </p:cNvPr>
          <p:cNvSpPr txBox="1"/>
          <p:nvPr/>
        </p:nvSpPr>
        <p:spPr>
          <a:xfrm>
            <a:off x="7016103" y="2637429"/>
            <a:ext cx="223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Have the same receptive field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4FFCA10-2800-4282-BE55-190E805E70C0}"/>
              </a:ext>
            </a:extLst>
          </p:cNvPr>
          <p:cNvSpPr txBox="1"/>
          <p:nvPr/>
        </p:nvSpPr>
        <p:spPr>
          <a:xfrm>
            <a:off x="7037887" y="4973137"/>
            <a:ext cx="1812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be overlapped</a:t>
            </a:r>
            <a:endParaRPr lang="zh-TW" altLang="en-US" sz="2400" dirty="0"/>
          </a:p>
        </p:txBody>
      </p:sp>
      <p:sp>
        <p:nvSpPr>
          <p:cNvPr id="43" name="右大括弧 42">
            <a:extLst>
              <a:ext uri="{FF2B5EF4-FFF2-40B4-BE49-F238E27FC236}">
                <a16:creationId xmlns:a16="http://schemas.microsoft.com/office/drawing/2014/main" id="{E1DFA5D8-8563-4411-A716-FA3BD9D94058}"/>
              </a:ext>
            </a:extLst>
          </p:cNvPr>
          <p:cNvSpPr/>
          <p:nvPr/>
        </p:nvSpPr>
        <p:spPr>
          <a:xfrm>
            <a:off x="6690225" y="2137606"/>
            <a:ext cx="252791" cy="1880955"/>
          </a:xfrm>
          <a:prstGeom prst="rightBrace">
            <a:avLst>
              <a:gd name="adj1" fmla="val 2618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右大括弧 43">
            <a:extLst>
              <a:ext uri="{FF2B5EF4-FFF2-40B4-BE49-F238E27FC236}">
                <a16:creationId xmlns:a16="http://schemas.microsoft.com/office/drawing/2014/main" id="{6622481B-31AE-4C18-86FA-A4AAE410942F}"/>
              </a:ext>
            </a:extLst>
          </p:cNvPr>
          <p:cNvSpPr/>
          <p:nvPr/>
        </p:nvSpPr>
        <p:spPr>
          <a:xfrm>
            <a:off x="6697307" y="4454985"/>
            <a:ext cx="252791" cy="1880955"/>
          </a:xfrm>
          <a:prstGeom prst="rightBrace">
            <a:avLst>
              <a:gd name="adj1" fmla="val 2618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投影片編號版面配置區 44">
            <a:extLst>
              <a:ext uri="{FF2B5EF4-FFF2-40B4-BE49-F238E27FC236}">
                <a16:creationId xmlns:a16="http://schemas.microsoft.com/office/drawing/2014/main" id="{C4ABF67B-D3AB-4B49-96B3-B57EF9E9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6" name="手繪多邊形 108">
            <a:extLst>
              <a:ext uri="{FF2B5EF4-FFF2-40B4-BE49-F238E27FC236}">
                <a16:creationId xmlns:a16="http://schemas.microsoft.com/office/drawing/2014/main" id="{AC763538-9FE6-476D-B0F7-F025442ABD11}"/>
              </a:ext>
            </a:extLst>
          </p:cNvPr>
          <p:cNvSpPr/>
          <p:nvPr/>
        </p:nvSpPr>
        <p:spPr>
          <a:xfrm>
            <a:off x="6087489" y="228193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 108">
            <a:extLst>
              <a:ext uri="{FF2B5EF4-FFF2-40B4-BE49-F238E27FC236}">
                <a16:creationId xmlns:a16="http://schemas.microsoft.com/office/drawing/2014/main" id="{00CB16AC-7BF4-4E25-9EA4-3B9E7EBC2CA6}"/>
              </a:ext>
            </a:extLst>
          </p:cNvPr>
          <p:cNvSpPr/>
          <p:nvPr/>
        </p:nvSpPr>
        <p:spPr>
          <a:xfrm>
            <a:off x="6075266" y="357673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手繪多邊形 108">
            <a:extLst>
              <a:ext uri="{FF2B5EF4-FFF2-40B4-BE49-F238E27FC236}">
                <a16:creationId xmlns:a16="http://schemas.microsoft.com/office/drawing/2014/main" id="{DA0E973C-9C10-4A2F-8850-64CE2BD902FE}"/>
              </a:ext>
            </a:extLst>
          </p:cNvPr>
          <p:cNvSpPr/>
          <p:nvPr/>
        </p:nvSpPr>
        <p:spPr>
          <a:xfrm>
            <a:off x="6097737" y="471639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108">
            <a:extLst>
              <a:ext uri="{FF2B5EF4-FFF2-40B4-BE49-F238E27FC236}">
                <a16:creationId xmlns:a16="http://schemas.microsoft.com/office/drawing/2014/main" id="{65A7356E-43A8-43A3-BA14-E3807A1783E6}"/>
              </a:ext>
            </a:extLst>
          </p:cNvPr>
          <p:cNvSpPr/>
          <p:nvPr/>
        </p:nvSpPr>
        <p:spPr>
          <a:xfrm>
            <a:off x="6096345" y="589529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C8404-FB8D-4040-BBA0-5995DB56F781}"/>
              </a:ext>
            </a:extLst>
          </p:cNvPr>
          <p:cNvSpPr/>
          <p:nvPr/>
        </p:nvSpPr>
        <p:spPr>
          <a:xfrm>
            <a:off x="683222" y="980198"/>
            <a:ext cx="7241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neuron focuses on a receptive field, and receptive fields can </a:t>
            </a:r>
            <a:r>
              <a:rPr lang="en-US" b="1" dirty="0"/>
              <a:t>overlap</a:t>
            </a:r>
            <a:r>
              <a:rPr lang="en-US" dirty="0"/>
              <a:t> with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two neurons can </a:t>
            </a:r>
            <a:r>
              <a:rPr lang="en-US" b="1" dirty="0"/>
              <a:t>focus on the same receptive field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1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27" grpId="0" animBg="1"/>
      <p:bldP spid="28" grpId="0"/>
      <p:bldP spid="33" grpId="0" animBg="1"/>
      <p:bldP spid="34" grpId="0" animBg="1"/>
      <p:bldP spid="38" grpId="0"/>
      <p:bldP spid="42" grpId="0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36287</TotalTime>
  <Words>2190</Words>
  <Application>Microsoft Office PowerPoint</Application>
  <PresentationFormat>On-screen Show (4:3)</PresentationFormat>
  <Paragraphs>935</Paragraphs>
  <Slides>28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等线</vt:lpstr>
      <vt:lpstr>新細明體</vt:lpstr>
      <vt:lpstr>Aharoni</vt:lpstr>
      <vt:lpstr>Arial</vt:lpstr>
      <vt:lpstr>Calibri</vt:lpstr>
      <vt:lpstr>Calibri Light</vt:lpstr>
      <vt:lpstr>Cambria Math</vt:lpstr>
      <vt:lpstr>Wingdings</vt:lpstr>
      <vt:lpstr>Office Theme</vt:lpstr>
      <vt:lpstr>方程式</vt:lpstr>
      <vt:lpstr>Lecture 5: Image as an Input – Convolutional Neural Network</vt:lpstr>
      <vt:lpstr>Introduction: Image Classification</vt:lpstr>
      <vt:lpstr>Introduction: Image Classification</vt:lpstr>
      <vt:lpstr>Image Classification with Fully Connected Networks</vt:lpstr>
      <vt:lpstr>Observation 1</vt:lpstr>
      <vt:lpstr>Observation 1</vt:lpstr>
      <vt:lpstr>Observation 1</vt:lpstr>
      <vt:lpstr>Simplification 1 </vt:lpstr>
      <vt:lpstr>Simplification 1 </vt:lpstr>
      <vt:lpstr>Simplification 1</vt:lpstr>
      <vt:lpstr>Simplification 1 – Typical Setting  </vt:lpstr>
      <vt:lpstr>Observation 2</vt:lpstr>
      <vt:lpstr>Simplification 2</vt:lpstr>
      <vt:lpstr>Simplification 2</vt:lpstr>
      <vt:lpstr>Simplification 2 – Typical Setting of Sharing Parameters</vt:lpstr>
      <vt:lpstr>Convolutional Layer</vt:lpstr>
      <vt:lpstr>How does a Filter Detect a Pattern?</vt:lpstr>
      <vt:lpstr>Convolutional Layer</vt:lpstr>
      <vt:lpstr>Convolutional Layer</vt:lpstr>
      <vt:lpstr>Observation 3</vt:lpstr>
      <vt:lpstr>Pooling – Max Pooling </vt:lpstr>
      <vt:lpstr>PowerPoint Presentation</vt:lpstr>
      <vt:lpstr>The whole CNN</vt:lpstr>
      <vt:lpstr>Application: Playing Go</vt:lpstr>
      <vt:lpstr>Why CNN for Go playing?</vt:lpstr>
      <vt:lpstr>A Classic CNN Model: VGG</vt:lpstr>
      <vt:lpstr>Visualization of VGG</vt:lpstr>
      <vt:lpstr>Live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Odor Source Localization via Mobile Robots</dc:title>
  <dc:creator>Lingxiao Wang</dc:creator>
  <cp:lastModifiedBy>Lingxiao Wang</cp:lastModifiedBy>
  <cp:revision>229</cp:revision>
  <cp:lastPrinted>2022-02-11T16:43:52Z</cp:lastPrinted>
  <dcterms:created xsi:type="dcterms:W3CDTF">2021-08-26T23:31:47Z</dcterms:created>
  <dcterms:modified xsi:type="dcterms:W3CDTF">2023-10-03T03:25:33Z</dcterms:modified>
</cp:coreProperties>
</file>