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70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FBE-1612-E7BB-7A3D-6322A3EB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150A-3EBA-DC6B-A4EA-5C9B21C6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4CB-17E6-1113-503E-BCEE177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143-AA74-247F-5DDE-5616A1D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AE03-05EE-9EF7-8A89-FE320BF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D9A-206C-AAAA-83E0-270BD0D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C39-C204-D976-3FC4-EC28215D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B86-D020-776B-1008-41ACE63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6DC-992E-E20B-528B-100173B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4AC-5C47-D79A-1B59-309F5F4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C72F4-1A54-D85E-9B01-A53F8C13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511-B7ED-E5F1-75F7-DE940C5D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AD7-1A3D-F380-DF78-7A5E23D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E763-9345-DECC-9B96-FAB2A5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BBBE-9F33-608E-806C-A6DC38C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20F-A44A-19A2-E2DD-1DC899A5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1FE5-871D-8B2A-B847-E63D57FF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1CF-A3C5-FF48-E81F-ABF194E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7A7-B983-FD43-DBE9-F79A9E5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FAF4-A703-EE40-2794-FA736CE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905-3A55-F361-94EF-A18D05B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5AE-31F8-AE0C-9D89-F7CCFEC9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6B0-45D9-8C19-53E6-C7535A2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B21-E1D8-E596-B623-CC1AC7B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C1D4-1DC6-E96C-D638-2883F01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7-AD3C-F8FF-B9F2-A62174E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BCA-C51C-5BF1-361A-413CF69C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AD27-920A-6033-F039-8AFBA46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58D2-D54D-EA6B-B518-8EB9161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9785-80DE-5901-4129-F26A728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036A-18E8-42E7-E7ED-93C0EEE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935-9335-8B8C-ED6E-DD02197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4D4-173F-3D58-9079-6D91B037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EF-9207-4E82-22B6-D3DA9A6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948B-F980-7A01-1110-0F46C882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58F7-C3D5-2E76-3640-8F9F97DD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5DAF-2DD0-F4A5-62E3-206CBC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1465-118D-CE1C-6683-8448AE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46A-E552-06F5-E76F-EAAC743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1F65-B9A5-A68D-0166-A520468F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48FB-F80D-156D-C16F-7868AE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749EB-8BDD-0E63-A5BD-D69694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842D-FF8C-E4BD-B6CD-108019D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E428-F9A9-0B5B-40D3-F3D6742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A029-3713-94ED-454A-33F174F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9E59-3E04-1983-7306-DFD82D6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B10-EF98-8C7E-009B-225E3E9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DC-E4BA-FF53-328E-808097CB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CF38-E935-7E81-C71E-C3AEE799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8A79-191C-67AD-F942-2B820AD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0BB-845C-89AC-9B08-B1F003DF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00F-68D7-9DB5-326C-E957D9D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FCD-74AA-C456-8273-AA3326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7D93-3A09-54EC-F30E-6A49AB5B8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D9B2-82C6-1A90-D270-E549F3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F870-58ED-5512-63E3-94DD33E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E1A2-96FF-FC1A-83DE-D1FB074B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AF26-0404-E04D-8D75-6B6A1FC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2BED-EF83-A2CB-480B-BC9B45C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90DF-6FEA-40F8-86DD-4D558A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275E-FBE3-EB61-0824-342455D2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AEC-5011-89EF-18F5-809D8FF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E2C-A0A3-21DA-5776-84039104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DBE4-D9AD-01DC-9CA4-1A8E5BDC92F2}"/>
              </a:ext>
            </a:extLst>
          </p:cNvPr>
          <p:cNvSpPr/>
          <p:nvPr/>
        </p:nvSpPr>
        <p:spPr>
          <a:xfrm>
            <a:off x="1673577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707C-BC36-0F1F-48B6-24547277A471}"/>
              </a:ext>
            </a:extLst>
          </p:cNvPr>
          <p:cNvSpPr/>
          <p:nvPr/>
        </p:nvSpPr>
        <p:spPr>
          <a:xfrm>
            <a:off x="1673577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8A63-6DF6-D3AB-0759-4DA68BB615E0}"/>
              </a:ext>
            </a:extLst>
          </p:cNvPr>
          <p:cNvSpPr txBox="1"/>
          <p:nvPr/>
        </p:nvSpPr>
        <p:spPr>
          <a:xfrm>
            <a:off x="2269324" y="2973192"/>
            <a:ext cx="6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14362-FB40-F3F2-BFBE-2F42D530C3E4}"/>
              </a:ext>
            </a:extLst>
          </p:cNvPr>
          <p:cNvSpPr/>
          <p:nvPr/>
        </p:nvSpPr>
        <p:spPr>
          <a:xfrm>
            <a:off x="4286982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3398B-1B87-5D6F-A83B-ACB118C2D494}"/>
              </a:ext>
            </a:extLst>
          </p:cNvPr>
          <p:cNvSpPr/>
          <p:nvPr/>
        </p:nvSpPr>
        <p:spPr>
          <a:xfrm>
            <a:off x="4286982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FA4C-854A-8AF9-9FAF-7E3F72E64EBF}"/>
              </a:ext>
            </a:extLst>
          </p:cNvPr>
          <p:cNvSpPr txBox="1"/>
          <p:nvPr/>
        </p:nvSpPr>
        <p:spPr>
          <a:xfrm rot="16200000" flipH="1">
            <a:off x="3827764" y="2960086"/>
            <a:ext cx="9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3FDFA-33F8-37B0-473B-1F6DDE2A2C87}"/>
              </a:ext>
            </a:extLst>
          </p:cNvPr>
          <p:cNvSpPr txBox="1"/>
          <p:nvPr/>
        </p:nvSpPr>
        <p:spPr>
          <a:xfrm rot="5400000">
            <a:off x="5673872" y="3017831"/>
            <a:ext cx="89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25EFA-4351-0692-FB66-37410EBAFE53}"/>
              </a:ext>
            </a:extLst>
          </p:cNvPr>
          <p:cNvCxnSpPr>
            <a:cxnSpLocks/>
          </p:cNvCxnSpPr>
          <p:nvPr/>
        </p:nvCxnSpPr>
        <p:spPr>
          <a:xfrm>
            <a:off x="3894513" y="2044524"/>
            <a:ext cx="0" cy="220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EA05573-CE96-50E1-5771-F74742242D55}"/>
              </a:ext>
            </a:extLst>
          </p:cNvPr>
          <p:cNvSpPr/>
          <p:nvPr/>
        </p:nvSpPr>
        <p:spPr>
          <a:xfrm>
            <a:off x="1903563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DDD3C-0FFC-8D96-4B67-B971AB3A5B3E}"/>
              </a:ext>
            </a:extLst>
          </p:cNvPr>
          <p:cNvSpPr/>
          <p:nvPr/>
        </p:nvSpPr>
        <p:spPr>
          <a:xfrm flipH="1" flipV="1">
            <a:off x="2862228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5D82C1B-8FB0-CF5A-CB0E-F801DAAE30B1}"/>
              </a:ext>
            </a:extLst>
          </p:cNvPr>
          <p:cNvSpPr/>
          <p:nvPr/>
        </p:nvSpPr>
        <p:spPr>
          <a:xfrm>
            <a:off x="4518108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B735AAE-293D-96D0-647D-F700BA5B05D6}"/>
              </a:ext>
            </a:extLst>
          </p:cNvPr>
          <p:cNvSpPr/>
          <p:nvPr/>
        </p:nvSpPr>
        <p:spPr>
          <a:xfrm flipH="1" flipV="1">
            <a:off x="5476773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 blue and black network&#10;&#10;Description automatically generated">
            <a:extLst>
              <a:ext uri="{FF2B5EF4-FFF2-40B4-BE49-F238E27FC236}">
                <a16:creationId xmlns:a16="http://schemas.microsoft.com/office/drawing/2014/main" id="{6EA054A3-8F20-8C3D-811B-54B9FC68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54" y="2903558"/>
            <a:ext cx="864144" cy="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55CAA-6371-15E3-D653-9D1EAB20C3D6}"/>
              </a:ext>
            </a:extLst>
          </p:cNvPr>
          <p:cNvSpPr/>
          <p:nvPr/>
        </p:nvSpPr>
        <p:spPr>
          <a:xfrm>
            <a:off x="1690525" y="1793116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/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n-US" dirty="0"/>
                  <a:t> (14 features)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2A0C62-8F25-5A80-DA7C-94CBBC51D12D}"/>
              </a:ext>
            </a:extLst>
          </p:cNvPr>
          <p:cNvSpPr/>
          <p:nvPr/>
        </p:nvSpPr>
        <p:spPr>
          <a:xfrm>
            <a:off x="1690525" y="2973647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13D34-FDA2-DA99-C72C-DB749DAE6643}"/>
              </a:ext>
            </a:extLst>
          </p:cNvPr>
          <p:cNvSpPr/>
          <p:nvPr/>
        </p:nvSpPr>
        <p:spPr>
          <a:xfrm>
            <a:off x="1658680" y="3840987"/>
            <a:ext cx="2058059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E856CA-2763-1D29-F41A-6294349DD2D5}"/>
              </a:ext>
            </a:extLst>
          </p:cNvPr>
          <p:cNvSpPr/>
          <p:nvPr/>
        </p:nvSpPr>
        <p:spPr>
          <a:xfrm>
            <a:off x="3993178" y="3840986"/>
            <a:ext cx="2058060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/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/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DoLP</m:t>
                    </m:r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CA569-FA2D-F8FE-2F45-B283DB02149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869473" y="1497127"/>
            <a:ext cx="0" cy="29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788F0-3DF3-3317-E2B9-8AACD5723E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87710" y="3498376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1E77F-980F-AC61-676E-EFDA20B2C5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020799" y="3498376"/>
            <a:ext cx="1409" cy="34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D6EB37-BBBD-002A-ED15-705B14C53C35}"/>
              </a:ext>
            </a:extLst>
          </p:cNvPr>
          <p:cNvCxnSpPr>
            <a:cxnSpLocks/>
          </p:cNvCxnSpPr>
          <p:nvPr/>
        </p:nvCxnSpPr>
        <p:spPr>
          <a:xfrm>
            <a:off x="268770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3E77A-CE6C-3915-E302-7F211BE5E6A1}"/>
              </a:ext>
            </a:extLst>
          </p:cNvPr>
          <p:cNvCxnSpPr>
            <a:cxnSpLocks/>
          </p:cNvCxnSpPr>
          <p:nvPr/>
        </p:nvCxnSpPr>
        <p:spPr>
          <a:xfrm>
            <a:off x="502079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7A21B-7C21-BCBA-BCA9-2001A91EF137}"/>
              </a:ext>
            </a:extLst>
          </p:cNvPr>
          <p:cNvSpPr txBox="1"/>
          <p:nvPr/>
        </p:nvSpPr>
        <p:spPr>
          <a:xfrm>
            <a:off x="2945970" y="2446370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Repeat 4 times</a:t>
            </a:r>
          </a:p>
        </p:txBody>
      </p:sp>
    </p:spTree>
    <p:extLst>
      <p:ext uri="{BB962C8B-B14F-4D97-AF65-F5344CB8AC3E}">
        <p14:creationId xmlns:p14="http://schemas.microsoft.com/office/powerpoint/2010/main" val="32735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0868B-608A-5980-F4C5-B6A241AEBD3C}"/>
              </a:ext>
            </a:extLst>
          </p:cNvPr>
          <p:cNvSpPr txBox="1"/>
          <p:nvPr/>
        </p:nvSpPr>
        <p:spPr>
          <a:xfrm>
            <a:off x="660232" y="195205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7E6A8-4CDB-22E3-BA19-C28EFAADD2B3}"/>
              </a:ext>
            </a:extLst>
          </p:cNvPr>
          <p:cNvSpPr txBox="1"/>
          <p:nvPr/>
        </p:nvSpPr>
        <p:spPr>
          <a:xfrm>
            <a:off x="610687" y="3109676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3DC73-CA31-C741-CB80-BE89A339FB03}"/>
              </a:ext>
            </a:extLst>
          </p:cNvPr>
          <p:cNvSpPr/>
          <p:nvPr/>
        </p:nvSpPr>
        <p:spPr>
          <a:xfrm>
            <a:off x="3860371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CNN/RNN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203A0-3604-236A-CF19-A64A9C8C8C98}"/>
              </a:ext>
            </a:extLst>
          </p:cNvPr>
          <p:cNvSpPr txBox="1"/>
          <p:nvPr/>
        </p:nvSpPr>
        <p:spPr>
          <a:xfrm>
            <a:off x="1844833" y="1520067"/>
            <a:ext cx="72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9EAFC-3304-300E-5F7C-5F007999DB5D}"/>
              </a:ext>
            </a:extLst>
          </p:cNvPr>
          <p:cNvSpPr txBox="1"/>
          <p:nvPr/>
        </p:nvSpPr>
        <p:spPr>
          <a:xfrm>
            <a:off x="2860372" y="1520067"/>
            <a:ext cx="82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77DE1-E7F1-95D5-2FBC-C75B9626FEAD}"/>
              </a:ext>
            </a:extLst>
          </p:cNvPr>
          <p:cNvSpPr/>
          <p:nvPr/>
        </p:nvSpPr>
        <p:spPr>
          <a:xfrm>
            <a:off x="1849590" y="1987167"/>
            <a:ext cx="720961" cy="237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36B3-47F9-CE11-06E9-D78CDDF31EE3}"/>
              </a:ext>
            </a:extLst>
          </p:cNvPr>
          <p:cNvSpPr/>
          <p:nvPr/>
        </p:nvSpPr>
        <p:spPr>
          <a:xfrm>
            <a:off x="2913740" y="1987167"/>
            <a:ext cx="720961" cy="237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2734-F73D-52D7-2CA7-B27A21BBAFA4}"/>
              </a:ext>
            </a:extLst>
          </p:cNvPr>
          <p:cNvSpPr/>
          <p:nvPr/>
        </p:nvSpPr>
        <p:spPr>
          <a:xfrm>
            <a:off x="1849398" y="2368363"/>
            <a:ext cx="720961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78A-DB17-0089-7828-0095119AB5B0}"/>
              </a:ext>
            </a:extLst>
          </p:cNvPr>
          <p:cNvSpPr/>
          <p:nvPr/>
        </p:nvSpPr>
        <p:spPr>
          <a:xfrm>
            <a:off x="2913739" y="2368364"/>
            <a:ext cx="720961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2CEB-0579-4192-F11E-19E38B67507D}"/>
              </a:ext>
            </a:extLst>
          </p:cNvPr>
          <p:cNvSpPr/>
          <p:nvPr/>
        </p:nvSpPr>
        <p:spPr>
          <a:xfrm>
            <a:off x="1849398" y="2749559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93DFE-8C34-FCE8-9E58-83BE68EE6072}"/>
              </a:ext>
            </a:extLst>
          </p:cNvPr>
          <p:cNvSpPr/>
          <p:nvPr/>
        </p:nvSpPr>
        <p:spPr>
          <a:xfrm>
            <a:off x="2913738" y="2749560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90CA1-C92A-0F1A-F7A7-C1C3EDDC3F91}"/>
              </a:ext>
            </a:extLst>
          </p:cNvPr>
          <p:cNvSpPr/>
          <p:nvPr/>
        </p:nvSpPr>
        <p:spPr>
          <a:xfrm>
            <a:off x="1849398" y="3573504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420F-61E6-D47F-33E1-12DAB7A7B1CB}"/>
              </a:ext>
            </a:extLst>
          </p:cNvPr>
          <p:cNvSpPr/>
          <p:nvPr/>
        </p:nvSpPr>
        <p:spPr>
          <a:xfrm>
            <a:off x="2913738" y="3573505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73A7E-B6EE-EC44-17A1-D14445B553A6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H="1" flipV="1">
            <a:off x="4391727" y="2893734"/>
            <a:ext cx="3122" cy="16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DE5BF-F958-F218-8570-4F60AE6AA661}"/>
              </a:ext>
            </a:extLst>
          </p:cNvPr>
          <p:cNvCxnSpPr>
            <a:cxnSpLocks/>
            <a:stCxn id="8" idx="0"/>
            <a:endCxn id="52" idx="2"/>
          </p:cNvCxnSpPr>
          <p:nvPr/>
        </p:nvCxnSpPr>
        <p:spPr>
          <a:xfrm flipH="1" flipV="1">
            <a:off x="4389777" y="2233964"/>
            <a:ext cx="1950" cy="19859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1D6853-94BD-27E2-B12D-4BC8AC88BE3D}"/>
              </a:ext>
            </a:extLst>
          </p:cNvPr>
          <p:cNvSpPr txBox="1"/>
          <p:nvPr/>
        </p:nvSpPr>
        <p:spPr>
          <a:xfrm>
            <a:off x="660232" y="2333255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9538C-80F6-3DEE-4590-4213F0A89D71}"/>
              </a:ext>
            </a:extLst>
          </p:cNvPr>
          <p:cNvSpPr txBox="1"/>
          <p:nvPr/>
        </p:nvSpPr>
        <p:spPr>
          <a:xfrm>
            <a:off x="660232" y="271445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89B6B-4BDB-0674-8A1C-557C82187499}"/>
              </a:ext>
            </a:extLst>
          </p:cNvPr>
          <p:cNvSpPr txBox="1"/>
          <p:nvPr/>
        </p:nvSpPr>
        <p:spPr>
          <a:xfrm>
            <a:off x="660232" y="3538396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867E7-737C-E1B8-7500-DD4A44CCF298}"/>
              </a:ext>
            </a:extLst>
          </p:cNvPr>
          <p:cNvSpPr txBox="1"/>
          <p:nvPr/>
        </p:nvSpPr>
        <p:spPr>
          <a:xfrm>
            <a:off x="1844832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9728-B905-1A15-E9D6-4CACABACEDDC}"/>
              </a:ext>
            </a:extLst>
          </p:cNvPr>
          <p:cNvSpPr txBox="1"/>
          <p:nvPr/>
        </p:nvSpPr>
        <p:spPr>
          <a:xfrm>
            <a:off x="2913734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E7C4F5-BDC0-56F4-2C7A-8650FDF1C385}"/>
              </a:ext>
            </a:extLst>
          </p:cNvPr>
          <p:cNvSpPr/>
          <p:nvPr/>
        </p:nvSpPr>
        <p:spPr>
          <a:xfrm>
            <a:off x="5033289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FNN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2ED40D-F399-01CD-CA88-F5AB24BCDCF9}"/>
              </a:ext>
            </a:extLst>
          </p:cNvPr>
          <p:cNvCxnSpPr>
            <a:cxnSpLocks/>
            <a:stCxn id="93" idx="0"/>
            <a:endCxn id="42" idx="2"/>
          </p:cNvCxnSpPr>
          <p:nvPr/>
        </p:nvCxnSpPr>
        <p:spPr>
          <a:xfrm flipH="1" flipV="1">
            <a:off x="5564645" y="2893734"/>
            <a:ext cx="2186" cy="1522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BE1368-42A5-3C1B-93A9-C01604D6D0F2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flipV="1">
            <a:off x="5564645" y="2234548"/>
            <a:ext cx="1358" cy="198012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C25FF7E-3998-1397-40D3-3B14EF233DDC}"/>
              </a:ext>
            </a:extLst>
          </p:cNvPr>
          <p:cNvGrpSpPr/>
          <p:nvPr/>
        </p:nvGrpSpPr>
        <p:grpSpPr>
          <a:xfrm>
            <a:off x="3973386" y="3056123"/>
            <a:ext cx="835306" cy="1406951"/>
            <a:chOff x="3975017" y="874948"/>
            <a:chExt cx="835306" cy="14069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C6BD3-D3BD-F560-D277-9AC3515674E0}"/>
                </a:ext>
              </a:extLst>
            </p:cNvPr>
            <p:cNvSpPr/>
            <p:nvPr/>
          </p:nvSpPr>
          <p:spPr>
            <a:xfrm>
              <a:off x="3975017" y="874948"/>
              <a:ext cx="824968" cy="140695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/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/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7B0A2-5346-CA1A-A8D6-BF33E5D95A39}"/>
                </a:ext>
              </a:extLst>
            </p:cNvPr>
            <p:cNvSpPr txBox="1"/>
            <p:nvPr/>
          </p:nvSpPr>
          <p:spPr>
            <a:xfrm>
              <a:off x="3982637" y="874948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Tensor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4B66A5-1403-DC2E-8225-40F92BD3E461}"/>
              </a:ext>
            </a:extLst>
          </p:cNvPr>
          <p:cNvGrpSpPr/>
          <p:nvPr/>
        </p:nvGrpSpPr>
        <p:grpSpPr>
          <a:xfrm>
            <a:off x="3969407" y="1418562"/>
            <a:ext cx="838022" cy="815402"/>
            <a:chOff x="3972299" y="3030771"/>
            <a:chExt cx="838022" cy="8154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/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6D5046-2BF8-9DA4-F801-E03867611253}"/>
                </a:ext>
              </a:extLst>
            </p:cNvPr>
            <p:cNvSpPr txBox="1"/>
            <p:nvPr/>
          </p:nvSpPr>
          <p:spPr>
            <a:xfrm>
              <a:off x="3972299" y="3030771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Tensor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E7DD8F-A6D9-87A4-4A2D-8F9B98453F91}"/>
                </a:ext>
              </a:extLst>
            </p:cNvPr>
            <p:cNvSpPr/>
            <p:nvPr/>
          </p:nvSpPr>
          <p:spPr>
            <a:xfrm>
              <a:off x="3975016" y="3071649"/>
              <a:ext cx="835305" cy="77452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AE7CAD-4027-D38E-F3E0-7BAF3FAF9CB0}"/>
              </a:ext>
            </a:extLst>
          </p:cNvPr>
          <p:cNvGrpSpPr/>
          <p:nvPr/>
        </p:nvGrpSpPr>
        <p:grpSpPr>
          <a:xfrm>
            <a:off x="5145633" y="1411526"/>
            <a:ext cx="838022" cy="823022"/>
            <a:chOff x="5173734" y="3019880"/>
            <a:chExt cx="838022" cy="8230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/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F6A2B5-7D23-7B53-A0D9-014306BE181C}"/>
                </a:ext>
              </a:extLst>
            </p:cNvPr>
            <p:cNvSpPr txBox="1"/>
            <p:nvPr/>
          </p:nvSpPr>
          <p:spPr>
            <a:xfrm>
              <a:off x="5173734" y="3019880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Tensor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E18B77D-4BE9-0A5F-6E92-3DD8C501AD67}"/>
                </a:ext>
              </a:extLst>
            </p:cNvPr>
            <p:cNvSpPr/>
            <p:nvPr/>
          </p:nvSpPr>
          <p:spPr>
            <a:xfrm>
              <a:off x="5176451" y="3068378"/>
              <a:ext cx="835305" cy="77452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33132C7-56B1-5E7A-0B22-107F8B371A8A}"/>
              </a:ext>
            </a:extLst>
          </p:cNvPr>
          <p:cNvGrpSpPr/>
          <p:nvPr/>
        </p:nvGrpSpPr>
        <p:grpSpPr>
          <a:xfrm>
            <a:off x="5154347" y="3046020"/>
            <a:ext cx="835306" cy="815245"/>
            <a:chOff x="3975017" y="874948"/>
            <a:chExt cx="835306" cy="81524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981828-7C8E-FDF1-F227-DEA00A5A1420}"/>
                </a:ext>
              </a:extLst>
            </p:cNvPr>
            <p:cNvSpPr/>
            <p:nvPr/>
          </p:nvSpPr>
          <p:spPr>
            <a:xfrm>
              <a:off x="3975017" y="874948"/>
              <a:ext cx="824968" cy="8152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6355D-E94D-1BD3-BBBE-2F75FA496C81}"/>
                </a:ext>
              </a:extLst>
            </p:cNvPr>
            <p:cNvSpPr txBox="1"/>
            <p:nvPr/>
          </p:nvSpPr>
          <p:spPr>
            <a:xfrm>
              <a:off x="3982637" y="874948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Tensor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3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4779-9B58-9D8B-3E9B-36C0C5F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7F9B0F-4ED7-C437-1EF0-8C71F686B856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6142637" y="2853435"/>
            <a:ext cx="0" cy="4294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8E7A913-DBCF-F5B3-C16A-963CD18F6843}"/>
              </a:ext>
            </a:extLst>
          </p:cNvPr>
          <p:cNvCxnSpPr>
            <a:stCxn id="208" idx="0"/>
            <a:endCxn id="213" idx="2"/>
          </p:cNvCxnSpPr>
          <p:nvPr/>
        </p:nvCxnSpPr>
        <p:spPr>
          <a:xfrm flipV="1">
            <a:off x="6142637" y="3658384"/>
            <a:ext cx="0" cy="38913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90E83A-DBD7-A0DE-BFBC-00C29BB030E7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6142637" y="4423018"/>
            <a:ext cx="0" cy="438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/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/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/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81A4EC9-4978-4FC9-8A21-CC78C14A9460}"/>
              </a:ext>
            </a:extLst>
          </p:cNvPr>
          <p:cNvGrpSpPr/>
          <p:nvPr/>
        </p:nvGrpSpPr>
        <p:grpSpPr>
          <a:xfrm>
            <a:off x="5294667" y="4624398"/>
            <a:ext cx="1435755" cy="516627"/>
            <a:chOff x="8616106" y="5256258"/>
            <a:chExt cx="1149588" cy="5166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F4C2BDD-747E-F6AC-AD3B-E1F86BE3CB0F}"/>
                </a:ext>
              </a:extLst>
            </p:cNvPr>
            <p:cNvSpPr/>
            <p:nvPr/>
          </p:nvSpPr>
          <p:spPr>
            <a:xfrm>
              <a:off x="8616106" y="525625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AE32E00-7F3B-225B-E91C-1A37A0027E63}"/>
                </a:ext>
              </a:extLst>
            </p:cNvPr>
            <p:cNvSpPr/>
            <p:nvPr/>
          </p:nvSpPr>
          <p:spPr>
            <a:xfrm>
              <a:off x="8687768" y="532257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/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4EC606-248C-3996-D695-17B28A887D12}"/>
              </a:ext>
            </a:extLst>
          </p:cNvPr>
          <p:cNvGrpSpPr/>
          <p:nvPr/>
        </p:nvGrpSpPr>
        <p:grpSpPr>
          <a:xfrm>
            <a:off x="5294667" y="3859764"/>
            <a:ext cx="1435755" cy="563254"/>
            <a:chOff x="8607005" y="4286928"/>
            <a:chExt cx="1030436" cy="5632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DFA6CD8-FCF3-7E3F-E4A8-E7949C05D7F4}"/>
                </a:ext>
              </a:extLst>
            </p:cNvPr>
            <p:cNvSpPr/>
            <p:nvPr/>
          </p:nvSpPr>
          <p:spPr>
            <a:xfrm>
              <a:off x="8607005" y="4286928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CD87F5-9677-A10E-5ECF-2B63050030FF}"/>
                </a:ext>
              </a:extLst>
            </p:cNvPr>
            <p:cNvSpPr/>
            <p:nvPr/>
          </p:nvSpPr>
          <p:spPr>
            <a:xfrm>
              <a:off x="8651585" y="4333555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C96B17-64E1-4642-A213-3FAFE8E04A7F}"/>
                </a:ext>
              </a:extLst>
            </p:cNvPr>
            <p:cNvSpPr/>
            <p:nvPr/>
          </p:nvSpPr>
          <p:spPr>
            <a:xfrm>
              <a:off x="8744359" y="4425937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29391D9-59E0-2C99-A3D7-A0EF85FD3F67}"/>
                </a:ext>
              </a:extLst>
            </p:cNvPr>
            <p:cNvSpPr/>
            <p:nvPr/>
          </p:nvSpPr>
          <p:spPr>
            <a:xfrm>
              <a:off x="8793738" y="4474679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02E50F-646F-7741-2D11-1FB9F5AF5BD5}"/>
              </a:ext>
            </a:extLst>
          </p:cNvPr>
          <p:cNvGrpSpPr/>
          <p:nvPr/>
        </p:nvGrpSpPr>
        <p:grpSpPr>
          <a:xfrm>
            <a:off x="5294668" y="3095130"/>
            <a:ext cx="1435755" cy="563254"/>
            <a:chOff x="8678922" y="3475530"/>
            <a:chExt cx="1030439" cy="5632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DAEEF4B-0C33-D763-2E2A-7992F4AC9AD1}"/>
                </a:ext>
              </a:extLst>
            </p:cNvPr>
            <p:cNvSpPr/>
            <p:nvPr/>
          </p:nvSpPr>
          <p:spPr>
            <a:xfrm>
              <a:off x="8678922" y="3475530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B8B1641-948B-AEF7-6689-67AE93B51FB1}"/>
                </a:ext>
              </a:extLst>
            </p:cNvPr>
            <p:cNvSpPr/>
            <p:nvPr/>
          </p:nvSpPr>
          <p:spPr>
            <a:xfrm>
              <a:off x="8723502" y="3522157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C94E28-77E3-1A16-9C4A-F1E9E6E5F8D4}"/>
                </a:ext>
              </a:extLst>
            </p:cNvPr>
            <p:cNvSpPr/>
            <p:nvPr/>
          </p:nvSpPr>
          <p:spPr>
            <a:xfrm>
              <a:off x="8816276" y="3614539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B85A43-B395-BF6F-DF8C-CCE57CA9924E}"/>
                </a:ext>
              </a:extLst>
            </p:cNvPr>
            <p:cNvSpPr/>
            <p:nvPr/>
          </p:nvSpPr>
          <p:spPr>
            <a:xfrm>
              <a:off x="8865655" y="3663281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/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ight Brace 214">
            <a:extLst>
              <a:ext uri="{FF2B5EF4-FFF2-40B4-BE49-F238E27FC236}">
                <a16:creationId xmlns:a16="http://schemas.microsoft.com/office/drawing/2014/main" id="{FD12FE7D-7314-CD40-2285-3F975D3DF33A}"/>
              </a:ext>
            </a:extLst>
          </p:cNvPr>
          <p:cNvSpPr/>
          <p:nvPr/>
        </p:nvSpPr>
        <p:spPr>
          <a:xfrm rot="10800000">
            <a:off x="4871622" y="4240742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/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ight Brace 227">
            <a:extLst>
              <a:ext uri="{FF2B5EF4-FFF2-40B4-BE49-F238E27FC236}">
                <a16:creationId xmlns:a16="http://schemas.microsoft.com/office/drawing/2014/main" id="{D6BB0434-4A30-AFFF-CED8-10330F594EAA}"/>
              </a:ext>
            </a:extLst>
          </p:cNvPr>
          <p:cNvSpPr/>
          <p:nvPr/>
        </p:nvSpPr>
        <p:spPr>
          <a:xfrm rot="10800000">
            <a:off x="4893917" y="3474757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B59FD59-1207-ACEF-B185-BA24CD77B2A8}"/>
              </a:ext>
            </a:extLst>
          </p:cNvPr>
          <p:cNvSpPr/>
          <p:nvPr/>
        </p:nvSpPr>
        <p:spPr>
          <a:xfrm>
            <a:off x="5294667" y="251189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/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610BAF0F-EB6C-A316-56E0-2BB2E4D50182}"/>
              </a:ext>
            </a:extLst>
          </p:cNvPr>
          <p:cNvSpPr/>
          <p:nvPr/>
        </p:nvSpPr>
        <p:spPr>
          <a:xfrm>
            <a:off x="5288830" y="193304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/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/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4FD986A-2216-0055-3F61-FB21DAD0F69B}"/>
              </a:ext>
            </a:extLst>
          </p:cNvPr>
          <p:cNvCxnSpPr>
            <a:cxnSpLocks/>
          </p:cNvCxnSpPr>
          <p:nvPr/>
        </p:nvCxnSpPr>
        <p:spPr>
          <a:xfrm flipV="1">
            <a:off x="6142636" y="2281512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0E62C-B0CA-2538-05FA-B4F6AF538E40}"/>
              </a:ext>
            </a:extLst>
          </p:cNvPr>
          <p:cNvCxnSpPr>
            <a:cxnSpLocks/>
          </p:cNvCxnSpPr>
          <p:nvPr/>
        </p:nvCxnSpPr>
        <p:spPr>
          <a:xfrm flipV="1">
            <a:off x="6142636" y="1702254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/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E573EAE7-6F73-B429-92E3-0B97909F2446}"/>
              </a:ext>
            </a:extLst>
          </p:cNvPr>
          <p:cNvSpPr txBox="1"/>
          <p:nvPr/>
        </p:nvSpPr>
        <p:spPr>
          <a:xfrm rot="1800000">
            <a:off x="5296392" y="342184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172C90-C115-194A-3052-BAAB0EC893EC}"/>
              </a:ext>
            </a:extLst>
          </p:cNvPr>
          <p:cNvSpPr txBox="1"/>
          <p:nvPr/>
        </p:nvSpPr>
        <p:spPr>
          <a:xfrm rot="1800000">
            <a:off x="5290041" y="418482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8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BD13-B5C1-491C-6884-BB5E17D5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77BA0FE-ACDC-5C8C-4970-4E6C05CFA969}"/>
              </a:ext>
            </a:extLst>
          </p:cNvPr>
          <p:cNvSpPr/>
          <p:nvPr/>
        </p:nvSpPr>
        <p:spPr>
          <a:xfrm>
            <a:off x="3971466" y="3922086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220F3D-925F-5CB8-1F5E-C83297339B86}"/>
              </a:ext>
            </a:extLst>
          </p:cNvPr>
          <p:cNvSpPr/>
          <p:nvPr/>
        </p:nvSpPr>
        <p:spPr>
          <a:xfrm>
            <a:off x="4845844" y="392208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29A4-E302-FBD8-474F-92EE67D1356B}"/>
              </a:ext>
            </a:extLst>
          </p:cNvPr>
          <p:cNvSpPr/>
          <p:nvPr/>
        </p:nvSpPr>
        <p:spPr>
          <a:xfrm>
            <a:off x="5554187" y="3874759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D2540C-B601-74C7-3166-8FC71B1DBF77}"/>
              </a:ext>
            </a:extLst>
          </p:cNvPr>
          <p:cNvSpPr/>
          <p:nvPr/>
        </p:nvSpPr>
        <p:spPr>
          <a:xfrm>
            <a:off x="6194993" y="396377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8A4749-38D1-AE89-6A4A-62D432D2845A}"/>
              </a:ext>
            </a:extLst>
          </p:cNvPr>
          <p:cNvSpPr/>
          <p:nvPr/>
        </p:nvSpPr>
        <p:spPr>
          <a:xfrm>
            <a:off x="7033797" y="3963778"/>
            <a:ext cx="621968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/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/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blipFill>
                <a:blip r:embed="rId3"/>
                <a:stretch>
                  <a:fillRect l="-5128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/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blipFill>
                <a:blip r:embed="rId4"/>
                <a:stretch>
                  <a:fillRect l="-5063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/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A82767-85DD-30DD-5D4B-195B21EA5FF7}"/>
              </a:ext>
            </a:extLst>
          </p:cNvPr>
          <p:cNvCxnSpPr>
            <a:cxnSpLocks/>
            <a:stCxn id="42" idx="0"/>
            <a:endCxn id="124" idx="2"/>
          </p:cNvCxnSpPr>
          <p:nvPr/>
        </p:nvCxnSpPr>
        <p:spPr>
          <a:xfrm flipV="1">
            <a:off x="4309763" y="3612130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743DA7-9CA4-CCC9-56EB-4C3FF598F524}"/>
              </a:ext>
            </a:extLst>
          </p:cNvPr>
          <p:cNvCxnSpPr>
            <a:cxnSpLocks/>
            <a:stCxn id="43" idx="0"/>
            <a:endCxn id="125" idx="2"/>
          </p:cNvCxnSpPr>
          <p:nvPr/>
        </p:nvCxnSpPr>
        <p:spPr>
          <a:xfrm flipV="1">
            <a:off x="5156828" y="3612133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100717-DE4A-1470-6A32-14C441AC848F}"/>
              </a:ext>
            </a:extLst>
          </p:cNvPr>
          <p:cNvCxnSpPr>
            <a:cxnSpLocks/>
            <a:stCxn id="45" idx="0"/>
            <a:endCxn id="127" idx="2"/>
          </p:cNvCxnSpPr>
          <p:nvPr/>
        </p:nvCxnSpPr>
        <p:spPr>
          <a:xfrm flipH="1" flipV="1">
            <a:off x="6503769" y="3653823"/>
            <a:ext cx="2208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C37E57-1041-363F-9C1E-8705E42DA6FE}"/>
              </a:ext>
            </a:extLst>
          </p:cNvPr>
          <p:cNvCxnSpPr>
            <a:cxnSpLocks/>
            <a:stCxn id="46" idx="0"/>
            <a:endCxn id="128" idx="2"/>
          </p:cNvCxnSpPr>
          <p:nvPr/>
        </p:nvCxnSpPr>
        <p:spPr>
          <a:xfrm flipV="1">
            <a:off x="7344781" y="3653823"/>
            <a:ext cx="2205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44197D-E79D-9113-30EB-D3607B1AD0C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300239" y="2259720"/>
            <a:ext cx="1473946" cy="2107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0FDD7D-0E26-A07A-DECA-4FC0E4E09E1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52794" y="2259720"/>
            <a:ext cx="635354" cy="21371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59D639-28BA-A99B-F179-2184842C9325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5768840" y="2266838"/>
            <a:ext cx="720601" cy="2519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E38C47-3638-88B0-F7CD-DC79DC1BD70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844740" y="2245290"/>
            <a:ext cx="1476355" cy="25562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509506-D7C6-5E44-1A17-A72CD8860962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H="1" flipV="1">
            <a:off x="4309763" y="4297589"/>
            <a:ext cx="1529270" cy="41136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CB159E-3801-4F01-87A8-6750990D9FE2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5839033" y="4339282"/>
            <a:ext cx="666944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EC5917-D439-7D4C-44B8-B1769DCC3159}"/>
              </a:ext>
            </a:extLst>
          </p:cNvPr>
          <p:cNvCxnSpPr>
            <a:cxnSpLocks/>
            <a:stCxn id="33" idx="0"/>
            <a:endCxn id="46" idx="2"/>
          </p:cNvCxnSpPr>
          <p:nvPr/>
        </p:nvCxnSpPr>
        <p:spPr>
          <a:xfrm flipV="1">
            <a:off x="5839033" y="4339282"/>
            <a:ext cx="1505748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ECCD91-CC55-9B0A-A655-605E7C2C5D58}"/>
              </a:ext>
            </a:extLst>
          </p:cNvPr>
          <p:cNvCxnSpPr>
            <a:cxnSpLocks/>
            <a:stCxn id="33" idx="0"/>
            <a:endCxn id="43" idx="2"/>
          </p:cNvCxnSpPr>
          <p:nvPr/>
        </p:nvCxnSpPr>
        <p:spPr>
          <a:xfrm flipH="1" flipV="1">
            <a:off x="5156828" y="4297592"/>
            <a:ext cx="682205" cy="4113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595113-A9D4-B95C-3BD5-AAF1848919DB}"/>
              </a:ext>
            </a:extLst>
          </p:cNvPr>
          <p:cNvSpPr/>
          <p:nvPr/>
        </p:nvSpPr>
        <p:spPr>
          <a:xfrm>
            <a:off x="3971466" y="3236627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30F6C2-DEEF-A0BB-44EB-C112A31A5084}"/>
              </a:ext>
            </a:extLst>
          </p:cNvPr>
          <p:cNvSpPr/>
          <p:nvPr/>
        </p:nvSpPr>
        <p:spPr>
          <a:xfrm>
            <a:off x="4845844" y="3236630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8CF26B-0DEC-7A29-16EF-7B766CB19D60}"/>
              </a:ext>
            </a:extLst>
          </p:cNvPr>
          <p:cNvSpPr/>
          <p:nvPr/>
        </p:nvSpPr>
        <p:spPr>
          <a:xfrm>
            <a:off x="5554187" y="3236626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32BA7E-3521-5F1A-495E-602E7F3C5E88}"/>
              </a:ext>
            </a:extLst>
          </p:cNvPr>
          <p:cNvSpPr/>
          <p:nvPr/>
        </p:nvSpPr>
        <p:spPr>
          <a:xfrm>
            <a:off x="6190576" y="3278320"/>
            <a:ext cx="626385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0FC5FB-D083-59E3-5B1B-E423B36DF91D}"/>
              </a:ext>
            </a:extLst>
          </p:cNvPr>
          <p:cNvSpPr/>
          <p:nvPr/>
        </p:nvSpPr>
        <p:spPr>
          <a:xfrm>
            <a:off x="7033796" y="3278319"/>
            <a:ext cx="626379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5854225-4ECA-AA33-BA46-CF3DFB7C6A94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307864" y="311707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8E33B7-6B22-BE07-26BA-2336B69CA5F9}"/>
              </a:ext>
            </a:extLst>
          </p:cNvPr>
          <p:cNvCxnSpPr>
            <a:cxnSpLocks/>
          </p:cNvCxnSpPr>
          <p:nvPr/>
        </p:nvCxnSpPr>
        <p:spPr>
          <a:xfrm flipV="1">
            <a:off x="4307864" y="292666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C39FE-6C0E-5A1D-1E17-14DCB1104041}"/>
              </a:ext>
            </a:extLst>
          </p:cNvPr>
          <p:cNvCxnSpPr>
            <a:cxnSpLocks/>
          </p:cNvCxnSpPr>
          <p:nvPr/>
        </p:nvCxnSpPr>
        <p:spPr>
          <a:xfrm flipV="1">
            <a:off x="5147938" y="292667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EE4500D-164C-D83E-A209-470E956B2F70}"/>
              </a:ext>
            </a:extLst>
          </p:cNvPr>
          <p:cNvCxnSpPr>
            <a:cxnSpLocks/>
          </p:cNvCxnSpPr>
          <p:nvPr/>
        </p:nvCxnSpPr>
        <p:spPr>
          <a:xfrm flipV="1">
            <a:off x="6502165" y="296836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EBDFBE1-4940-B467-5271-72E6BA12DC0D}"/>
              </a:ext>
            </a:extLst>
          </p:cNvPr>
          <p:cNvCxnSpPr>
            <a:cxnSpLocks/>
          </p:cNvCxnSpPr>
          <p:nvPr/>
        </p:nvCxnSpPr>
        <p:spPr>
          <a:xfrm flipV="1">
            <a:off x="7342241" y="2968361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CB3C24-FA40-1817-49BA-E19AECBB3A6D}"/>
              </a:ext>
            </a:extLst>
          </p:cNvPr>
          <p:cNvSpPr/>
          <p:nvPr/>
        </p:nvSpPr>
        <p:spPr>
          <a:xfrm>
            <a:off x="5554187" y="2561302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B5E63-77D6-84CA-0D14-20EFFCFE1493}"/>
              </a:ext>
            </a:extLst>
          </p:cNvPr>
          <p:cNvSpPr/>
          <p:nvPr/>
        </p:nvSpPr>
        <p:spPr>
          <a:xfrm>
            <a:off x="4791196" y="1827260"/>
            <a:ext cx="2058059" cy="430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Linear, ReLU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6D5A67E-DD1A-1256-1A51-1F7B4888D183}"/>
              </a:ext>
            </a:extLst>
          </p:cNvPr>
          <p:cNvCxnSpPr>
            <a:cxnSpLocks/>
          </p:cNvCxnSpPr>
          <p:nvPr/>
        </p:nvCxnSpPr>
        <p:spPr>
          <a:xfrm flipH="1" flipV="1">
            <a:off x="5820226" y="1612565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B1076-33ED-8896-D1AB-A56FA1D37B84}"/>
              </a:ext>
            </a:extLst>
          </p:cNvPr>
          <p:cNvGrpSpPr/>
          <p:nvPr/>
        </p:nvGrpSpPr>
        <p:grpSpPr>
          <a:xfrm>
            <a:off x="5257163" y="4615942"/>
            <a:ext cx="1191296" cy="564741"/>
            <a:chOff x="8551905" y="4779590"/>
            <a:chExt cx="1191296" cy="564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138547-368C-D22C-5C00-E7CD08749542}"/>
                </a:ext>
              </a:extLst>
            </p:cNvPr>
            <p:cNvSpPr/>
            <p:nvPr/>
          </p:nvSpPr>
          <p:spPr>
            <a:xfrm>
              <a:off x="8551905" y="477959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3628BF-ECEE-4CC1-745C-033496AE33D1}"/>
                </a:ext>
              </a:extLst>
            </p:cNvPr>
            <p:cNvSpPr/>
            <p:nvPr/>
          </p:nvSpPr>
          <p:spPr>
            <a:xfrm>
              <a:off x="8623107" y="487260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/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/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/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/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/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/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/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/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F3A6314-04CB-4163-DD10-8C36CD8E46A1}"/>
              </a:ext>
            </a:extLst>
          </p:cNvPr>
          <p:cNvCxnSpPr>
            <a:cxnSpLocks/>
          </p:cNvCxnSpPr>
          <p:nvPr/>
        </p:nvCxnSpPr>
        <p:spPr>
          <a:xfrm>
            <a:off x="5139522" y="3123338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1FC38D6-3924-2360-0FEB-98660A7C1173}"/>
              </a:ext>
            </a:extLst>
          </p:cNvPr>
          <p:cNvCxnSpPr>
            <a:cxnSpLocks/>
          </p:cNvCxnSpPr>
          <p:nvPr/>
        </p:nvCxnSpPr>
        <p:spPr>
          <a:xfrm>
            <a:off x="4313724" y="3802530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6DA7CC2-71BD-DE38-6C7A-44F4C6B4F3C4}"/>
              </a:ext>
            </a:extLst>
          </p:cNvPr>
          <p:cNvCxnSpPr>
            <a:cxnSpLocks/>
          </p:cNvCxnSpPr>
          <p:nvPr/>
        </p:nvCxnSpPr>
        <p:spPr>
          <a:xfrm>
            <a:off x="5156826" y="381294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DE1AD07-D5B6-1CC2-B06A-5852BFA453E2}"/>
              </a:ext>
            </a:extLst>
          </p:cNvPr>
          <p:cNvCxnSpPr>
            <a:cxnSpLocks/>
          </p:cNvCxnSpPr>
          <p:nvPr/>
        </p:nvCxnSpPr>
        <p:spPr>
          <a:xfrm>
            <a:off x="6498685" y="3166353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FB5A374-AF64-FE6D-56AA-4C6A2AA37B58}"/>
              </a:ext>
            </a:extLst>
          </p:cNvPr>
          <p:cNvCxnSpPr>
            <a:cxnSpLocks/>
          </p:cNvCxnSpPr>
          <p:nvPr/>
        </p:nvCxnSpPr>
        <p:spPr>
          <a:xfrm>
            <a:off x="6509564" y="3874759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AD203F-D0A8-0557-5171-DF7FB813CB69}"/>
              </a:ext>
            </a:extLst>
          </p:cNvPr>
          <p:cNvGrpSpPr/>
          <p:nvPr/>
        </p:nvGrpSpPr>
        <p:grpSpPr>
          <a:xfrm>
            <a:off x="1844842" y="2311988"/>
            <a:ext cx="625642" cy="2390274"/>
            <a:chOff x="1844842" y="2438400"/>
            <a:chExt cx="625642" cy="23902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5A707-BE8C-1EB3-1335-33BB158290B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90ABEF-5273-092A-09BC-498021808E65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C38A46-11E7-482F-AEEB-20D4CA73EBED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9FA7D-33E3-812A-6224-5AD76AEB7F07}"/>
              </a:ext>
            </a:extLst>
          </p:cNvPr>
          <p:cNvGrpSpPr/>
          <p:nvPr/>
        </p:nvGrpSpPr>
        <p:grpSpPr>
          <a:xfrm>
            <a:off x="3218426" y="1429672"/>
            <a:ext cx="625642" cy="4154906"/>
            <a:chOff x="1844842" y="1556084"/>
            <a:chExt cx="625642" cy="4154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00F4A2-8C6C-F3ED-AA5D-501C5604002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1D45E-6B65-EFBD-9751-9BA26DB3170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D10223-C358-B7F7-07BB-87785F14A3AE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CD68B-15F0-7E1D-5E47-937AA69C7D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57926B-E64E-65E2-986A-14E674544934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B1DC1-25D8-6CBE-4ED1-5F51D9734883}"/>
              </a:ext>
            </a:extLst>
          </p:cNvPr>
          <p:cNvGrpSpPr/>
          <p:nvPr/>
        </p:nvGrpSpPr>
        <p:grpSpPr>
          <a:xfrm>
            <a:off x="8726238" y="1429672"/>
            <a:ext cx="625642" cy="4154906"/>
            <a:chOff x="1844842" y="1556084"/>
            <a:chExt cx="625642" cy="41549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DF9C75-BF18-3D71-F259-F39CCE1F6C3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09DE2-BC36-022F-3A76-7E25994CE46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3741B6-524F-2FB1-905D-98381004D0C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F687FE3-DB51-AEE3-4459-5C99E0489916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13EEF7-85F3-5438-5390-3D220E1B623A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34C10C-C036-26A2-ADAF-7652A1EA8707}"/>
              </a:ext>
            </a:extLst>
          </p:cNvPr>
          <p:cNvGrpSpPr/>
          <p:nvPr/>
        </p:nvGrpSpPr>
        <p:grpSpPr>
          <a:xfrm>
            <a:off x="4592010" y="547356"/>
            <a:ext cx="630134" cy="5919538"/>
            <a:chOff x="3983094" y="625481"/>
            <a:chExt cx="630134" cy="59195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726AA9-6ACD-478B-856E-EAFBB9D31083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F160E34-1F44-A9C6-525F-CAA6965446CD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C2B14-1789-F7B4-36A5-F02418D76F19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90BB26-87F3-33C2-732F-DBF7191AB3C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861A3-741D-F2DC-3FE5-84CCF6384A96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66981B-26EB-5BBB-1BC0-5F51DB8C25FB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9BA26F-B7B9-1F69-DA83-A663936605A5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07A556-3FBD-C91E-586F-4CCE5069AB4D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B5ED29-25CF-D631-C9C0-4AC60BC9C458}"/>
              </a:ext>
            </a:extLst>
          </p:cNvPr>
          <p:cNvGrpSpPr/>
          <p:nvPr/>
        </p:nvGrpSpPr>
        <p:grpSpPr>
          <a:xfrm>
            <a:off x="10099820" y="2311988"/>
            <a:ext cx="625642" cy="2390274"/>
            <a:chOff x="1844842" y="2438400"/>
            <a:chExt cx="625642" cy="239027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67493D-EB91-6D8D-7240-F9C31CA7766C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AA7175-DD59-A43F-2639-AA94D776D7D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435476-14C0-9B04-AE9E-4BF2E41736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7825CF-E198-F93C-9444-1E8C0DD5E192}"/>
              </a:ext>
            </a:extLst>
          </p:cNvPr>
          <p:cNvGrpSpPr/>
          <p:nvPr/>
        </p:nvGrpSpPr>
        <p:grpSpPr>
          <a:xfrm>
            <a:off x="5970086" y="547356"/>
            <a:ext cx="630134" cy="5919538"/>
            <a:chOff x="3983094" y="625481"/>
            <a:chExt cx="630134" cy="591953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4E30C3E-97C3-BE99-3A41-23E9CD9CE25B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190E44-6B8B-7678-C671-651CCA49FFA7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1B5D96-44B2-6C17-9A6A-8C3A6BFA4F6B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09E53B0-AA28-6271-2F87-7BDA2B90379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C8B5CF-4742-60B9-98B2-AFB15DEDCB81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F5AFA1E-6B7A-9E98-32D1-175CA27F23D4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8D6E93-7A06-B593-EC7C-7288EB66D02F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EFF9A3-B59F-0484-9D69-D09198B2B698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1BF831-793A-7D79-B929-3C0A3AF1AC7C}"/>
              </a:ext>
            </a:extLst>
          </p:cNvPr>
          <p:cNvGrpSpPr/>
          <p:nvPr/>
        </p:nvGrpSpPr>
        <p:grpSpPr>
          <a:xfrm>
            <a:off x="7348162" y="547356"/>
            <a:ext cx="630134" cy="5919538"/>
            <a:chOff x="3983094" y="625481"/>
            <a:chExt cx="630134" cy="591953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FC05B2-6051-FFB0-FD82-BD718AEE2DA0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476269-EFFC-5967-58F3-1901FCA6C6DF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2147BF-AA02-9E3B-29C9-F97E191F6CDE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2F9B82-4A7C-5C58-BFC1-E4A9B51DCCD5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3122D2-B497-D880-7A72-F09998D27EEA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E492DD-F229-588D-F81D-EA7D376A3F1E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5FAC90-A504-5125-2318-6278DB21937A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9B195D-96CA-65EB-7A1D-B1363C0E30BB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CDC0C6-5DEF-91A6-9A4D-33070B62A69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470484" y="1742493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35393F-CAAF-D5DA-29C8-966C694D2825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470484" y="2624809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9D81FA-9499-C066-B8DC-7C7DAEB91C74}"/>
              </a:ext>
            </a:extLst>
          </p:cNvPr>
          <p:cNvCxnSpPr>
            <a:stCxn id="3" idx="6"/>
            <a:endCxn id="17" idx="2"/>
          </p:cNvCxnSpPr>
          <p:nvPr/>
        </p:nvCxnSpPr>
        <p:spPr>
          <a:xfrm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4506F97-DF13-BB78-4A6E-3EDE4B3C00AA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470484" y="2624809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EEEF36-8720-4F14-9505-E37B1946613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470484" y="1742493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F0CC7F-B826-2692-6021-490CA40ED2D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3DD8B-B772-7BA4-941A-723BF4E9EDC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470484" y="4389441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FACE3E-7FC7-2A35-F8AF-1C972C72EB8B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70484" y="4389441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5F0E16-1DE7-2133-B27E-502DCEADD048}"/>
              </a:ext>
            </a:extLst>
          </p:cNvPr>
          <p:cNvCxnSpPr>
            <a:stCxn id="14" idx="6"/>
            <a:endCxn id="85" idx="2"/>
          </p:cNvCxnSpPr>
          <p:nvPr/>
        </p:nvCxnSpPr>
        <p:spPr>
          <a:xfrm flipV="1">
            <a:off x="3844068" y="86017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E619B2B-9B76-A74F-3BF3-BE3D58AF7054}"/>
              </a:ext>
            </a:extLst>
          </p:cNvPr>
          <p:cNvCxnSpPr>
            <a:stCxn id="14" idx="6"/>
            <a:endCxn id="56" idx="2"/>
          </p:cNvCxnSpPr>
          <p:nvPr/>
        </p:nvCxnSpPr>
        <p:spPr>
          <a:xfrm>
            <a:off x="3844068" y="174249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41733-42BF-8097-1DA5-D0983F396D7B}"/>
              </a:ext>
            </a:extLst>
          </p:cNvPr>
          <p:cNvCxnSpPr>
            <a:stCxn id="14" idx="6"/>
            <a:endCxn id="57" idx="2"/>
          </p:cNvCxnSpPr>
          <p:nvPr/>
        </p:nvCxnSpPr>
        <p:spPr>
          <a:xfrm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5FA590-D47F-116A-B147-C4A359D8029C}"/>
              </a:ext>
            </a:extLst>
          </p:cNvPr>
          <p:cNvCxnSpPr>
            <a:stCxn id="14" idx="6"/>
            <a:endCxn id="59" idx="2"/>
          </p:cNvCxnSpPr>
          <p:nvPr/>
        </p:nvCxnSpPr>
        <p:spPr>
          <a:xfrm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7B68C-3549-2E73-F930-F0DF387CACFD}"/>
              </a:ext>
            </a:extLst>
          </p:cNvPr>
          <p:cNvCxnSpPr>
            <a:stCxn id="14" idx="6"/>
            <a:endCxn id="60" idx="2"/>
          </p:cNvCxnSpPr>
          <p:nvPr/>
        </p:nvCxnSpPr>
        <p:spPr>
          <a:xfrm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95CD8AC-F07A-703E-6D1A-11082E24B1F1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844068" y="1742493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E0047B-FAC7-2F04-9DED-DE3490752674}"/>
              </a:ext>
            </a:extLst>
          </p:cNvPr>
          <p:cNvCxnSpPr>
            <a:stCxn id="15" idx="6"/>
            <a:endCxn id="85" idx="2"/>
          </p:cNvCxnSpPr>
          <p:nvPr/>
        </p:nvCxnSpPr>
        <p:spPr>
          <a:xfrm flipV="1">
            <a:off x="3844068" y="860177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3EF76B-90A5-B788-D530-8152D08C07F5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 flipV="1"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280C4F-85D3-2B0B-2796-42B23C203CB8}"/>
              </a:ext>
            </a:extLst>
          </p:cNvPr>
          <p:cNvCxnSpPr>
            <a:stCxn id="15" idx="6"/>
            <a:endCxn id="57" idx="2"/>
          </p:cNvCxnSpPr>
          <p:nvPr/>
        </p:nvCxnSpPr>
        <p:spPr>
          <a:xfrm>
            <a:off x="3844068" y="262480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D799E8-266F-14C7-7CA5-267F86B1C189}"/>
              </a:ext>
            </a:extLst>
          </p:cNvPr>
          <p:cNvCxnSpPr>
            <a:stCxn id="15" idx="6"/>
            <a:endCxn id="59" idx="2"/>
          </p:cNvCxnSpPr>
          <p:nvPr/>
        </p:nvCxnSpPr>
        <p:spPr>
          <a:xfrm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F075304-6C44-2773-36A5-A03577ACD25A}"/>
              </a:ext>
            </a:extLst>
          </p:cNvPr>
          <p:cNvCxnSpPr>
            <a:stCxn id="15" idx="6"/>
            <a:endCxn id="60" idx="2"/>
          </p:cNvCxnSpPr>
          <p:nvPr/>
        </p:nvCxnSpPr>
        <p:spPr>
          <a:xfrm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06EBBE-7784-C843-1C72-F7A09A37071C}"/>
              </a:ext>
            </a:extLst>
          </p:cNvPr>
          <p:cNvCxnSpPr>
            <a:stCxn id="15" idx="6"/>
            <a:endCxn id="86" idx="2"/>
          </p:cNvCxnSpPr>
          <p:nvPr/>
        </p:nvCxnSpPr>
        <p:spPr>
          <a:xfrm>
            <a:off x="3844068" y="2624809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B235855-6648-A440-3BB9-4305CE93D795}"/>
              </a:ext>
            </a:extLst>
          </p:cNvPr>
          <p:cNvCxnSpPr>
            <a:stCxn id="17" idx="6"/>
            <a:endCxn id="85" idx="2"/>
          </p:cNvCxnSpPr>
          <p:nvPr/>
        </p:nvCxnSpPr>
        <p:spPr>
          <a:xfrm flipV="1">
            <a:off x="3844068" y="86017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EEC17E-33C0-248A-0775-5B95FD3DE029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 flipV="1"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F22A57-082A-BC35-A3E3-594FE3646761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 flipV="1"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CE7489-AD25-876A-DB9A-0E499EE03558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>
            <a:off x="3844068" y="438944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128885F-A0FD-7D41-DF17-25C8D60BBFFC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97E2E8-E2BB-79B5-AF5D-B2093445C46A}"/>
              </a:ext>
            </a:extLst>
          </p:cNvPr>
          <p:cNvCxnSpPr>
            <a:stCxn id="17" idx="6"/>
            <a:endCxn id="86" idx="2"/>
          </p:cNvCxnSpPr>
          <p:nvPr/>
        </p:nvCxnSpPr>
        <p:spPr>
          <a:xfrm>
            <a:off x="3844068" y="4389441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2B58200-3DB4-1063-F823-A19100DB8353}"/>
              </a:ext>
            </a:extLst>
          </p:cNvPr>
          <p:cNvCxnSpPr>
            <a:stCxn id="18" idx="6"/>
            <a:endCxn id="85" idx="2"/>
          </p:cNvCxnSpPr>
          <p:nvPr/>
        </p:nvCxnSpPr>
        <p:spPr>
          <a:xfrm flipV="1">
            <a:off x="3844068" y="860177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8E78DD-DE65-8D70-B5F2-85C75107897E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AA5B32-75F2-9117-47B6-E30D2535931D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EDE66E3-DEDC-49D0-E9D5-CFC9B88BB09D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 flipV="1"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49F516-913C-7A9A-73F3-D037D947462C}"/>
              </a:ext>
            </a:extLst>
          </p:cNvPr>
          <p:cNvCxnSpPr>
            <a:stCxn id="18" idx="6"/>
            <a:endCxn id="60" idx="2"/>
          </p:cNvCxnSpPr>
          <p:nvPr/>
        </p:nvCxnSpPr>
        <p:spPr>
          <a:xfrm>
            <a:off x="3844068" y="527175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3813D33-811F-84A4-CF09-66436EA64CDC}"/>
              </a:ext>
            </a:extLst>
          </p:cNvPr>
          <p:cNvCxnSpPr>
            <a:stCxn id="18" idx="6"/>
            <a:endCxn id="86" idx="2"/>
          </p:cNvCxnSpPr>
          <p:nvPr/>
        </p:nvCxnSpPr>
        <p:spPr>
          <a:xfrm>
            <a:off x="3844068" y="527175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CB8B2A-442C-2B83-7E41-7F440CE898D5}"/>
              </a:ext>
            </a:extLst>
          </p:cNvPr>
          <p:cNvCxnSpPr>
            <a:stCxn id="85" idx="6"/>
            <a:endCxn id="110" idx="2"/>
          </p:cNvCxnSpPr>
          <p:nvPr/>
        </p:nvCxnSpPr>
        <p:spPr>
          <a:xfrm>
            <a:off x="5217652" y="86017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4E44F11-51D4-3EA6-5398-19081CC9D26C}"/>
              </a:ext>
            </a:extLst>
          </p:cNvPr>
          <p:cNvCxnSpPr>
            <a:stCxn id="85" idx="6"/>
            <a:endCxn id="112" idx="2"/>
          </p:cNvCxnSpPr>
          <p:nvPr/>
        </p:nvCxnSpPr>
        <p:spPr>
          <a:xfrm>
            <a:off x="5217652" y="86017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7B6A0A6-5731-DDE3-8361-0E09A8F378E5}"/>
              </a:ext>
            </a:extLst>
          </p:cNvPr>
          <p:cNvCxnSpPr>
            <a:stCxn id="85" idx="6"/>
            <a:endCxn id="113" idx="2"/>
          </p:cNvCxnSpPr>
          <p:nvPr/>
        </p:nvCxnSpPr>
        <p:spPr>
          <a:xfrm>
            <a:off x="5217652" y="860177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5746FB-27F3-360F-8ECB-9D37F2224334}"/>
              </a:ext>
            </a:extLst>
          </p:cNvPr>
          <p:cNvCxnSpPr>
            <a:stCxn id="85" idx="6"/>
            <a:endCxn id="115" idx="2"/>
          </p:cNvCxnSpPr>
          <p:nvPr/>
        </p:nvCxnSpPr>
        <p:spPr>
          <a:xfrm>
            <a:off x="5217652" y="860177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ACEEE95-1D6C-4C04-733B-E237C3CFAC24}"/>
              </a:ext>
            </a:extLst>
          </p:cNvPr>
          <p:cNvCxnSpPr>
            <a:stCxn id="85" idx="6"/>
            <a:endCxn id="116" idx="3"/>
          </p:cNvCxnSpPr>
          <p:nvPr/>
        </p:nvCxnSpPr>
        <p:spPr>
          <a:xfrm>
            <a:off x="5217652" y="860177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9F6F0BC-781F-FF8D-E082-6E26C397CB9B}"/>
              </a:ext>
            </a:extLst>
          </p:cNvPr>
          <p:cNvCxnSpPr>
            <a:cxnSpLocks/>
            <a:stCxn id="85" idx="6"/>
            <a:endCxn id="111" idx="2"/>
          </p:cNvCxnSpPr>
          <p:nvPr/>
        </p:nvCxnSpPr>
        <p:spPr>
          <a:xfrm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493EAA5-2F8D-68EE-4EC0-0454DFC49249}"/>
              </a:ext>
            </a:extLst>
          </p:cNvPr>
          <p:cNvCxnSpPr>
            <a:stCxn id="86" idx="6"/>
            <a:endCxn id="110" idx="2"/>
          </p:cNvCxnSpPr>
          <p:nvPr/>
        </p:nvCxnSpPr>
        <p:spPr>
          <a:xfrm flipV="1"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0528339-4E11-6DA8-32CF-A9330C1D39F9}"/>
              </a:ext>
            </a:extLst>
          </p:cNvPr>
          <p:cNvCxnSpPr>
            <a:cxnSpLocks/>
            <a:stCxn id="86" idx="6"/>
            <a:endCxn id="112" idx="2"/>
          </p:cNvCxnSpPr>
          <p:nvPr/>
        </p:nvCxnSpPr>
        <p:spPr>
          <a:xfrm flipV="1">
            <a:off x="5217652" y="1742493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F062F9-3D5F-D75E-FD08-8352E8A41E6E}"/>
              </a:ext>
            </a:extLst>
          </p:cNvPr>
          <p:cNvCxnSpPr>
            <a:stCxn id="86" idx="6"/>
            <a:endCxn id="113" idx="2"/>
          </p:cNvCxnSpPr>
          <p:nvPr/>
        </p:nvCxnSpPr>
        <p:spPr>
          <a:xfrm flipV="1">
            <a:off x="5217652" y="2624809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EBC888-381B-DFC0-E1C3-1B9A8374A753}"/>
              </a:ext>
            </a:extLst>
          </p:cNvPr>
          <p:cNvCxnSpPr>
            <a:stCxn id="86" idx="6"/>
            <a:endCxn id="115" idx="2"/>
          </p:cNvCxnSpPr>
          <p:nvPr/>
        </p:nvCxnSpPr>
        <p:spPr>
          <a:xfrm flipV="1">
            <a:off x="5217652" y="4389441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6E39D6A-3820-D8BD-E284-32851BDC959A}"/>
              </a:ext>
            </a:extLst>
          </p:cNvPr>
          <p:cNvCxnSpPr>
            <a:cxnSpLocks/>
            <a:stCxn id="86" idx="6"/>
            <a:endCxn id="116" idx="2"/>
          </p:cNvCxnSpPr>
          <p:nvPr/>
        </p:nvCxnSpPr>
        <p:spPr>
          <a:xfrm flipV="1">
            <a:off x="5217652" y="527175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516D12-4156-BB0E-B4ED-5E71FC93F1C0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>
            <a:off x="5217652" y="615407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71483BB-0EA2-D9A4-51BC-DAE0447867D5}"/>
              </a:ext>
            </a:extLst>
          </p:cNvPr>
          <p:cNvCxnSpPr/>
          <p:nvPr/>
        </p:nvCxnSpPr>
        <p:spPr>
          <a:xfrm flipV="1">
            <a:off x="5224390" y="86017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6A676F2-1C3F-C83F-4483-F547D42A6FCF}"/>
              </a:ext>
            </a:extLst>
          </p:cNvPr>
          <p:cNvCxnSpPr/>
          <p:nvPr/>
        </p:nvCxnSpPr>
        <p:spPr>
          <a:xfrm>
            <a:off x="5224390" y="174249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396CD6F-68B4-01B0-5D86-1BA33A44483C}"/>
              </a:ext>
            </a:extLst>
          </p:cNvPr>
          <p:cNvCxnSpPr/>
          <p:nvPr/>
        </p:nvCxnSpPr>
        <p:spPr>
          <a:xfrm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A62BFF5-FA5F-81BA-760E-AF3CD84E5F31}"/>
              </a:ext>
            </a:extLst>
          </p:cNvPr>
          <p:cNvCxnSpPr/>
          <p:nvPr/>
        </p:nvCxnSpPr>
        <p:spPr>
          <a:xfrm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741D13C-6306-DAAB-98D9-AFB7BE72A1FF}"/>
              </a:ext>
            </a:extLst>
          </p:cNvPr>
          <p:cNvCxnSpPr/>
          <p:nvPr/>
        </p:nvCxnSpPr>
        <p:spPr>
          <a:xfrm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AC2529F-EF75-4266-E3A7-AEB5C4C6C052}"/>
              </a:ext>
            </a:extLst>
          </p:cNvPr>
          <p:cNvCxnSpPr>
            <a:cxnSpLocks/>
          </p:cNvCxnSpPr>
          <p:nvPr/>
        </p:nvCxnSpPr>
        <p:spPr>
          <a:xfrm>
            <a:off x="5224390" y="1742492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7277BED-5E94-99DB-4F4D-39AB16E699FC}"/>
              </a:ext>
            </a:extLst>
          </p:cNvPr>
          <p:cNvCxnSpPr/>
          <p:nvPr/>
        </p:nvCxnSpPr>
        <p:spPr>
          <a:xfrm flipV="1">
            <a:off x="5224390" y="860176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885150D-6374-9658-C866-C8290239EB4E}"/>
              </a:ext>
            </a:extLst>
          </p:cNvPr>
          <p:cNvCxnSpPr/>
          <p:nvPr/>
        </p:nvCxnSpPr>
        <p:spPr>
          <a:xfrm flipV="1"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F3D11B-DFE3-3D00-5C58-4D32D72D356B}"/>
              </a:ext>
            </a:extLst>
          </p:cNvPr>
          <p:cNvCxnSpPr/>
          <p:nvPr/>
        </p:nvCxnSpPr>
        <p:spPr>
          <a:xfrm>
            <a:off x="5224390" y="2624808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204FBD6-9D5F-2431-2B00-7573B1DDD8A4}"/>
              </a:ext>
            </a:extLst>
          </p:cNvPr>
          <p:cNvCxnSpPr/>
          <p:nvPr/>
        </p:nvCxnSpPr>
        <p:spPr>
          <a:xfrm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FF6A13D-DA48-A9F8-B61D-7B5BA8287CD0}"/>
              </a:ext>
            </a:extLst>
          </p:cNvPr>
          <p:cNvCxnSpPr/>
          <p:nvPr/>
        </p:nvCxnSpPr>
        <p:spPr>
          <a:xfrm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CAD34-8819-33E7-DADA-7C2FF61D79A4}"/>
              </a:ext>
            </a:extLst>
          </p:cNvPr>
          <p:cNvCxnSpPr/>
          <p:nvPr/>
        </p:nvCxnSpPr>
        <p:spPr>
          <a:xfrm>
            <a:off x="5224390" y="2624808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5F705CC-4F76-D079-4838-5FA8C25A57AE}"/>
              </a:ext>
            </a:extLst>
          </p:cNvPr>
          <p:cNvCxnSpPr/>
          <p:nvPr/>
        </p:nvCxnSpPr>
        <p:spPr>
          <a:xfrm flipV="1">
            <a:off x="5224390" y="860176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BA64D21-7575-C0C9-4AA2-C14AEDE357E3}"/>
              </a:ext>
            </a:extLst>
          </p:cNvPr>
          <p:cNvCxnSpPr/>
          <p:nvPr/>
        </p:nvCxnSpPr>
        <p:spPr>
          <a:xfrm flipV="1"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BC6A562-4272-B0FC-C073-2B075500B820}"/>
              </a:ext>
            </a:extLst>
          </p:cNvPr>
          <p:cNvCxnSpPr/>
          <p:nvPr/>
        </p:nvCxnSpPr>
        <p:spPr>
          <a:xfrm flipV="1"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3A7D037-29B1-1CB9-AFBB-B328A48C12E0}"/>
              </a:ext>
            </a:extLst>
          </p:cNvPr>
          <p:cNvCxnSpPr>
            <a:cxnSpLocks/>
          </p:cNvCxnSpPr>
          <p:nvPr/>
        </p:nvCxnSpPr>
        <p:spPr>
          <a:xfrm>
            <a:off x="5224390" y="4389440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0F1F462-C4C5-0CB1-3412-98C0B77037B7}"/>
              </a:ext>
            </a:extLst>
          </p:cNvPr>
          <p:cNvCxnSpPr/>
          <p:nvPr/>
        </p:nvCxnSpPr>
        <p:spPr>
          <a:xfrm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199D4DD-8314-D9D7-5458-4E3071B02CD9}"/>
              </a:ext>
            </a:extLst>
          </p:cNvPr>
          <p:cNvCxnSpPr/>
          <p:nvPr/>
        </p:nvCxnSpPr>
        <p:spPr>
          <a:xfrm>
            <a:off x="5224390" y="4389440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968F526-6D5E-0EDF-A648-84D6B82CF9B0}"/>
              </a:ext>
            </a:extLst>
          </p:cNvPr>
          <p:cNvCxnSpPr/>
          <p:nvPr/>
        </p:nvCxnSpPr>
        <p:spPr>
          <a:xfrm flipV="1">
            <a:off x="5224390" y="860176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D541E10-704D-722A-5C9E-879BFFB1E202}"/>
              </a:ext>
            </a:extLst>
          </p:cNvPr>
          <p:cNvCxnSpPr/>
          <p:nvPr/>
        </p:nvCxnSpPr>
        <p:spPr>
          <a:xfrm flipV="1"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3972EC-0791-5F11-32E7-CE921226B176}"/>
              </a:ext>
            </a:extLst>
          </p:cNvPr>
          <p:cNvCxnSpPr/>
          <p:nvPr/>
        </p:nvCxnSpPr>
        <p:spPr>
          <a:xfrm flipV="1"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6FCC48C-FEDC-368C-45F1-848B95672867}"/>
              </a:ext>
            </a:extLst>
          </p:cNvPr>
          <p:cNvCxnSpPr/>
          <p:nvPr/>
        </p:nvCxnSpPr>
        <p:spPr>
          <a:xfrm flipV="1"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224C-EA5F-21D0-AF88-2CCF4666B3DE}"/>
              </a:ext>
            </a:extLst>
          </p:cNvPr>
          <p:cNvCxnSpPr/>
          <p:nvPr/>
        </p:nvCxnSpPr>
        <p:spPr>
          <a:xfrm>
            <a:off x="5224390" y="527175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2EBA90-DE98-AAE0-46AB-FC3AAA0F3612}"/>
              </a:ext>
            </a:extLst>
          </p:cNvPr>
          <p:cNvCxnSpPr/>
          <p:nvPr/>
        </p:nvCxnSpPr>
        <p:spPr>
          <a:xfrm>
            <a:off x="5224390" y="527175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06251D-A17B-6F37-50AD-5E2FD1108FF5}"/>
              </a:ext>
            </a:extLst>
          </p:cNvPr>
          <p:cNvCxnSpPr/>
          <p:nvPr/>
        </p:nvCxnSpPr>
        <p:spPr>
          <a:xfrm>
            <a:off x="6597814" y="86017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4A7C5A7-4893-F741-2C5A-B1DFC89947BB}"/>
              </a:ext>
            </a:extLst>
          </p:cNvPr>
          <p:cNvCxnSpPr/>
          <p:nvPr/>
        </p:nvCxnSpPr>
        <p:spPr>
          <a:xfrm>
            <a:off x="6597814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2FD6D3E-A68B-CBAA-0714-5A8B0101BCED}"/>
              </a:ext>
            </a:extLst>
          </p:cNvPr>
          <p:cNvCxnSpPr/>
          <p:nvPr/>
        </p:nvCxnSpPr>
        <p:spPr>
          <a:xfrm>
            <a:off x="6597814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DE66CF6-0DED-9BE9-254D-CFDBFA490168}"/>
              </a:ext>
            </a:extLst>
          </p:cNvPr>
          <p:cNvCxnSpPr/>
          <p:nvPr/>
        </p:nvCxnSpPr>
        <p:spPr>
          <a:xfrm>
            <a:off x="6597814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7151FD1-7188-7432-9E6F-A987670DF1B0}"/>
              </a:ext>
            </a:extLst>
          </p:cNvPr>
          <p:cNvCxnSpPr/>
          <p:nvPr/>
        </p:nvCxnSpPr>
        <p:spPr>
          <a:xfrm>
            <a:off x="6597814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01F2682-68D9-607D-C175-47C6B240222D}"/>
              </a:ext>
            </a:extLst>
          </p:cNvPr>
          <p:cNvCxnSpPr>
            <a:cxnSpLocks/>
          </p:cNvCxnSpPr>
          <p:nvPr/>
        </p:nvCxnSpPr>
        <p:spPr>
          <a:xfrm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F9A7D2-E904-8805-A354-2512E5AF9CB5}"/>
              </a:ext>
            </a:extLst>
          </p:cNvPr>
          <p:cNvCxnSpPr/>
          <p:nvPr/>
        </p:nvCxnSpPr>
        <p:spPr>
          <a:xfrm flipV="1"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5E86D0A-BC82-AF60-F54F-046D0394B468}"/>
              </a:ext>
            </a:extLst>
          </p:cNvPr>
          <p:cNvCxnSpPr>
            <a:cxnSpLocks/>
          </p:cNvCxnSpPr>
          <p:nvPr/>
        </p:nvCxnSpPr>
        <p:spPr>
          <a:xfrm flipV="1">
            <a:off x="6597814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AF66B0-F3D0-09E9-C774-CC361755C08D}"/>
              </a:ext>
            </a:extLst>
          </p:cNvPr>
          <p:cNvCxnSpPr/>
          <p:nvPr/>
        </p:nvCxnSpPr>
        <p:spPr>
          <a:xfrm flipV="1">
            <a:off x="6597814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E471B8-1DEE-035B-6996-F061CD5B5425}"/>
              </a:ext>
            </a:extLst>
          </p:cNvPr>
          <p:cNvCxnSpPr/>
          <p:nvPr/>
        </p:nvCxnSpPr>
        <p:spPr>
          <a:xfrm flipV="1">
            <a:off x="6597814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90FDDF3-26D7-E8ED-58AB-C2C64A3FED61}"/>
              </a:ext>
            </a:extLst>
          </p:cNvPr>
          <p:cNvCxnSpPr>
            <a:cxnSpLocks/>
          </p:cNvCxnSpPr>
          <p:nvPr/>
        </p:nvCxnSpPr>
        <p:spPr>
          <a:xfrm flipV="1">
            <a:off x="6597814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2371AB0-17AF-F79C-18F8-FD7540A56546}"/>
              </a:ext>
            </a:extLst>
          </p:cNvPr>
          <p:cNvCxnSpPr/>
          <p:nvPr/>
        </p:nvCxnSpPr>
        <p:spPr>
          <a:xfrm>
            <a:off x="6597814" y="615407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8AF798-451C-EEF6-320A-68D56456DBFD}"/>
              </a:ext>
            </a:extLst>
          </p:cNvPr>
          <p:cNvCxnSpPr/>
          <p:nvPr/>
        </p:nvCxnSpPr>
        <p:spPr>
          <a:xfrm flipV="1">
            <a:off x="6604552" y="86017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A5B5A9-6AEA-E78F-6F54-942CB0F4849A}"/>
              </a:ext>
            </a:extLst>
          </p:cNvPr>
          <p:cNvCxnSpPr/>
          <p:nvPr/>
        </p:nvCxnSpPr>
        <p:spPr>
          <a:xfrm>
            <a:off x="6604552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4BB737A-750B-401C-5C38-F8658359108E}"/>
              </a:ext>
            </a:extLst>
          </p:cNvPr>
          <p:cNvCxnSpPr/>
          <p:nvPr/>
        </p:nvCxnSpPr>
        <p:spPr>
          <a:xfrm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EE0B85E-0EBA-09FA-DA53-8C09F5B24DF9}"/>
              </a:ext>
            </a:extLst>
          </p:cNvPr>
          <p:cNvCxnSpPr/>
          <p:nvPr/>
        </p:nvCxnSpPr>
        <p:spPr>
          <a:xfrm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DC8BBC-BC45-B510-EA96-02A438DD98FA}"/>
              </a:ext>
            </a:extLst>
          </p:cNvPr>
          <p:cNvCxnSpPr/>
          <p:nvPr/>
        </p:nvCxnSpPr>
        <p:spPr>
          <a:xfrm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F16074F-1987-D8C3-6C24-BEF9FE425DEB}"/>
              </a:ext>
            </a:extLst>
          </p:cNvPr>
          <p:cNvCxnSpPr>
            <a:cxnSpLocks/>
          </p:cNvCxnSpPr>
          <p:nvPr/>
        </p:nvCxnSpPr>
        <p:spPr>
          <a:xfrm>
            <a:off x="6604552" y="1742491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4C860FD-8226-53F7-5CD4-6C1F9B4F2104}"/>
              </a:ext>
            </a:extLst>
          </p:cNvPr>
          <p:cNvCxnSpPr/>
          <p:nvPr/>
        </p:nvCxnSpPr>
        <p:spPr>
          <a:xfrm flipV="1">
            <a:off x="6604552" y="860175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1E01F0-749D-1E67-2653-9FE34330C9D2}"/>
              </a:ext>
            </a:extLst>
          </p:cNvPr>
          <p:cNvCxnSpPr/>
          <p:nvPr/>
        </p:nvCxnSpPr>
        <p:spPr>
          <a:xfrm flipV="1"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2F3D70-F036-389A-7DAA-5F28745E3FFE}"/>
              </a:ext>
            </a:extLst>
          </p:cNvPr>
          <p:cNvCxnSpPr/>
          <p:nvPr/>
        </p:nvCxnSpPr>
        <p:spPr>
          <a:xfrm>
            <a:off x="6604552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4B2901B-95EF-FD4D-544D-6C19EB031B4F}"/>
              </a:ext>
            </a:extLst>
          </p:cNvPr>
          <p:cNvCxnSpPr/>
          <p:nvPr/>
        </p:nvCxnSpPr>
        <p:spPr>
          <a:xfrm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B0594D3-30B2-CF01-D97A-A2B91C0D5F6A}"/>
              </a:ext>
            </a:extLst>
          </p:cNvPr>
          <p:cNvCxnSpPr/>
          <p:nvPr/>
        </p:nvCxnSpPr>
        <p:spPr>
          <a:xfrm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5E63BD7-EAD1-6096-8924-BB63B662A547}"/>
              </a:ext>
            </a:extLst>
          </p:cNvPr>
          <p:cNvCxnSpPr/>
          <p:nvPr/>
        </p:nvCxnSpPr>
        <p:spPr>
          <a:xfrm>
            <a:off x="6604552" y="262480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653A92-F3F9-DD0E-E4AB-94892A2BE31F}"/>
              </a:ext>
            </a:extLst>
          </p:cNvPr>
          <p:cNvCxnSpPr/>
          <p:nvPr/>
        </p:nvCxnSpPr>
        <p:spPr>
          <a:xfrm flipV="1">
            <a:off x="6604552" y="860175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E611988-B072-35DB-2B95-AE4E0758776B}"/>
              </a:ext>
            </a:extLst>
          </p:cNvPr>
          <p:cNvCxnSpPr/>
          <p:nvPr/>
        </p:nvCxnSpPr>
        <p:spPr>
          <a:xfrm flipV="1"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1EBE0DF-D3A2-53C9-807A-6263F44C9544}"/>
              </a:ext>
            </a:extLst>
          </p:cNvPr>
          <p:cNvCxnSpPr/>
          <p:nvPr/>
        </p:nvCxnSpPr>
        <p:spPr>
          <a:xfrm flipV="1"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429268C-410A-FD85-FD27-CA0142214CA8}"/>
              </a:ext>
            </a:extLst>
          </p:cNvPr>
          <p:cNvCxnSpPr>
            <a:cxnSpLocks/>
          </p:cNvCxnSpPr>
          <p:nvPr/>
        </p:nvCxnSpPr>
        <p:spPr>
          <a:xfrm>
            <a:off x="6604552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03C3C55-0E6C-D8D6-A398-3DA603DB358F}"/>
              </a:ext>
            </a:extLst>
          </p:cNvPr>
          <p:cNvCxnSpPr/>
          <p:nvPr/>
        </p:nvCxnSpPr>
        <p:spPr>
          <a:xfrm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3CA8219-49B2-3F14-A4B9-69CF0FF1A9DC}"/>
              </a:ext>
            </a:extLst>
          </p:cNvPr>
          <p:cNvCxnSpPr/>
          <p:nvPr/>
        </p:nvCxnSpPr>
        <p:spPr>
          <a:xfrm>
            <a:off x="6604552" y="438943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8778242-2E5E-C471-75DE-AFEE5EFFC9AF}"/>
              </a:ext>
            </a:extLst>
          </p:cNvPr>
          <p:cNvCxnSpPr/>
          <p:nvPr/>
        </p:nvCxnSpPr>
        <p:spPr>
          <a:xfrm flipV="1">
            <a:off x="6604552" y="860175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5AD3339-0DDD-4C33-B7FF-876FC8BB24A5}"/>
              </a:ext>
            </a:extLst>
          </p:cNvPr>
          <p:cNvCxnSpPr/>
          <p:nvPr/>
        </p:nvCxnSpPr>
        <p:spPr>
          <a:xfrm flipV="1"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0DC85E0-7E6C-5927-119E-5996691B1F9A}"/>
              </a:ext>
            </a:extLst>
          </p:cNvPr>
          <p:cNvCxnSpPr/>
          <p:nvPr/>
        </p:nvCxnSpPr>
        <p:spPr>
          <a:xfrm flipV="1"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FDFFEF9-C445-3AE7-A135-BD1CFB8D8003}"/>
              </a:ext>
            </a:extLst>
          </p:cNvPr>
          <p:cNvCxnSpPr/>
          <p:nvPr/>
        </p:nvCxnSpPr>
        <p:spPr>
          <a:xfrm flipV="1"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A013745-12AD-E0E8-E695-81C7A2A37F5A}"/>
              </a:ext>
            </a:extLst>
          </p:cNvPr>
          <p:cNvCxnSpPr/>
          <p:nvPr/>
        </p:nvCxnSpPr>
        <p:spPr>
          <a:xfrm>
            <a:off x="6604552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E09B39-143B-E2DE-BE01-EDC003FA3439}"/>
              </a:ext>
            </a:extLst>
          </p:cNvPr>
          <p:cNvCxnSpPr/>
          <p:nvPr/>
        </p:nvCxnSpPr>
        <p:spPr>
          <a:xfrm>
            <a:off x="6604552" y="527175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0944DF-1492-7BF3-578F-033D52D8BD43}"/>
              </a:ext>
            </a:extLst>
          </p:cNvPr>
          <p:cNvCxnSpPr/>
          <p:nvPr/>
        </p:nvCxnSpPr>
        <p:spPr>
          <a:xfrm>
            <a:off x="7980382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522BFBF-8D78-FC34-1E83-B2262D79166E}"/>
              </a:ext>
            </a:extLst>
          </p:cNvPr>
          <p:cNvCxnSpPr/>
          <p:nvPr/>
        </p:nvCxnSpPr>
        <p:spPr>
          <a:xfrm>
            <a:off x="7980382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1900477-7901-9432-85A1-A3BEF3A42C54}"/>
              </a:ext>
            </a:extLst>
          </p:cNvPr>
          <p:cNvCxnSpPr/>
          <p:nvPr/>
        </p:nvCxnSpPr>
        <p:spPr>
          <a:xfrm>
            <a:off x="7980382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150B077-3862-7F67-01AA-2DA09E61D64C}"/>
              </a:ext>
            </a:extLst>
          </p:cNvPr>
          <p:cNvCxnSpPr/>
          <p:nvPr/>
        </p:nvCxnSpPr>
        <p:spPr>
          <a:xfrm>
            <a:off x="7980382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067EE5-9404-4B87-1CEE-35EF230F735E}"/>
              </a:ext>
            </a:extLst>
          </p:cNvPr>
          <p:cNvCxnSpPr>
            <a:cxnSpLocks/>
          </p:cNvCxnSpPr>
          <p:nvPr/>
        </p:nvCxnSpPr>
        <p:spPr>
          <a:xfrm flipV="1">
            <a:off x="7980382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79C0FC-3E2B-5FBE-09C9-31A142327206}"/>
              </a:ext>
            </a:extLst>
          </p:cNvPr>
          <p:cNvCxnSpPr/>
          <p:nvPr/>
        </p:nvCxnSpPr>
        <p:spPr>
          <a:xfrm flipV="1">
            <a:off x="7980382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EF4CAD0-1F97-3D9A-081A-3359C3E25117}"/>
              </a:ext>
            </a:extLst>
          </p:cNvPr>
          <p:cNvCxnSpPr/>
          <p:nvPr/>
        </p:nvCxnSpPr>
        <p:spPr>
          <a:xfrm flipV="1">
            <a:off x="7980382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597F9DC-4C27-4024-746E-A356CD67BF31}"/>
              </a:ext>
            </a:extLst>
          </p:cNvPr>
          <p:cNvCxnSpPr>
            <a:cxnSpLocks/>
          </p:cNvCxnSpPr>
          <p:nvPr/>
        </p:nvCxnSpPr>
        <p:spPr>
          <a:xfrm flipV="1">
            <a:off x="7980382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E634CCD-4587-B121-CB42-E92109BC5E8E}"/>
              </a:ext>
            </a:extLst>
          </p:cNvPr>
          <p:cNvCxnSpPr/>
          <p:nvPr/>
        </p:nvCxnSpPr>
        <p:spPr>
          <a:xfrm>
            <a:off x="7987120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A9D37E6-9A88-22A3-7572-8883DF9EBFAE}"/>
              </a:ext>
            </a:extLst>
          </p:cNvPr>
          <p:cNvCxnSpPr/>
          <p:nvPr/>
        </p:nvCxnSpPr>
        <p:spPr>
          <a:xfrm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A0FB1E4-BB58-4A07-AC21-BA12F04D19FE}"/>
              </a:ext>
            </a:extLst>
          </p:cNvPr>
          <p:cNvCxnSpPr/>
          <p:nvPr/>
        </p:nvCxnSpPr>
        <p:spPr>
          <a:xfrm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2E1C72-E464-7B46-C37D-2BBE1CD4EAAD}"/>
              </a:ext>
            </a:extLst>
          </p:cNvPr>
          <p:cNvCxnSpPr/>
          <p:nvPr/>
        </p:nvCxnSpPr>
        <p:spPr>
          <a:xfrm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F460B00-F21B-A3A2-5657-8A06CC6F450C}"/>
              </a:ext>
            </a:extLst>
          </p:cNvPr>
          <p:cNvCxnSpPr/>
          <p:nvPr/>
        </p:nvCxnSpPr>
        <p:spPr>
          <a:xfrm flipV="1"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DFC638-AA1E-31EC-3940-A7A80A29B569}"/>
              </a:ext>
            </a:extLst>
          </p:cNvPr>
          <p:cNvCxnSpPr/>
          <p:nvPr/>
        </p:nvCxnSpPr>
        <p:spPr>
          <a:xfrm>
            <a:off x="7987120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26BF965-BB71-5C9C-79A9-21318E23FD1E}"/>
              </a:ext>
            </a:extLst>
          </p:cNvPr>
          <p:cNvCxnSpPr/>
          <p:nvPr/>
        </p:nvCxnSpPr>
        <p:spPr>
          <a:xfrm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AD2B501-11F8-0B1A-A45B-CE4FFC302820}"/>
              </a:ext>
            </a:extLst>
          </p:cNvPr>
          <p:cNvCxnSpPr/>
          <p:nvPr/>
        </p:nvCxnSpPr>
        <p:spPr>
          <a:xfrm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158A34-A7A4-2139-D4B1-77E4814F2BEF}"/>
              </a:ext>
            </a:extLst>
          </p:cNvPr>
          <p:cNvCxnSpPr/>
          <p:nvPr/>
        </p:nvCxnSpPr>
        <p:spPr>
          <a:xfrm flipV="1"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52C0454-3C5D-86D1-002F-F9F3A93F0A7E}"/>
              </a:ext>
            </a:extLst>
          </p:cNvPr>
          <p:cNvCxnSpPr/>
          <p:nvPr/>
        </p:nvCxnSpPr>
        <p:spPr>
          <a:xfrm flipV="1"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EA12C93-23AF-CDE5-8634-03F965FA27C3}"/>
              </a:ext>
            </a:extLst>
          </p:cNvPr>
          <p:cNvCxnSpPr>
            <a:cxnSpLocks/>
          </p:cNvCxnSpPr>
          <p:nvPr/>
        </p:nvCxnSpPr>
        <p:spPr>
          <a:xfrm>
            <a:off x="7987120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FE61410-35CE-6E65-0A33-B36E85258364}"/>
              </a:ext>
            </a:extLst>
          </p:cNvPr>
          <p:cNvCxnSpPr/>
          <p:nvPr/>
        </p:nvCxnSpPr>
        <p:spPr>
          <a:xfrm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61642C0-02D6-D739-C342-D3C23015FC0F}"/>
              </a:ext>
            </a:extLst>
          </p:cNvPr>
          <p:cNvCxnSpPr/>
          <p:nvPr/>
        </p:nvCxnSpPr>
        <p:spPr>
          <a:xfrm flipV="1"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D4EC088-D143-DAE8-A10D-BB1157EF62A5}"/>
              </a:ext>
            </a:extLst>
          </p:cNvPr>
          <p:cNvCxnSpPr/>
          <p:nvPr/>
        </p:nvCxnSpPr>
        <p:spPr>
          <a:xfrm flipV="1"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D1CD4E9-6AAB-7619-F36D-91611138D18C}"/>
              </a:ext>
            </a:extLst>
          </p:cNvPr>
          <p:cNvCxnSpPr/>
          <p:nvPr/>
        </p:nvCxnSpPr>
        <p:spPr>
          <a:xfrm flipV="1"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31910F-5031-BA2C-12CA-A155EDB164BA}"/>
              </a:ext>
            </a:extLst>
          </p:cNvPr>
          <p:cNvCxnSpPr/>
          <p:nvPr/>
        </p:nvCxnSpPr>
        <p:spPr>
          <a:xfrm>
            <a:off x="7987120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B4202CA-4750-E712-7096-C146BF19CEF9}"/>
              </a:ext>
            </a:extLst>
          </p:cNvPr>
          <p:cNvCxnSpPr/>
          <p:nvPr/>
        </p:nvCxnSpPr>
        <p:spPr>
          <a:xfrm>
            <a:off x="9345299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92BBDC-45BF-07A6-2F7E-267FE275371B}"/>
              </a:ext>
            </a:extLst>
          </p:cNvPr>
          <p:cNvCxnSpPr/>
          <p:nvPr/>
        </p:nvCxnSpPr>
        <p:spPr>
          <a:xfrm>
            <a:off x="9345299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C7E21F8-97B6-A007-9B79-C173E7D1E160}"/>
              </a:ext>
            </a:extLst>
          </p:cNvPr>
          <p:cNvCxnSpPr/>
          <p:nvPr/>
        </p:nvCxnSpPr>
        <p:spPr>
          <a:xfrm>
            <a:off x="9345299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076A315-2025-7477-FAA5-7F684267778F}"/>
              </a:ext>
            </a:extLst>
          </p:cNvPr>
          <p:cNvCxnSpPr/>
          <p:nvPr/>
        </p:nvCxnSpPr>
        <p:spPr>
          <a:xfrm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968C35-1427-B6D9-281D-E8196D54EE35}"/>
              </a:ext>
            </a:extLst>
          </p:cNvPr>
          <p:cNvCxnSpPr/>
          <p:nvPr/>
        </p:nvCxnSpPr>
        <p:spPr>
          <a:xfrm flipV="1"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744B461-80DD-E677-6CEF-12BF0FAF3634}"/>
              </a:ext>
            </a:extLst>
          </p:cNvPr>
          <p:cNvCxnSpPr>
            <a:cxnSpLocks/>
          </p:cNvCxnSpPr>
          <p:nvPr/>
        </p:nvCxnSpPr>
        <p:spPr>
          <a:xfrm>
            <a:off x="9345299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4306E21-E67C-CA5B-ACCB-9E4A60DCEDF8}"/>
              </a:ext>
            </a:extLst>
          </p:cNvPr>
          <p:cNvCxnSpPr/>
          <p:nvPr/>
        </p:nvCxnSpPr>
        <p:spPr>
          <a:xfrm flipV="1">
            <a:off x="9345299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F81ED2-DFBC-DF01-DE8E-DEC41A16A13B}"/>
              </a:ext>
            </a:extLst>
          </p:cNvPr>
          <p:cNvCxnSpPr/>
          <p:nvPr/>
        </p:nvCxnSpPr>
        <p:spPr>
          <a:xfrm flipV="1">
            <a:off x="9345299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/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Layer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blipFill>
                <a:blip r:embed="rId2"/>
                <a:stretch>
                  <a:fillRect l="-3543" t="-8333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201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Sunzid Hassan</cp:lastModifiedBy>
  <cp:revision>8</cp:revision>
  <dcterms:created xsi:type="dcterms:W3CDTF">2024-11-20T18:03:43Z</dcterms:created>
  <dcterms:modified xsi:type="dcterms:W3CDTF">2025-01-08T22:54:33Z</dcterms:modified>
</cp:coreProperties>
</file>