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4868-0618-F8C4-6805-7B74D0089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550D5-0D08-82C4-3B25-1656DDD34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4C3FE-315B-50B2-77A8-B76A0CB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9DB4-0500-4A65-A722-34F760F0D461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BC6F1-D4F2-B41B-C4AA-C9DBC105D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A2E6F-3B1C-FA64-C6C1-01AB98FF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3B52-70E4-47A8-A8BC-50922E8CF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06EF-BF49-179D-C3AF-86C007F1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D8CA0-442A-F3CD-0D33-C37519DD3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67271-40E0-AEAF-BF69-6EB66F0A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9DB4-0500-4A65-A722-34F760F0D461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88AE0-6C6B-CBC2-44CC-8C3D6533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C02CF-A189-09CE-AC3F-84B1AD170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3B52-70E4-47A8-A8BC-50922E8CF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4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5E8858-FAFC-EFE2-70EB-E3762C849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8023EB-ECF9-E067-628D-A3A532561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863C1-1F47-0982-963C-AE457AEC1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9DB4-0500-4A65-A722-34F760F0D461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16D67-8195-CF0E-9BEC-C7CD788B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49520-517E-F475-AE2A-06991A65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3B52-70E4-47A8-A8BC-50922E8CF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5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0A35-FE63-4528-E8A8-91459A03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A5E9C-E908-5FB5-9158-015D9137C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6AF6F-E4FD-C613-41D7-E12F3B3F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9DB4-0500-4A65-A722-34F760F0D461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01FE7-1F96-1813-47EA-B1405D53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60972-8DF9-4642-7C83-08074F21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3B52-70E4-47A8-A8BC-50922E8CF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9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6F981-499A-1466-33FD-FACBBE5DB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226BF-30BC-88C6-D359-3C3EC7961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C8EC8-68FC-33A7-3754-F202BD1EF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9DB4-0500-4A65-A722-34F760F0D461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8F4EA-FF95-46A5-9348-3120361A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A9998-D832-216C-E074-CD228E87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3B52-70E4-47A8-A8BC-50922E8CF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7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5B3C-9FB4-1247-CB9B-50730F27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EDB6E-BA4F-39D7-F9FA-D3C495765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F948F-FC23-2E93-2072-0525B3105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A836E-B67E-2838-35D4-BC0BA49DF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9DB4-0500-4A65-A722-34F760F0D461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34CDE-B9A0-729D-173F-8B2C5E07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D9021-B855-1F8D-889D-D5BDD11FC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3B52-70E4-47A8-A8BC-50922E8CF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26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310E-10D2-D2A6-4B87-77EA371FD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03FDA-1AE7-2180-8045-8B4E7AD8C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63189-F0E6-C15C-29D0-17E22DE15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1E48C-67F4-C442-DC4D-B9771615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8D872-57B4-5A45-2958-15FB40D596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EEB1F-71E0-5CF4-7862-488FF6B4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9DB4-0500-4A65-A722-34F760F0D461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B1C740-A97A-379D-F17B-78B12236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1E757-8BDA-77D6-54AD-475EB1FF6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3B52-70E4-47A8-A8BC-50922E8CF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D0F9-BA06-2B20-ED25-CB492DC9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2BE7D-393C-3C3C-519D-6436596BC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9DB4-0500-4A65-A722-34F760F0D461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07AD6D-1AF5-0B5C-918B-16C7F873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F41C58-E238-ADF7-599D-E483BC1C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3B52-70E4-47A8-A8BC-50922E8CF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3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3A77D-3CD4-AC49-D113-D32E8EB5E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9DB4-0500-4A65-A722-34F760F0D461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3FE79-BC81-CE9D-EFFE-40494922A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39D4F-F589-5D0D-5B58-1FE2E1A4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3B52-70E4-47A8-A8BC-50922E8CF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58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FD50-75F6-0BAE-0E9B-BB6C46DD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1FF63-81D9-FE03-9671-99F1841E7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A7948-EDA6-5AEE-A4AA-1002C10A5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E1B9E-9B34-BC4F-BE87-1F72D2F1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9DB4-0500-4A65-A722-34F760F0D461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D9774-9DB2-0896-223C-214BF8CD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2C0DD-922F-342D-F549-0A662D41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3B52-70E4-47A8-A8BC-50922E8CF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AC9B-73C6-0E15-D83A-0AB4CD403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6A599-1100-4138-524C-935570A00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BE1F3-50BF-FCAF-1423-72EB1A4B7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B67DD-3FD3-038F-9FA7-3C15C628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39DB4-0500-4A65-A722-34F760F0D461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DC7F8-B2D2-640D-003F-F9716F4E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E6D3E-F8E9-F657-A3A4-43915CFA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B3B52-70E4-47A8-A8BC-50922E8CF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7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7562E-DD62-7DAD-5BE8-01E3FAC6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F5897-D00B-F5DF-ECA8-5A8BAF1AD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8F7A0-0E5B-65E3-E800-BBE1B7594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39DB4-0500-4A65-A722-34F760F0D461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21B3E-0699-C64A-1C59-7125610ED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2150D-E192-DB2F-44F2-C3B55FDCF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B3B52-70E4-47A8-A8BC-50922E8CF2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3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268B2-8F13-57FD-D77A-54C88F16C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857EB9-D143-3495-DB26-33E9F1A77A4B}"/>
              </a:ext>
            </a:extLst>
          </p:cNvPr>
          <p:cNvSpPr txBox="1"/>
          <p:nvPr/>
        </p:nvSpPr>
        <p:spPr>
          <a:xfrm>
            <a:off x="463204" y="437279"/>
            <a:ext cx="368496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OCR A Extended" panose="02010509020102010303" pitchFamily="50" charset="0"/>
                <a:ea typeface="Cascadia Mono" panose="020B0609020000020004" pitchFamily="49" charset="0"/>
                <a:cs typeface="Cascadia Mono" panose="020B0609020000020004" pitchFamily="49" charset="0"/>
              </a:rPr>
              <a:t>Can Robots Think Like Humans?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97AFAB-4F2F-3236-91F8-B3C789E76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01" y="2881769"/>
            <a:ext cx="2978672" cy="2978672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4191724B-7BD9-04D7-B038-8E90B0E81660}"/>
              </a:ext>
            </a:extLst>
          </p:cNvPr>
          <p:cNvGrpSpPr/>
          <p:nvPr/>
        </p:nvGrpSpPr>
        <p:grpSpPr>
          <a:xfrm>
            <a:off x="4513443" y="3668351"/>
            <a:ext cx="1463040" cy="1737360"/>
            <a:chOff x="1213281" y="4332439"/>
            <a:chExt cx="1097280" cy="1741888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BB30778-057C-A649-7A06-30BEFFB6FAED}"/>
                </a:ext>
              </a:extLst>
            </p:cNvPr>
            <p:cNvSpPr/>
            <p:nvPr/>
          </p:nvSpPr>
          <p:spPr>
            <a:xfrm>
              <a:off x="1213281" y="4332439"/>
              <a:ext cx="1097280" cy="64008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Control Command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702E360-BE57-3C06-8437-34B0ECA88647}"/>
                </a:ext>
              </a:extLst>
            </p:cNvPr>
            <p:cNvSpPr/>
            <p:nvPr/>
          </p:nvSpPr>
          <p:spPr>
            <a:xfrm>
              <a:off x="1213281" y="5434247"/>
              <a:ext cx="1097280" cy="64008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Behavior</a:t>
              </a:r>
            </a:p>
          </p:txBody>
        </p: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388F357D-3CC1-FB8D-D1D3-71E652730949}"/>
                </a:ext>
              </a:extLst>
            </p:cNvPr>
            <p:cNvSpPr/>
            <p:nvPr/>
          </p:nvSpPr>
          <p:spPr>
            <a:xfrm rot="16200000">
              <a:off x="1624404" y="5059572"/>
              <a:ext cx="275035" cy="274320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CBD81A8-E32B-C3D8-2EAC-040EA0007519}"/>
              </a:ext>
            </a:extLst>
          </p:cNvPr>
          <p:cNvGrpSpPr/>
          <p:nvPr/>
        </p:nvGrpSpPr>
        <p:grpSpPr>
          <a:xfrm>
            <a:off x="10101968" y="3668351"/>
            <a:ext cx="1463039" cy="1737360"/>
            <a:chOff x="8383016" y="5027373"/>
            <a:chExt cx="1503554" cy="1741888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20CDD94-0C80-4F52-128A-856D03FA453F}"/>
                </a:ext>
              </a:extLst>
            </p:cNvPr>
            <p:cNvSpPr/>
            <p:nvPr/>
          </p:nvSpPr>
          <p:spPr>
            <a:xfrm>
              <a:off x="8383016" y="5027373"/>
              <a:ext cx="1503554" cy="74007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Objective and Sensor data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8290003-3796-61E4-7534-8B50FA7F1AF3}"/>
                </a:ext>
              </a:extLst>
            </p:cNvPr>
            <p:cNvSpPr/>
            <p:nvPr/>
          </p:nvSpPr>
          <p:spPr>
            <a:xfrm>
              <a:off x="8383016" y="6233870"/>
              <a:ext cx="1503553" cy="53539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rgbClr val="7030A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Prompt </a:t>
              </a:r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5190A309-4DFB-7FDA-ECFF-89D5483803E9}"/>
                </a:ext>
              </a:extLst>
            </p:cNvPr>
            <p:cNvSpPr/>
            <p:nvPr/>
          </p:nvSpPr>
          <p:spPr>
            <a:xfrm rot="5400000">
              <a:off x="8997275" y="5819367"/>
              <a:ext cx="275035" cy="375889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BBEEB48-02CF-7C3F-F221-B999F421822E}"/>
              </a:ext>
            </a:extLst>
          </p:cNvPr>
          <p:cNvGrpSpPr/>
          <p:nvPr/>
        </p:nvGrpSpPr>
        <p:grpSpPr>
          <a:xfrm>
            <a:off x="6538742" y="575910"/>
            <a:ext cx="3000967" cy="3319733"/>
            <a:chOff x="6278432" y="258668"/>
            <a:chExt cx="3000967" cy="3319733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4276FDD-7AC1-F0C6-231D-BA9B498147BA}"/>
                </a:ext>
              </a:extLst>
            </p:cNvPr>
            <p:cNvGrpSpPr/>
            <p:nvPr/>
          </p:nvGrpSpPr>
          <p:grpSpPr>
            <a:xfrm>
              <a:off x="6278432" y="258668"/>
              <a:ext cx="3000967" cy="3319733"/>
              <a:chOff x="6411371" y="258668"/>
              <a:chExt cx="3000967" cy="3319733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289AD0EA-6D18-ADCD-9B18-0F4D22DDB4F7}"/>
                  </a:ext>
                </a:extLst>
              </p:cNvPr>
              <p:cNvGrpSpPr/>
              <p:nvPr/>
            </p:nvGrpSpPr>
            <p:grpSpPr>
              <a:xfrm>
                <a:off x="6411371" y="296441"/>
                <a:ext cx="2981476" cy="3281960"/>
                <a:chOff x="749115" y="944807"/>
                <a:chExt cx="2981476" cy="3281960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5962A2A1-6194-D2DA-4B81-F022D764E71C}"/>
                    </a:ext>
                  </a:extLst>
                </p:cNvPr>
                <p:cNvGrpSpPr/>
                <p:nvPr/>
              </p:nvGrpSpPr>
              <p:grpSpPr>
                <a:xfrm>
                  <a:off x="1890996" y="3016857"/>
                  <a:ext cx="1839595" cy="1209910"/>
                  <a:chOff x="9263957" y="2112265"/>
                  <a:chExt cx="1168129" cy="896055"/>
                </a:xfrm>
              </p:grpSpPr>
              <p:sp>
                <p:nvSpPr>
                  <p:cNvPr id="20" name="Background - Sensor">
                    <a:extLst>
                      <a:ext uri="{FF2B5EF4-FFF2-40B4-BE49-F238E27FC236}">
                        <a16:creationId xmlns:a16="http://schemas.microsoft.com/office/drawing/2014/main" id="{4356FB02-74F1-2C39-BEC3-B17414CD3FD4}"/>
                      </a:ext>
                    </a:extLst>
                  </p:cNvPr>
                  <p:cNvSpPr/>
                  <p:nvPr/>
                </p:nvSpPr>
                <p:spPr>
                  <a:xfrm>
                    <a:off x="9263957" y="2112265"/>
                    <a:ext cx="1168129" cy="896055"/>
                  </a:xfrm>
                  <a:prstGeom prst="roundRect">
                    <a:avLst>
                      <a:gd name="adj" fmla="val 8443"/>
                    </a:avLst>
                  </a:prstGeom>
                  <a:noFill/>
                  <a:ln>
                    <a:solidFill>
                      <a:srgbClr val="7030A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defTabSz="457189"/>
                    <a:endParaRPr lang="en-US" dirty="0">
                      <a:solidFill>
                        <a:prstClr val="white"/>
                      </a:solidFill>
                      <a:latin typeface="Calibri" panose="020F0502020204030204"/>
                    </a:endParaRPr>
                  </a:p>
                </p:txBody>
              </p:sp>
              <p:pic>
                <p:nvPicPr>
                  <p:cNvPr id="21" name="Picture 6" descr="Nose - Download free icons">
                    <a:extLst>
                      <a:ext uri="{FF2B5EF4-FFF2-40B4-BE49-F238E27FC236}">
                        <a16:creationId xmlns:a16="http://schemas.microsoft.com/office/drawing/2014/main" id="{09C0273C-476B-D0D8-669E-EE5DDFAFBB9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0064062" y="2504601"/>
                    <a:ext cx="194047" cy="194047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2" name="Picture 8" descr="231,200+ Eye Icon Stock Illustrations, Royalty-Free Vector ...">
                    <a:extLst>
                      <a:ext uri="{FF2B5EF4-FFF2-40B4-BE49-F238E27FC236}">
                        <a16:creationId xmlns:a16="http://schemas.microsoft.com/office/drawing/2014/main" id="{EFFDE4A9-DD2B-78DA-4026-22027C66101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435936" y="2504601"/>
                    <a:ext cx="188398" cy="194201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7E037EEC-C353-F9BF-CA4E-B90A4BABFC99}"/>
                      </a:ext>
                    </a:extLst>
                  </p:cNvPr>
                  <p:cNvGrpSpPr/>
                  <p:nvPr/>
                </p:nvGrpSpPr>
                <p:grpSpPr>
                  <a:xfrm>
                    <a:off x="9921336" y="2737920"/>
                    <a:ext cx="479499" cy="202429"/>
                    <a:chOff x="4215452" y="2840456"/>
                    <a:chExt cx="479499" cy="202429"/>
                  </a:xfrm>
                </p:grpSpPr>
                <p:pic>
                  <p:nvPicPr>
                    <p:cNvPr id="24" name="Pic - Airflow Sensor">
                      <a:extLst>
                        <a:ext uri="{FF2B5EF4-FFF2-40B4-BE49-F238E27FC236}">
                          <a16:creationId xmlns:a16="http://schemas.microsoft.com/office/drawing/2014/main" id="{B6F0F709-2C40-E404-78AE-A5476237001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4215452" y="2840456"/>
                      <a:ext cx="192636" cy="202429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5" name="Pic - Chemical Sensor">
                      <a:extLst>
                        <a:ext uri="{FF2B5EF4-FFF2-40B4-BE49-F238E27FC236}">
                          <a16:creationId xmlns:a16="http://schemas.microsoft.com/office/drawing/2014/main" id="{CD6177B4-F905-9223-E3D4-85AEA7A487E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/>
                    <a:stretch>
                      <a:fillRect/>
                    </a:stretch>
                  </p:blipFill>
                  <p:spPr>
                    <a:xfrm>
                      <a:off x="4434997" y="2863749"/>
                      <a:ext cx="259954" cy="168827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6" name="Picture 2" descr="RPI Camera V2 8 Megapixel">
                    <a:extLst>
                      <a:ext uri="{FF2B5EF4-FFF2-40B4-BE49-F238E27FC236}">
                        <a16:creationId xmlns:a16="http://schemas.microsoft.com/office/drawing/2014/main" id="{F992ED9E-25E5-27BE-3E1C-9E496D75FF1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5281" t="11843" r="11752" b="11912"/>
                  <a:stretch/>
                </p:blipFill>
                <p:spPr bwMode="auto">
                  <a:xfrm rot="16200000">
                    <a:off x="9428919" y="2741888"/>
                    <a:ext cx="202428" cy="1973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CAF79869-FF91-C64D-235D-230AE946A4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829238" y="2492397"/>
                    <a:ext cx="0" cy="43482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26BCDBE2-6840-D489-0012-E1B8A3DCBE8A}"/>
                    </a:ext>
                  </a:extLst>
                </p:cNvPr>
                <p:cNvSpPr/>
                <p:nvPr/>
              </p:nvSpPr>
              <p:spPr>
                <a:xfrm>
                  <a:off x="749115" y="944807"/>
                  <a:ext cx="2979502" cy="159256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/>
                </a:p>
              </p:txBody>
            </p:sp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82895C14-11E8-29C3-88D1-3F9A1C1996A6}"/>
                    </a:ext>
                  </a:extLst>
                </p:cNvPr>
                <p:cNvSpPr/>
                <p:nvPr/>
              </p:nvSpPr>
              <p:spPr>
                <a:xfrm>
                  <a:off x="749115" y="3012003"/>
                  <a:ext cx="913082" cy="1214763"/>
                </a:xfrm>
                <a:prstGeom prst="roundRect">
                  <a:avLst/>
                </a:prstGeom>
                <a:solidFill>
                  <a:schemeClr val="bg1"/>
                </a:solidFill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Robot Takes Action</a:t>
                  </a:r>
                </a:p>
              </p:txBody>
            </p:sp>
            <p:sp>
              <p:nvSpPr>
                <p:cNvPr id="43" name="Arrow: Right 42">
                  <a:extLst>
                    <a:ext uri="{FF2B5EF4-FFF2-40B4-BE49-F238E27FC236}">
                      <a16:creationId xmlns:a16="http://schemas.microsoft.com/office/drawing/2014/main" id="{C4EE7026-5747-6B2B-1DDC-7CD86F1CDE02}"/>
                    </a:ext>
                  </a:extLst>
                </p:cNvPr>
                <p:cNvSpPr/>
                <p:nvPr/>
              </p:nvSpPr>
              <p:spPr>
                <a:xfrm rot="16200000">
                  <a:off x="1074790" y="2599518"/>
                  <a:ext cx="261732" cy="337428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Arrow: Right 44">
                  <a:extLst>
                    <a:ext uri="{FF2B5EF4-FFF2-40B4-BE49-F238E27FC236}">
                      <a16:creationId xmlns:a16="http://schemas.microsoft.com/office/drawing/2014/main" id="{E1C6780D-B163-F5FB-C1E8-230CB87FF9B5}"/>
                    </a:ext>
                  </a:extLst>
                </p:cNvPr>
                <p:cNvSpPr/>
                <p:nvPr/>
              </p:nvSpPr>
              <p:spPr>
                <a:xfrm rot="5400000">
                  <a:off x="2734323" y="2599518"/>
                  <a:ext cx="261732" cy="337428"/>
                </a:xfrm>
                <a:prstGeom prst="rightArrow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CE31AAFD-F8B7-2092-E4AF-74B3CC7B31EE}"/>
                    </a:ext>
                  </a:extLst>
                </p:cNvPr>
                <p:cNvSpPr/>
                <p:nvPr/>
              </p:nvSpPr>
              <p:spPr>
                <a:xfrm>
                  <a:off x="1910489" y="2988427"/>
                  <a:ext cx="1810461" cy="588808"/>
                </a:xfrm>
                <a:prstGeom prst="roundRect">
                  <a:avLst/>
                </a:prstGeom>
                <a:noFill/>
                <a:ln w="12700">
                  <a:noFill/>
                </a:ln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Robot Senses the Environment</a:t>
                  </a: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857C2CD8-A747-9283-C890-9A27DF5E93D2}"/>
                  </a:ext>
                </a:extLst>
              </p:cNvPr>
              <p:cNvGrpSpPr/>
              <p:nvPr/>
            </p:nvGrpSpPr>
            <p:grpSpPr>
              <a:xfrm>
                <a:off x="6411371" y="258668"/>
                <a:ext cx="3000967" cy="1638553"/>
                <a:chOff x="7628285" y="3429000"/>
                <a:chExt cx="2654933" cy="1492798"/>
              </a:xfrm>
            </p:grpSpPr>
            <p:pic>
              <p:nvPicPr>
                <p:cNvPr id="50" name="Picture 49">
                  <a:extLst>
                    <a:ext uri="{FF2B5EF4-FFF2-40B4-BE49-F238E27FC236}">
                      <a16:creationId xmlns:a16="http://schemas.microsoft.com/office/drawing/2014/main" id="{6F59E6CD-16D8-01C8-12AF-F52737BEB6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28285" y="3429000"/>
                  <a:ext cx="2654933" cy="1492798"/>
                </a:xfrm>
                <a:prstGeom prst="rect">
                  <a:avLst/>
                </a:prstGeom>
              </p:spPr>
            </p:pic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59D107F-6FEC-C12E-08BA-718FA9022028}"/>
                    </a:ext>
                  </a:extLst>
                </p:cNvPr>
                <p:cNvSpPr/>
                <p:nvPr/>
              </p:nvSpPr>
              <p:spPr>
                <a:xfrm>
                  <a:off x="8105971" y="3716453"/>
                  <a:ext cx="443345" cy="443345"/>
                </a:xfrm>
                <a:prstGeom prst="rect">
                  <a:avLst/>
                </a:prstGeom>
                <a:noFill/>
                <a:ln w="3810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B4B4EC3-B627-5AEA-C8F5-900346428ED2}"/>
                    </a:ext>
                  </a:extLst>
                </p:cNvPr>
                <p:cNvSpPr/>
                <p:nvPr/>
              </p:nvSpPr>
              <p:spPr>
                <a:xfrm>
                  <a:off x="9919313" y="3612804"/>
                  <a:ext cx="258082" cy="256051"/>
                </a:xfrm>
                <a:prstGeom prst="rect">
                  <a:avLst/>
                </a:prstGeom>
                <a:noFill/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5C71D89-F03A-FA61-660C-F784A49570BE}"/>
                </a:ext>
              </a:extLst>
            </p:cNvPr>
            <p:cNvSpPr txBox="1"/>
            <p:nvPr/>
          </p:nvSpPr>
          <p:spPr>
            <a:xfrm>
              <a:off x="7682846" y="1515017"/>
              <a:ext cx="156742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Environment</a:t>
              </a:r>
            </a:p>
          </p:txBody>
        </p:sp>
      </p:grpSp>
      <p:sp>
        <p:nvSpPr>
          <p:cNvPr id="59" name="Arrow: Bent 58">
            <a:extLst>
              <a:ext uri="{FF2B5EF4-FFF2-40B4-BE49-F238E27FC236}">
                <a16:creationId xmlns:a16="http://schemas.microsoft.com/office/drawing/2014/main" id="{E4ED3528-2039-9F3F-E201-3EC73909544B}"/>
              </a:ext>
            </a:extLst>
          </p:cNvPr>
          <p:cNvSpPr/>
          <p:nvPr/>
        </p:nvSpPr>
        <p:spPr>
          <a:xfrm>
            <a:off x="5441092" y="2807668"/>
            <a:ext cx="535391" cy="571485"/>
          </a:xfrm>
          <a:prstGeom prst="ben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Arrow: Bent 59">
            <a:extLst>
              <a:ext uri="{FF2B5EF4-FFF2-40B4-BE49-F238E27FC236}">
                <a16:creationId xmlns:a16="http://schemas.microsoft.com/office/drawing/2014/main" id="{0DACFED7-174D-4596-EEF9-36E97A2E086D}"/>
              </a:ext>
            </a:extLst>
          </p:cNvPr>
          <p:cNvSpPr/>
          <p:nvPr/>
        </p:nvSpPr>
        <p:spPr>
          <a:xfrm rot="5400000">
            <a:off x="10120014" y="2789621"/>
            <a:ext cx="535391" cy="571485"/>
          </a:xfrm>
          <a:prstGeom prst="ben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Arrow: Bent 60">
            <a:extLst>
              <a:ext uri="{FF2B5EF4-FFF2-40B4-BE49-F238E27FC236}">
                <a16:creationId xmlns:a16="http://schemas.microsoft.com/office/drawing/2014/main" id="{F8A8C12C-6C8C-CE28-B5A8-A07458C54CF2}"/>
              </a:ext>
            </a:extLst>
          </p:cNvPr>
          <p:cNvSpPr/>
          <p:nvPr/>
        </p:nvSpPr>
        <p:spPr>
          <a:xfrm rot="10800000">
            <a:off x="10101967" y="5574698"/>
            <a:ext cx="535391" cy="571485"/>
          </a:xfrm>
          <a:prstGeom prst="ben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Arrow: Bent 61">
            <a:extLst>
              <a:ext uri="{FF2B5EF4-FFF2-40B4-BE49-F238E27FC236}">
                <a16:creationId xmlns:a16="http://schemas.microsoft.com/office/drawing/2014/main" id="{2B7AC396-E233-FD46-EC5D-74E11722CBA1}"/>
              </a:ext>
            </a:extLst>
          </p:cNvPr>
          <p:cNvSpPr/>
          <p:nvPr/>
        </p:nvSpPr>
        <p:spPr>
          <a:xfrm rot="16200000">
            <a:off x="5423045" y="5574698"/>
            <a:ext cx="535391" cy="571485"/>
          </a:xfrm>
          <a:prstGeom prst="ben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F9D4649-2E3D-4272-69BB-EA219A11E809}"/>
              </a:ext>
            </a:extLst>
          </p:cNvPr>
          <p:cNvGrpSpPr/>
          <p:nvPr/>
        </p:nvGrpSpPr>
        <p:grpSpPr>
          <a:xfrm>
            <a:off x="6150530" y="5416858"/>
            <a:ext cx="3777390" cy="918118"/>
            <a:chOff x="6108904" y="5566149"/>
            <a:chExt cx="3777390" cy="91811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D9C1FD-A036-008F-3595-CA5C71D383DF}"/>
                </a:ext>
              </a:extLst>
            </p:cNvPr>
            <p:cNvSpPr/>
            <p:nvPr/>
          </p:nvSpPr>
          <p:spPr>
            <a:xfrm>
              <a:off x="7798409" y="5566149"/>
              <a:ext cx="2087885" cy="91811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LLM Thinking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Understanding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Reasoning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2B38AFC-8413-2C2E-F602-7CE05A955874}"/>
                </a:ext>
              </a:extLst>
            </p:cNvPr>
            <p:cNvSpPr/>
            <p:nvPr/>
          </p:nvSpPr>
          <p:spPr>
            <a:xfrm>
              <a:off x="6108904" y="5566149"/>
              <a:ext cx="1224115" cy="918118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Plan Behavior</a:t>
              </a:r>
            </a:p>
          </p:txBody>
        </p:sp>
        <p:sp>
          <p:nvSpPr>
            <p:cNvPr id="64" name="Arrow: Right 63">
              <a:extLst>
                <a:ext uri="{FF2B5EF4-FFF2-40B4-BE49-F238E27FC236}">
                  <a16:creationId xmlns:a16="http://schemas.microsoft.com/office/drawing/2014/main" id="{90205305-2982-1B9B-3504-09439E46B2A4}"/>
                </a:ext>
              </a:extLst>
            </p:cNvPr>
            <p:cNvSpPr/>
            <p:nvPr/>
          </p:nvSpPr>
          <p:spPr>
            <a:xfrm rot="10800000">
              <a:off x="7428554" y="5842328"/>
              <a:ext cx="274320" cy="365760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70112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OCR A Extended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Sunzid Hassan</dc:creator>
  <cp:lastModifiedBy>Sunzid Hassan</cp:lastModifiedBy>
  <cp:revision>1</cp:revision>
  <dcterms:created xsi:type="dcterms:W3CDTF">2024-12-11T05:17:06Z</dcterms:created>
  <dcterms:modified xsi:type="dcterms:W3CDTF">2024-12-11T05:18:30Z</dcterms:modified>
</cp:coreProperties>
</file>