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81FC-2F0F-7C3A-2ADD-6A9702DB8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0F0F4-0D48-EDDF-6387-C638B73EC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F00E-258D-FD8A-879F-9A695DB6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CAA7-DB34-07EA-6BF7-3226174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23CD2-69D9-5BD3-3258-EE6F37B8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2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8EA-924A-0F8B-A2C8-0CFA4207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96E15-5E5F-2465-F73E-1911F263B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E6FE-347A-BA6C-3555-F4BE6119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1A28-4112-E96F-8516-9592428C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5A54-C26E-4C1F-9242-6A5B36F04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BD4FC-BBBA-165D-CBFB-228300761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7F534-E50A-F158-5257-9D2F9D10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E47F0-B959-2581-37DF-BBBD423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9343-FAFC-BC0B-EAA1-B1E947B9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3F3BA-99F0-457C-F941-81B4A5E0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D3AC-8E0E-16FE-AE02-439E926C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48EA6-4359-9F26-254E-C7CE9563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52F41-20CB-7676-5892-FDA7FAE3D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95D59-A73F-29BB-75F2-127A1EA2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A2CA-735C-ECA4-685F-CCB6E05A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095D-DBC6-0238-E7D2-7342C939F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67B7B-0835-A329-E2D5-46A880091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AE3E0-4641-41D7-0814-C24CE934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7FA8-17DC-B224-7041-34AD67F8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500-FCE1-C32A-B90B-04232F0C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0205-C4B5-EDC0-1F52-F5E838248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38D4-8934-9817-6BEF-166C0AD5D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38AB1-1ABF-E83F-999A-F7B8A85FC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22BC-A089-E59F-BEAE-2A87A9FAA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79600-1C08-402F-183F-50BA4799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3186C-744D-FA9D-526E-471E6A9E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3BC0-BF4D-0656-D1CA-87D21D1F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348B4-FCA7-FB82-1F37-CAA7C62D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AE128-CF2A-CCE6-3C83-FE0438624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DDBDB-38BE-A34E-2EF6-B115C93CF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612EC-BE69-DA39-132E-2045F055E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7642-E44C-DDEA-E44F-B317F80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03048-9BEC-881D-94DF-88C92B02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09362-8544-20BB-4163-F6695606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8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2A50-1E0F-8D41-1072-B7B21D33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166FA-C53E-36EB-45A1-8464AA9A0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571DB-1C7F-BD5A-6F97-161526C2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A8539-8FE4-7A98-C5E2-42C39B6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4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91361-B3A5-3C6F-9932-36205DD4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320F3-594E-A407-FAD7-4676734C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66B8C-86CD-839C-D00E-EE06C45C5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5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5CBF-D9AD-DC34-7813-268ABB88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E083-89FF-2487-CD52-185A7F520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FF10D-72F9-B912-50E6-08BA1CDF3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8AC3-6351-9015-5668-5B603B79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5820F-680B-132E-66FA-34DE3DED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5D848-6CF2-C906-903F-91BE63DF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E5EF-FE30-9289-D362-0BF3E56F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E5309-C7F9-9F32-DCCE-420AA39B3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A259B-22F0-A469-59A6-CDEA0AB91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09CC-9157-2F5D-254E-717E1CB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8033A-F4E6-3F16-B9FB-3EEACD5F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865F9-BF37-5073-6954-DCD7FF91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0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9E726-C7FA-FB84-8311-92515BD3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13F23-6115-EA48-54FC-061E936D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CC34-6C67-3612-8D3E-DEF89ED10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3328-2D00-4EFD-85EC-C9230796752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D21D4-F2C1-DE54-2B12-81DF119A0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E9ECF-C88E-AB1E-564B-F9676F036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D4DD7-ADCB-4B8F-9940-9DC731F7B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5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AB2158A-2CFC-3064-60DC-1205B18E4C60}"/>
              </a:ext>
            </a:extLst>
          </p:cNvPr>
          <p:cNvGrpSpPr/>
          <p:nvPr/>
        </p:nvGrpSpPr>
        <p:grpSpPr>
          <a:xfrm>
            <a:off x="6666930" y="2958676"/>
            <a:ext cx="1241112" cy="937260"/>
            <a:chOff x="935736" y="740664"/>
            <a:chExt cx="1241112" cy="93726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C253312-CA09-1B9C-30F3-EF722309A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935736" y="74066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F2A17BB1-BD50-E43E-3FCD-044F58716FA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992886" y="79781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A5B8B93C-EF70-9542-47A0-26500407BE6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" t="10191" r="48969" b="9028"/>
            <a:stretch/>
          </p:blipFill>
          <p:spPr bwMode="auto">
            <a:xfrm>
              <a:off x="1050036" y="854964"/>
              <a:ext cx="1126812" cy="8229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AAF98C-EDE3-5570-DDBF-F857DBB5F919}"/>
              </a:ext>
            </a:extLst>
          </p:cNvPr>
          <p:cNvSpPr txBox="1"/>
          <p:nvPr/>
        </p:nvSpPr>
        <p:spPr>
          <a:xfrm>
            <a:off x="6488934" y="2621861"/>
            <a:ext cx="1597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 RGB-D Sequence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E9C69-C00D-3939-8DB1-46A055FF1205}"/>
              </a:ext>
            </a:extLst>
          </p:cNvPr>
          <p:cNvSpPr txBox="1"/>
          <p:nvPr/>
        </p:nvSpPr>
        <p:spPr>
          <a:xfrm>
            <a:off x="8132988" y="3086821"/>
            <a:ext cx="1219509" cy="5502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ConceptGraph</a:t>
            </a:r>
            <a:endParaRPr lang="en-US" sz="1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D7AACB-A357-6A33-1C38-EE7276A09AF8}"/>
              </a:ext>
            </a:extLst>
          </p:cNvPr>
          <p:cNvGrpSpPr/>
          <p:nvPr/>
        </p:nvGrpSpPr>
        <p:grpSpPr>
          <a:xfrm>
            <a:off x="9654568" y="2714244"/>
            <a:ext cx="914400" cy="914400"/>
            <a:chOff x="4371975" y="854964"/>
            <a:chExt cx="914400" cy="9144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508D7A-DA35-0B41-1EC7-1A6EA64D2F7B}"/>
                </a:ext>
              </a:extLst>
            </p:cNvPr>
            <p:cNvSpPr/>
            <p:nvPr/>
          </p:nvSpPr>
          <p:spPr>
            <a:xfrm>
              <a:off x="4371975" y="854964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8C5FE41-9501-B937-620A-77FAABDB9935}"/>
                </a:ext>
              </a:extLst>
            </p:cNvPr>
            <p:cNvGrpSpPr/>
            <p:nvPr/>
          </p:nvGrpSpPr>
          <p:grpSpPr>
            <a:xfrm>
              <a:off x="4440749" y="959258"/>
              <a:ext cx="776852" cy="705812"/>
              <a:chOff x="3595123" y="2249324"/>
              <a:chExt cx="776852" cy="70581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D92C1A-D8F3-7D63-1A09-9C4026312E5F}"/>
                  </a:ext>
                </a:extLst>
              </p:cNvPr>
              <p:cNvSpPr/>
              <p:nvPr/>
            </p:nvSpPr>
            <p:spPr>
              <a:xfrm>
                <a:off x="3595123" y="2612468"/>
                <a:ext cx="208126" cy="2081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6332BB5-B6C6-1E64-FF9E-E477713A45C3}"/>
                  </a:ext>
                </a:extLst>
              </p:cNvPr>
              <p:cNvSpPr/>
              <p:nvPr/>
            </p:nvSpPr>
            <p:spPr>
              <a:xfrm>
                <a:off x="4163849" y="2538884"/>
                <a:ext cx="208126" cy="2081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E0010C2-5610-364B-D10D-40A63220971A}"/>
                  </a:ext>
                </a:extLst>
              </p:cNvPr>
              <p:cNvSpPr/>
              <p:nvPr/>
            </p:nvSpPr>
            <p:spPr>
              <a:xfrm>
                <a:off x="3818488" y="2249324"/>
                <a:ext cx="208126" cy="208126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EAECAE3-FFA9-BBC5-8EE5-961E24335481}"/>
                  </a:ext>
                </a:extLst>
              </p:cNvPr>
              <p:cNvSpPr/>
              <p:nvPr/>
            </p:nvSpPr>
            <p:spPr>
              <a:xfrm>
                <a:off x="3879486" y="2747010"/>
                <a:ext cx="208126" cy="208126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F66A58B-90A9-E3BE-7ED0-693224DC4666}"/>
                  </a:ext>
                </a:extLst>
              </p:cNvPr>
              <p:cNvCxnSpPr>
                <a:stCxn id="12" idx="7"/>
                <a:endCxn id="14" idx="3"/>
              </p:cNvCxnSpPr>
              <p:nvPr/>
            </p:nvCxnSpPr>
            <p:spPr>
              <a:xfrm flipV="1">
                <a:off x="3772770" y="2426971"/>
                <a:ext cx="76197" cy="215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CD16816-58FF-891A-F2FE-B99238FA5311}"/>
                  </a:ext>
                </a:extLst>
              </p:cNvPr>
              <p:cNvCxnSpPr>
                <a:stCxn id="14" idx="5"/>
                <a:endCxn id="13" idx="0"/>
              </p:cNvCxnSpPr>
              <p:nvPr/>
            </p:nvCxnSpPr>
            <p:spPr>
              <a:xfrm>
                <a:off x="3996135" y="2426971"/>
                <a:ext cx="271777" cy="1119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B9D2136-4A78-C852-E5EC-C69610B1F30D}"/>
                  </a:ext>
                </a:extLst>
              </p:cNvPr>
              <p:cNvCxnSpPr>
                <a:stCxn id="15" idx="7"/>
                <a:endCxn id="13" idx="3"/>
              </p:cNvCxnSpPr>
              <p:nvPr/>
            </p:nvCxnSpPr>
            <p:spPr>
              <a:xfrm flipV="1">
                <a:off x="4057133" y="2716531"/>
                <a:ext cx="137195" cy="609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9B8A878-B5AB-2BFA-621C-0F4B678933D1}"/>
              </a:ext>
            </a:extLst>
          </p:cNvPr>
          <p:cNvSpPr txBox="1"/>
          <p:nvPr/>
        </p:nvSpPr>
        <p:spPr>
          <a:xfrm>
            <a:off x="9216203" y="2394574"/>
            <a:ext cx="1791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Semantic 3D Scene 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AC86BC-EDC6-BA05-DD1A-FCAC9400B34F}"/>
              </a:ext>
            </a:extLst>
          </p:cNvPr>
          <p:cNvSpPr txBox="1"/>
          <p:nvPr/>
        </p:nvSpPr>
        <p:spPr>
          <a:xfrm>
            <a:off x="8170437" y="5232889"/>
            <a:ext cx="1172303" cy="55024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SLAM/VSLAM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8317D0-4D3D-BE9A-DCC2-158361BE574A}"/>
              </a:ext>
            </a:extLst>
          </p:cNvPr>
          <p:cNvSpPr txBox="1"/>
          <p:nvPr/>
        </p:nvSpPr>
        <p:spPr>
          <a:xfrm>
            <a:off x="9517695" y="4782864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Occupancy Map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F0EC57-1F7A-4E94-8257-6A7F30F5D01C}"/>
              </a:ext>
            </a:extLst>
          </p:cNvPr>
          <p:cNvGrpSpPr/>
          <p:nvPr/>
        </p:nvGrpSpPr>
        <p:grpSpPr>
          <a:xfrm>
            <a:off x="9652328" y="5112722"/>
            <a:ext cx="916640" cy="914401"/>
            <a:chOff x="3531534" y="3979247"/>
            <a:chExt cx="916640" cy="91440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776FE54-C513-43C4-826A-696335C4BB77}"/>
                </a:ext>
              </a:extLst>
            </p:cNvPr>
            <p:cNvSpPr/>
            <p:nvPr/>
          </p:nvSpPr>
          <p:spPr>
            <a:xfrm>
              <a:off x="3533774" y="3979248"/>
              <a:ext cx="914400" cy="914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Giving LaMa a shot">
              <a:extLst>
                <a:ext uri="{FF2B5EF4-FFF2-40B4-BE49-F238E27FC236}">
                  <a16:creationId xmlns:a16="http://schemas.microsoft.com/office/drawing/2014/main" id="{63809FD7-B282-425F-3F26-7FDD744CC8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534" y="3979247"/>
              <a:ext cx="916640" cy="914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9" name="Picture 6" descr="Nose - Download free icons">
            <a:extLst>
              <a:ext uri="{FF2B5EF4-FFF2-40B4-BE49-F238E27FC236}">
                <a16:creationId xmlns:a16="http://schemas.microsoft.com/office/drawing/2014/main" id="{B1427845-DD04-98FF-ADE8-079D33C09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025" y="876232"/>
            <a:ext cx="634322" cy="543874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328492A-007A-2D31-3A9F-FE864C92C83D}"/>
              </a:ext>
            </a:extLst>
          </p:cNvPr>
          <p:cNvSpPr txBox="1"/>
          <p:nvPr/>
        </p:nvSpPr>
        <p:spPr>
          <a:xfrm>
            <a:off x="6367156" y="484553"/>
            <a:ext cx="1766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E-Nose Chemical Reading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A13DCF-E29A-22D8-8F17-A4BEEB0003DC}"/>
              </a:ext>
            </a:extLst>
          </p:cNvPr>
          <p:cNvSpPr txBox="1"/>
          <p:nvPr/>
        </p:nvSpPr>
        <p:spPr>
          <a:xfrm>
            <a:off x="8170437" y="806328"/>
            <a:ext cx="1219510" cy="917079"/>
          </a:xfrm>
          <a:prstGeom prst="rightArrow">
            <a:avLst>
              <a:gd name="adj1" fmla="val 50000"/>
              <a:gd name="adj2" fmla="val 313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LLM Query on </a:t>
            </a:r>
            <a:r>
              <a:rPr lang="en-US" sz="1200" dirty="0" err="1"/>
              <a:t>Flavornet</a:t>
            </a:r>
            <a:r>
              <a:rPr lang="en-US" sz="1200" dirty="0"/>
              <a:t> DB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6D2BD6F-23B3-66C7-CD2C-BAAC51633988}"/>
              </a:ext>
            </a:extLst>
          </p:cNvPr>
          <p:cNvSpPr txBox="1"/>
          <p:nvPr/>
        </p:nvSpPr>
        <p:spPr>
          <a:xfrm>
            <a:off x="9614228" y="1146051"/>
            <a:ext cx="1567545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Possible Odor Sources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E6D78F-7600-F966-3B39-F5576B3BA88F}"/>
              </a:ext>
            </a:extLst>
          </p:cNvPr>
          <p:cNvSpPr txBox="1"/>
          <p:nvPr/>
        </p:nvSpPr>
        <p:spPr>
          <a:xfrm rot="5400000">
            <a:off x="9743648" y="1514656"/>
            <a:ext cx="874395" cy="876909"/>
          </a:xfrm>
          <a:prstGeom prst="rightArrow">
            <a:avLst>
              <a:gd name="adj1" fmla="val 54028"/>
              <a:gd name="adj2" fmla="val 29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vert270" wrap="none" rtlCol="0">
            <a:spAutoFit/>
          </a:bodyPr>
          <a:lstStyle/>
          <a:p>
            <a:pPr algn="ctr"/>
            <a:r>
              <a:rPr lang="en-US" sz="1200" dirty="0"/>
              <a:t>LLM</a:t>
            </a:r>
          </a:p>
          <a:p>
            <a:pPr algn="ctr"/>
            <a:r>
              <a:rPr lang="en-US" sz="1200" dirty="0"/>
              <a:t>Query</a:t>
            </a:r>
          </a:p>
          <a:p>
            <a:pPr algn="ctr"/>
            <a:r>
              <a:rPr lang="en-US" sz="1200" dirty="0"/>
              <a:t>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FF768E-6436-B4DF-2981-9C7D0F75A142}"/>
              </a:ext>
            </a:extLst>
          </p:cNvPr>
          <p:cNvSpPr txBox="1"/>
          <p:nvPr/>
        </p:nvSpPr>
        <p:spPr>
          <a:xfrm rot="5400000">
            <a:off x="9608336" y="3544173"/>
            <a:ext cx="1092994" cy="1460551"/>
          </a:xfrm>
          <a:prstGeom prst="rightArrow">
            <a:avLst>
              <a:gd name="adj1" fmla="val 54028"/>
              <a:gd name="adj2" fmla="val 29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dirty="0"/>
              <a:t>Navigate</a:t>
            </a:r>
          </a:p>
          <a:p>
            <a:pPr algn="ctr"/>
            <a:r>
              <a:rPr lang="en-US" sz="1200" dirty="0"/>
              <a:t>To Object Position using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3CE05A5-4F9E-22FE-36C7-5F9BBC6D4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545" y="5180497"/>
            <a:ext cx="843282" cy="84328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6AA0421-6425-A29D-887A-A6923CA70093}"/>
              </a:ext>
            </a:extLst>
          </p:cNvPr>
          <p:cNvSpPr txBox="1"/>
          <p:nvPr/>
        </p:nvSpPr>
        <p:spPr>
          <a:xfrm>
            <a:off x="6975431" y="4999651"/>
            <a:ext cx="549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LiDAR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EFC178-3C9F-6243-2B98-4FEFC3EA61AC}"/>
              </a:ext>
            </a:extLst>
          </p:cNvPr>
          <p:cNvSpPr txBox="1"/>
          <p:nvPr/>
        </p:nvSpPr>
        <p:spPr>
          <a:xfrm>
            <a:off x="667210" y="880082"/>
            <a:ext cx="464891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Olfaction: E-nose chemical reading to potential odor source object identification using </a:t>
            </a:r>
            <a:r>
              <a:rPr lang="en-US" dirty="0" err="1"/>
              <a:t>Flavornet</a:t>
            </a:r>
            <a:r>
              <a:rPr lang="en-US" dirty="0"/>
              <a:t> DB and LLM reasoning.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Vision: Building a semantic 3D graph representation using RGB-D input.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Localization: Object query in 3D scene graph. Using object position for direct localization.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Validation: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GADEN-VGR </a:t>
            </a:r>
            <a:r>
              <a:rPr lang="en-US" dirty="0"/>
              <a:t>simulation environment for vision-olfaction.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Real-world for semantic olfaction.</a:t>
            </a:r>
          </a:p>
        </p:txBody>
      </p:sp>
    </p:spTree>
    <p:extLst>
      <p:ext uri="{BB962C8B-B14F-4D97-AF65-F5344CB8AC3E}">
        <p14:creationId xmlns:p14="http://schemas.microsoft.com/office/powerpoint/2010/main" val="282857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5</cp:revision>
  <dcterms:created xsi:type="dcterms:W3CDTF">2025-01-24T18:31:34Z</dcterms:created>
  <dcterms:modified xsi:type="dcterms:W3CDTF">2025-01-24T19:12:57Z</dcterms:modified>
</cp:coreProperties>
</file>