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BDE09-5165-4055-AC6F-B06C4BC92277}">
  <a:tblStyle styleId="{606BDE09-5165-4055-AC6F-B06C4BC92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65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96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05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7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36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91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68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6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6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Digital Media Database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Jonathan Trahan, Emily Hollis, Ben Young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Explain Constraints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Every movie has to have a title and description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Each review has to have a number rating and a description for that rating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Each movie has to have an age rating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Every movie has a list of genres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Each user has a number representing how many movies they have reviewed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Explain Constraints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movie can have no more than 4 genres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Each user is only allowed to rate each movie once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user must have an account in order to post a review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952500" y="2514820"/>
          <a:ext cx="10515600" cy="1325600"/>
        </p:xfrm>
        <a:graphic>
          <a:graphicData uri="http://schemas.openxmlformats.org/drawingml/2006/table">
            <a:tbl>
              <a:tblPr>
                <a:noFill/>
                <a:tableStyleId>{606BDE09-5165-4055-AC6F-B06C4BC92277}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Planning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Collect Data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Create Commands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Make User-Interface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1/2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1/2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weeks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 weeks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" name="Google Shape;154;p24"/>
          <p:cNvSpPr txBox="1"/>
          <p:nvPr/>
        </p:nvSpPr>
        <p:spPr>
          <a:xfrm>
            <a:off x="1529650" y="5282550"/>
            <a:ext cx="915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Every group member will work on each part equally.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Area of application - Recommendations 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people want to find a movie to watch, but are uncertain about what movies there are and how favorable others view it.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Movies are divided by genre(s) and ordered by popularity, and/or time of release.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Users with accounts can leave a rating between 0.0-5.0 starts, and a written review of the movie.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in storing data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Movies are categorized by, Genre(s)(Action, Mystery, etc.), viewer ratings, # of reviews, age rating, and release date.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Users can view Movie info, ratings, and review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Users can post reviews of media while also rating them between 0.0-5.0 stars.</a:t>
            </a:r>
            <a:endParaRPr dirty="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for Application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Keeps track of movies that have been produced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provide reviews for users to decide what movies they want to watch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allow users to write reviews for movies they have watched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provide information that will allow users to have a better movie experience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entities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Movies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Relationships between entities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users write reviews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movies have reviews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Constraints enforced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movies need a title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reviews belong to a movie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users can have one review per movie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 review needs a rating and content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Suggested Entity Relationship (E/R) Model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64" y="1808411"/>
            <a:ext cx="10351672" cy="423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Suggested Entity Relationship (E/R) Model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MOVIE =(</a:t>
            </a:r>
            <a:r>
              <a:rPr lang="en-US" u="sng" dirty="0"/>
              <a:t>title</a:t>
            </a:r>
            <a:r>
              <a:rPr lang="en-US" dirty="0"/>
              <a:t>, description, </a:t>
            </a:r>
            <a:r>
              <a:rPr lang="en-US" dirty="0" err="1"/>
              <a:t>age_rating</a:t>
            </a:r>
            <a:r>
              <a:rPr lang="en-US" dirty="0"/>
              <a:t>, </a:t>
            </a:r>
            <a:r>
              <a:rPr lang="en-US" dirty="0" err="1"/>
              <a:t>avg_rating</a:t>
            </a:r>
            <a:r>
              <a:rPr lang="en-US" dirty="0"/>
              <a:t>, genre)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REVIEW=(rating, content)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 = (</a:t>
            </a:r>
            <a:r>
              <a:rPr lang="en-US" u="sng" dirty="0"/>
              <a:t>username</a:t>
            </a:r>
            <a:r>
              <a:rPr lang="en-US" dirty="0"/>
              <a:t>, </a:t>
            </a:r>
            <a:r>
              <a:rPr lang="en-US" dirty="0" err="1"/>
              <a:t>num_of_reveiws</a:t>
            </a:r>
            <a:r>
              <a:rPr lang="en-US" dirty="0"/>
              <a:t>, </a:t>
            </a:r>
            <a:r>
              <a:rPr lang="en-US" dirty="0" err="1"/>
              <a:t>has_account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386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Digital Media Database</vt:lpstr>
      <vt:lpstr>Area of application - Recommendations </vt:lpstr>
      <vt:lpstr>Challenges in storing data</vt:lpstr>
      <vt:lpstr>Need for Application</vt:lpstr>
      <vt:lpstr>entities</vt:lpstr>
      <vt:lpstr>Relationships between entities</vt:lpstr>
      <vt:lpstr>Constraints enforced</vt:lpstr>
      <vt:lpstr>Suggested Entity Relationship (E/R) Model</vt:lpstr>
      <vt:lpstr>Suggested Entity Relationship (E/R) Model</vt:lpstr>
      <vt:lpstr>Explain Constraints</vt:lpstr>
      <vt:lpstr>Explain Constraints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Media Database</dc:title>
  <cp:lastModifiedBy>Jonathan Trahan</cp:lastModifiedBy>
  <cp:revision>2</cp:revision>
  <dcterms:modified xsi:type="dcterms:W3CDTF">2022-01-19T22:53:17Z</dcterms:modified>
</cp:coreProperties>
</file>