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E61F47-6616-4B2C-8F79-46C77C00EAC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CBDE9C-0D06-4896-AEA9-5525AF08A8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Student Management system can handle all the required details about the student information and activities.</a:t>
          </a:r>
        </a:p>
      </dgm:t>
    </dgm:pt>
    <dgm:pt modelId="{4CAED0B5-3DED-4300-A665-5E93640C269D}" type="parTrans" cxnId="{A72CCAE5-0705-4A5E-938B-FF75F601C0FD}">
      <dgm:prSet/>
      <dgm:spPr/>
      <dgm:t>
        <a:bodyPr/>
        <a:lstStyle/>
        <a:p>
          <a:endParaRPr lang="en-US"/>
        </a:p>
      </dgm:t>
    </dgm:pt>
    <dgm:pt modelId="{6829CB0C-EA53-4751-ABCA-34F8B3A0A614}" type="sibTrans" cxnId="{A72CCAE5-0705-4A5E-938B-FF75F601C0FD}">
      <dgm:prSet/>
      <dgm:spPr/>
      <dgm:t>
        <a:bodyPr/>
        <a:lstStyle/>
        <a:p>
          <a:endParaRPr lang="en-US"/>
        </a:p>
      </dgm:t>
    </dgm:pt>
    <dgm:pt modelId="{7DD2B3F1-A5C0-42F7-B03D-A4355C05FE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Student Management system is an automated version of manual student management system</a:t>
          </a:r>
        </a:p>
      </dgm:t>
    </dgm:pt>
    <dgm:pt modelId="{74CB3D94-A3DC-4E48-BFD7-BB85FDF7AE84}" type="parTrans" cxnId="{7E7B1A9B-8694-4471-9BF8-1E09B33C8BE0}">
      <dgm:prSet/>
      <dgm:spPr/>
      <dgm:t>
        <a:bodyPr/>
        <a:lstStyle/>
        <a:p>
          <a:endParaRPr lang="en-US"/>
        </a:p>
      </dgm:t>
    </dgm:pt>
    <dgm:pt modelId="{D0775543-ACF2-40BC-8165-33A43E7A90CF}" type="sibTrans" cxnId="{7E7B1A9B-8694-4471-9BF8-1E09B33C8BE0}">
      <dgm:prSet/>
      <dgm:spPr/>
      <dgm:t>
        <a:bodyPr/>
        <a:lstStyle/>
        <a:p>
          <a:endParaRPr lang="en-US"/>
        </a:p>
      </dgm:t>
    </dgm:pt>
    <dgm:pt modelId="{EB57D11A-955A-4DBE-8685-BDD58F73AD48}" type="pres">
      <dgm:prSet presAssocID="{35E61F47-6616-4B2C-8F79-46C77C00EAC4}" presName="root" presStyleCnt="0">
        <dgm:presLayoutVars>
          <dgm:dir/>
          <dgm:resizeHandles val="exact"/>
        </dgm:presLayoutVars>
      </dgm:prSet>
      <dgm:spPr/>
    </dgm:pt>
    <dgm:pt modelId="{CA86CD96-2B85-4451-8C2C-A0018A990243}" type="pres">
      <dgm:prSet presAssocID="{EECBDE9C-0D06-4896-AEA9-5525AF08A8A4}" presName="compNode" presStyleCnt="0"/>
      <dgm:spPr/>
    </dgm:pt>
    <dgm:pt modelId="{431C4235-FE0D-4A10-AB04-BD565A788C83}" type="pres">
      <dgm:prSet presAssocID="{EECBDE9C-0D06-4896-AEA9-5525AF08A8A4}" presName="bgRect" presStyleLbl="bgShp" presStyleIdx="0" presStyleCnt="2"/>
      <dgm:spPr/>
    </dgm:pt>
    <dgm:pt modelId="{DB58F736-1F07-4C6E-9B3D-2F28C504E8B1}" type="pres">
      <dgm:prSet presAssocID="{EECBDE9C-0D06-4896-AEA9-5525AF08A8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FED7883-0444-450C-97D7-ED34E300380D}" type="pres">
      <dgm:prSet presAssocID="{EECBDE9C-0D06-4896-AEA9-5525AF08A8A4}" presName="spaceRect" presStyleCnt="0"/>
      <dgm:spPr/>
    </dgm:pt>
    <dgm:pt modelId="{30091B23-79AB-4726-8BFB-8E8E00DA572D}" type="pres">
      <dgm:prSet presAssocID="{EECBDE9C-0D06-4896-AEA9-5525AF08A8A4}" presName="parTx" presStyleLbl="revTx" presStyleIdx="0" presStyleCnt="2">
        <dgm:presLayoutVars>
          <dgm:chMax val="0"/>
          <dgm:chPref val="0"/>
        </dgm:presLayoutVars>
      </dgm:prSet>
      <dgm:spPr/>
    </dgm:pt>
    <dgm:pt modelId="{A3B74150-FA01-42AD-9893-3305C21CD5CF}" type="pres">
      <dgm:prSet presAssocID="{6829CB0C-EA53-4751-ABCA-34F8B3A0A614}" presName="sibTrans" presStyleCnt="0"/>
      <dgm:spPr/>
    </dgm:pt>
    <dgm:pt modelId="{CA696466-74D3-4708-9166-2D00159299D1}" type="pres">
      <dgm:prSet presAssocID="{7DD2B3F1-A5C0-42F7-B03D-A4355C05FE67}" presName="compNode" presStyleCnt="0"/>
      <dgm:spPr/>
    </dgm:pt>
    <dgm:pt modelId="{7BB4BA45-0115-426E-BA90-7EDE79F3C96E}" type="pres">
      <dgm:prSet presAssocID="{7DD2B3F1-A5C0-42F7-B03D-A4355C05FE67}" presName="bgRect" presStyleLbl="bgShp" presStyleIdx="1" presStyleCnt="2"/>
      <dgm:spPr/>
    </dgm:pt>
    <dgm:pt modelId="{A45BE760-FEBC-44FF-9BF1-5174D2F27747}" type="pres">
      <dgm:prSet presAssocID="{7DD2B3F1-A5C0-42F7-B03D-A4355C05FE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25F15F8-9E14-481D-B92A-1D0B97F0EA4B}" type="pres">
      <dgm:prSet presAssocID="{7DD2B3F1-A5C0-42F7-B03D-A4355C05FE67}" presName="spaceRect" presStyleCnt="0"/>
      <dgm:spPr/>
    </dgm:pt>
    <dgm:pt modelId="{2B8F875D-2C9D-4501-B18E-66025D768775}" type="pres">
      <dgm:prSet presAssocID="{7DD2B3F1-A5C0-42F7-B03D-A4355C05FE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4420F6D-050F-41B3-93EC-2E5476E3AB98}" type="presOf" srcId="{7DD2B3F1-A5C0-42F7-B03D-A4355C05FE67}" destId="{2B8F875D-2C9D-4501-B18E-66025D768775}" srcOrd="0" destOrd="0" presId="urn:microsoft.com/office/officeart/2018/2/layout/IconVerticalSolidList"/>
    <dgm:cxn modelId="{D21B007B-489A-48DA-9371-D35A5BA8BA67}" type="presOf" srcId="{35E61F47-6616-4B2C-8F79-46C77C00EAC4}" destId="{EB57D11A-955A-4DBE-8685-BDD58F73AD48}" srcOrd="0" destOrd="0" presId="urn:microsoft.com/office/officeart/2018/2/layout/IconVerticalSolidList"/>
    <dgm:cxn modelId="{BF6AF480-706C-4D54-B653-3DDC9D6C8167}" type="presOf" srcId="{EECBDE9C-0D06-4896-AEA9-5525AF08A8A4}" destId="{30091B23-79AB-4726-8BFB-8E8E00DA572D}" srcOrd="0" destOrd="0" presId="urn:microsoft.com/office/officeart/2018/2/layout/IconVerticalSolidList"/>
    <dgm:cxn modelId="{7E7B1A9B-8694-4471-9BF8-1E09B33C8BE0}" srcId="{35E61F47-6616-4B2C-8F79-46C77C00EAC4}" destId="{7DD2B3F1-A5C0-42F7-B03D-A4355C05FE67}" srcOrd="1" destOrd="0" parTransId="{74CB3D94-A3DC-4E48-BFD7-BB85FDF7AE84}" sibTransId="{D0775543-ACF2-40BC-8165-33A43E7A90CF}"/>
    <dgm:cxn modelId="{A72CCAE5-0705-4A5E-938B-FF75F601C0FD}" srcId="{35E61F47-6616-4B2C-8F79-46C77C00EAC4}" destId="{EECBDE9C-0D06-4896-AEA9-5525AF08A8A4}" srcOrd="0" destOrd="0" parTransId="{4CAED0B5-3DED-4300-A665-5E93640C269D}" sibTransId="{6829CB0C-EA53-4751-ABCA-34F8B3A0A614}"/>
    <dgm:cxn modelId="{CED8EC9C-9AF9-40F0-AA06-87B3252C7BC9}" type="presParOf" srcId="{EB57D11A-955A-4DBE-8685-BDD58F73AD48}" destId="{CA86CD96-2B85-4451-8C2C-A0018A990243}" srcOrd="0" destOrd="0" presId="urn:microsoft.com/office/officeart/2018/2/layout/IconVerticalSolidList"/>
    <dgm:cxn modelId="{8B1F698D-0F5D-4757-980F-C869AC2E3CC6}" type="presParOf" srcId="{CA86CD96-2B85-4451-8C2C-A0018A990243}" destId="{431C4235-FE0D-4A10-AB04-BD565A788C83}" srcOrd="0" destOrd="0" presId="urn:microsoft.com/office/officeart/2018/2/layout/IconVerticalSolidList"/>
    <dgm:cxn modelId="{8E8CEDF0-A2DF-450E-9C1B-9917FA37608A}" type="presParOf" srcId="{CA86CD96-2B85-4451-8C2C-A0018A990243}" destId="{DB58F736-1F07-4C6E-9B3D-2F28C504E8B1}" srcOrd="1" destOrd="0" presId="urn:microsoft.com/office/officeart/2018/2/layout/IconVerticalSolidList"/>
    <dgm:cxn modelId="{64FE6E69-9970-4955-AB6F-8215E774B7CD}" type="presParOf" srcId="{CA86CD96-2B85-4451-8C2C-A0018A990243}" destId="{4FED7883-0444-450C-97D7-ED34E300380D}" srcOrd="2" destOrd="0" presId="urn:microsoft.com/office/officeart/2018/2/layout/IconVerticalSolidList"/>
    <dgm:cxn modelId="{739F4D9C-63F8-43B8-B6C4-5D4FE91E64C2}" type="presParOf" srcId="{CA86CD96-2B85-4451-8C2C-A0018A990243}" destId="{30091B23-79AB-4726-8BFB-8E8E00DA572D}" srcOrd="3" destOrd="0" presId="urn:microsoft.com/office/officeart/2018/2/layout/IconVerticalSolidList"/>
    <dgm:cxn modelId="{DCEF09D5-E6B5-4E22-9BA0-C8F5A94802C5}" type="presParOf" srcId="{EB57D11A-955A-4DBE-8685-BDD58F73AD48}" destId="{A3B74150-FA01-42AD-9893-3305C21CD5CF}" srcOrd="1" destOrd="0" presId="urn:microsoft.com/office/officeart/2018/2/layout/IconVerticalSolidList"/>
    <dgm:cxn modelId="{6B2135E5-1921-4644-82FD-1544FF69433A}" type="presParOf" srcId="{EB57D11A-955A-4DBE-8685-BDD58F73AD48}" destId="{CA696466-74D3-4708-9166-2D00159299D1}" srcOrd="2" destOrd="0" presId="urn:microsoft.com/office/officeart/2018/2/layout/IconVerticalSolidList"/>
    <dgm:cxn modelId="{1484CDBF-6F8F-472A-A196-C3A6A01E57A9}" type="presParOf" srcId="{CA696466-74D3-4708-9166-2D00159299D1}" destId="{7BB4BA45-0115-426E-BA90-7EDE79F3C96E}" srcOrd="0" destOrd="0" presId="urn:microsoft.com/office/officeart/2018/2/layout/IconVerticalSolidList"/>
    <dgm:cxn modelId="{339FAABC-D1AF-4D8B-805B-EBF05D52FF7C}" type="presParOf" srcId="{CA696466-74D3-4708-9166-2D00159299D1}" destId="{A45BE760-FEBC-44FF-9BF1-5174D2F27747}" srcOrd="1" destOrd="0" presId="urn:microsoft.com/office/officeart/2018/2/layout/IconVerticalSolidList"/>
    <dgm:cxn modelId="{8E9A77A5-6879-4917-B875-D036629E2585}" type="presParOf" srcId="{CA696466-74D3-4708-9166-2D00159299D1}" destId="{225F15F8-9E14-481D-B92A-1D0B97F0EA4B}" srcOrd="2" destOrd="0" presId="urn:microsoft.com/office/officeart/2018/2/layout/IconVerticalSolidList"/>
    <dgm:cxn modelId="{D45301E8-55C4-4424-8010-6FC1E93209FD}" type="presParOf" srcId="{CA696466-74D3-4708-9166-2D00159299D1}" destId="{2B8F875D-2C9D-4501-B18E-66025D7687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544ACF-7DAD-464C-ACB5-3043EC81C78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9E37F4-5DCA-4E67-A9D9-6DC949552984}">
      <dgm:prSet/>
      <dgm:spPr/>
      <dgm:t>
        <a:bodyPr/>
        <a:lstStyle/>
        <a:p>
          <a:r>
            <a:rPr lang="en-US"/>
            <a:t>One student can take a maximum of 5 subjects at a time.</a:t>
          </a:r>
        </a:p>
      </dgm:t>
    </dgm:pt>
    <dgm:pt modelId="{5D30AF58-1BE3-4CDD-9822-A84FF26116F3}" type="parTrans" cxnId="{46FAFAA9-1FE9-4442-B2A9-64CB5E45592C}">
      <dgm:prSet/>
      <dgm:spPr/>
      <dgm:t>
        <a:bodyPr/>
        <a:lstStyle/>
        <a:p>
          <a:endParaRPr lang="en-US"/>
        </a:p>
      </dgm:t>
    </dgm:pt>
    <dgm:pt modelId="{F637D58F-0028-4469-B44B-E2E39795D9A5}" type="sibTrans" cxnId="{46FAFAA9-1FE9-4442-B2A9-64CB5E45592C}">
      <dgm:prSet/>
      <dgm:spPr/>
      <dgm:t>
        <a:bodyPr/>
        <a:lstStyle/>
        <a:p>
          <a:endParaRPr lang="en-US"/>
        </a:p>
      </dgm:t>
    </dgm:pt>
    <dgm:pt modelId="{4903EEC0-D7F6-4B3E-A881-F7A8718E28D3}">
      <dgm:prSet/>
      <dgm:spPr/>
      <dgm:t>
        <a:bodyPr/>
        <a:lstStyle/>
        <a:p>
          <a:r>
            <a:rPr lang="en-US" dirty="0"/>
            <a:t>Student must pay full fee before enrolling.</a:t>
          </a:r>
        </a:p>
      </dgm:t>
    </dgm:pt>
    <dgm:pt modelId="{0C766BE9-AEEE-4B70-857A-B3EBA1D3A06F}" type="parTrans" cxnId="{DCDA7938-674C-4058-B739-229B410E9ED6}">
      <dgm:prSet/>
      <dgm:spPr/>
      <dgm:t>
        <a:bodyPr/>
        <a:lstStyle/>
        <a:p>
          <a:endParaRPr lang="en-US"/>
        </a:p>
      </dgm:t>
    </dgm:pt>
    <dgm:pt modelId="{85F6238B-9916-420F-AB34-C1A789DE4DC0}" type="sibTrans" cxnId="{DCDA7938-674C-4058-B739-229B410E9ED6}">
      <dgm:prSet/>
      <dgm:spPr/>
      <dgm:t>
        <a:bodyPr/>
        <a:lstStyle/>
        <a:p>
          <a:endParaRPr lang="en-US"/>
        </a:p>
      </dgm:t>
    </dgm:pt>
    <dgm:pt modelId="{556FE918-8E23-4E85-BEC5-1715AB38A061}" type="pres">
      <dgm:prSet presAssocID="{2C544ACF-7DAD-464C-ACB5-3043EC81C7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7D7157A-CD84-4057-A187-A5F6A57E2511}" type="pres">
      <dgm:prSet presAssocID="{D19E37F4-5DCA-4E67-A9D9-6DC949552984}" presName="hierRoot1" presStyleCnt="0"/>
      <dgm:spPr/>
    </dgm:pt>
    <dgm:pt modelId="{342E3AE3-E1AA-4C8D-9AA8-904FD90A3D64}" type="pres">
      <dgm:prSet presAssocID="{D19E37F4-5DCA-4E67-A9D9-6DC949552984}" presName="composite" presStyleCnt="0"/>
      <dgm:spPr/>
    </dgm:pt>
    <dgm:pt modelId="{9B52C7E1-E9C7-4B10-922A-C21C4CD153A0}" type="pres">
      <dgm:prSet presAssocID="{D19E37F4-5DCA-4E67-A9D9-6DC949552984}" presName="background" presStyleLbl="node0" presStyleIdx="0" presStyleCnt="2"/>
      <dgm:spPr/>
    </dgm:pt>
    <dgm:pt modelId="{ED79357B-582F-4D4E-8283-BA7EAA694B87}" type="pres">
      <dgm:prSet presAssocID="{D19E37F4-5DCA-4E67-A9D9-6DC949552984}" presName="text" presStyleLbl="fgAcc0" presStyleIdx="0" presStyleCnt="2">
        <dgm:presLayoutVars>
          <dgm:chPref val="3"/>
        </dgm:presLayoutVars>
      </dgm:prSet>
      <dgm:spPr/>
    </dgm:pt>
    <dgm:pt modelId="{0B9E91C0-9B1D-4B78-977D-A4FB606F160B}" type="pres">
      <dgm:prSet presAssocID="{D19E37F4-5DCA-4E67-A9D9-6DC949552984}" presName="hierChild2" presStyleCnt="0"/>
      <dgm:spPr/>
    </dgm:pt>
    <dgm:pt modelId="{CDD48DD0-099C-4EF2-99E4-F8A0CC091F5F}" type="pres">
      <dgm:prSet presAssocID="{4903EEC0-D7F6-4B3E-A881-F7A8718E28D3}" presName="hierRoot1" presStyleCnt="0"/>
      <dgm:spPr/>
    </dgm:pt>
    <dgm:pt modelId="{150A8BCF-7E15-4D3B-B158-F5BBF74A19E6}" type="pres">
      <dgm:prSet presAssocID="{4903EEC0-D7F6-4B3E-A881-F7A8718E28D3}" presName="composite" presStyleCnt="0"/>
      <dgm:spPr/>
    </dgm:pt>
    <dgm:pt modelId="{C4FA3E4D-75B5-4139-B149-3C88A4CBA98C}" type="pres">
      <dgm:prSet presAssocID="{4903EEC0-D7F6-4B3E-A881-F7A8718E28D3}" presName="background" presStyleLbl="node0" presStyleIdx="1" presStyleCnt="2"/>
      <dgm:spPr/>
    </dgm:pt>
    <dgm:pt modelId="{C98FE0A8-5D89-4436-A771-5C7FC0CAD478}" type="pres">
      <dgm:prSet presAssocID="{4903EEC0-D7F6-4B3E-A881-F7A8718E28D3}" presName="text" presStyleLbl="fgAcc0" presStyleIdx="1" presStyleCnt="2">
        <dgm:presLayoutVars>
          <dgm:chPref val="3"/>
        </dgm:presLayoutVars>
      </dgm:prSet>
      <dgm:spPr/>
    </dgm:pt>
    <dgm:pt modelId="{D82F8871-11EF-4FA8-9851-D2C481273231}" type="pres">
      <dgm:prSet presAssocID="{4903EEC0-D7F6-4B3E-A881-F7A8718E28D3}" presName="hierChild2" presStyleCnt="0"/>
      <dgm:spPr/>
    </dgm:pt>
  </dgm:ptLst>
  <dgm:cxnLst>
    <dgm:cxn modelId="{28A61800-3B26-407B-81D3-A944290330CD}" type="presOf" srcId="{D19E37F4-5DCA-4E67-A9D9-6DC949552984}" destId="{ED79357B-582F-4D4E-8283-BA7EAA694B87}" srcOrd="0" destOrd="0" presId="urn:microsoft.com/office/officeart/2005/8/layout/hierarchy1"/>
    <dgm:cxn modelId="{DCDA7938-674C-4058-B739-229B410E9ED6}" srcId="{2C544ACF-7DAD-464C-ACB5-3043EC81C78F}" destId="{4903EEC0-D7F6-4B3E-A881-F7A8718E28D3}" srcOrd="1" destOrd="0" parTransId="{0C766BE9-AEEE-4B70-857A-B3EBA1D3A06F}" sibTransId="{85F6238B-9916-420F-AB34-C1A789DE4DC0}"/>
    <dgm:cxn modelId="{46FAFAA9-1FE9-4442-B2A9-64CB5E45592C}" srcId="{2C544ACF-7DAD-464C-ACB5-3043EC81C78F}" destId="{D19E37F4-5DCA-4E67-A9D9-6DC949552984}" srcOrd="0" destOrd="0" parTransId="{5D30AF58-1BE3-4CDD-9822-A84FF26116F3}" sibTransId="{F637D58F-0028-4469-B44B-E2E39795D9A5}"/>
    <dgm:cxn modelId="{AB8626C9-D952-433B-82D3-08505627F6AD}" type="presOf" srcId="{4903EEC0-D7F6-4B3E-A881-F7A8718E28D3}" destId="{C98FE0A8-5D89-4436-A771-5C7FC0CAD478}" srcOrd="0" destOrd="0" presId="urn:microsoft.com/office/officeart/2005/8/layout/hierarchy1"/>
    <dgm:cxn modelId="{C968B6DE-B7DB-4521-9488-F1F866947A27}" type="presOf" srcId="{2C544ACF-7DAD-464C-ACB5-3043EC81C78F}" destId="{556FE918-8E23-4E85-BEC5-1715AB38A061}" srcOrd="0" destOrd="0" presId="urn:microsoft.com/office/officeart/2005/8/layout/hierarchy1"/>
    <dgm:cxn modelId="{2347E907-A4F2-4965-A517-1621256B9127}" type="presParOf" srcId="{556FE918-8E23-4E85-BEC5-1715AB38A061}" destId="{17D7157A-CD84-4057-A187-A5F6A57E2511}" srcOrd="0" destOrd="0" presId="urn:microsoft.com/office/officeart/2005/8/layout/hierarchy1"/>
    <dgm:cxn modelId="{B361E596-4738-49A5-AEBA-5A46053887FF}" type="presParOf" srcId="{17D7157A-CD84-4057-A187-A5F6A57E2511}" destId="{342E3AE3-E1AA-4C8D-9AA8-904FD90A3D64}" srcOrd="0" destOrd="0" presId="urn:microsoft.com/office/officeart/2005/8/layout/hierarchy1"/>
    <dgm:cxn modelId="{38E9EDBE-29C1-4C6A-9045-41F5A2085367}" type="presParOf" srcId="{342E3AE3-E1AA-4C8D-9AA8-904FD90A3D64}" destId="{9B52C7E1-E9C7-4B10-922A-C21C4CD153A0}" srcOrd="0" destOrd="0" presId="urn:microsoft.com/office/officeart/2005/8/layout/hierarchy1"/>
    <dgm:cxn modelId="{A4495BCF-564D-48AC-9CB4-724E92723E89}" type="presParOf" srcId="{342E3AE3-E1AA-4C8D-9AA8-904FD90A3D64}" destId="{ED79357B-582F-4D4E-8283-BA7EAA694B87}" srcOrd="1" destOrd="0" presId="urn:microsoft.com/office/officeart/2005/8/layout/hierarchy1"/>
    <dgm:cxn modelId="{D243F5D2-1182-4F36-A2D6-7FEB8200F7D5}" type="presParOf" srcId="{17D7157A-CD84-4057-A187-A5F6A57E2511}" destId="{0B9E91C0-9B1D-4B78-977D-A4FB606F160B}" srcOrd="1" destOrd="0" presId="urn:microsoft.com/office/officeart/2005/8/layout/hierarchy1"/>
    <dgm:cxn modelId="{7808F58D-C8D9-49A4-BC2E-B6128190DD5B}" type="presParOf" srcId="{556FE918-8E23-4E85-BEC5-1715AB38A061}" destId="{CDD48DD0-099C-4EF2-99E4-F8A0CC091F5F}" srcOrd="1" destOrd="0" presId="urn:microsoft.com/office/officeart/2005/8/layout/hierarchy1"/>
    <dgm:cxn modelId="{3218A1D3-30BC-4A77-B89B-E9B6D0033F4E}" type="presParOf" srcId="{CDD48DD0-099C-4EF2-99E4-F8A0CC091F5F}" destId="{150A8BCF-7E15-4D3B-B158-F5BBF74A19E6}" srcOrd="0" destOrd="0" presId="urn:microsoft.com/office/officeart/2005/8/layout/hierarchy1"/>
    <dgm:cxn modelId="{283A45BD-4C81-435D-95FA-829788657EF2}" type="presParOf" srcId="{150A8BCF-7E15-4D3B-B158-F5BBF74A19E6}" destId="{C4FA3E4D-75B5-4139-B149-3C88A4CBA98C}" srcOrd="0" destOrd="0" presId="urn:microsoft.com/office/officeart/2005/8/layout/hierarchy1"/>
    <dgm:cxn modelId="{43F2F2AA-DA20-4F61-978A-2673D08E6D5E}" type="presParOf" srcId="{150A8BCF-7E15-4D3B-B158-F5BBF74A19E6}" destId="{C98FE0A8-5D89-4436-A771-5C7FC0CAD478}" srcOrd="1" destOrd="0" presId="urn:microsoft.com/office/officeart/2005/8/layout/hierarchy1"/>
    <dgm:cxn modelId="{7CEAEC8C-57F3-47F7-8445-44B961E1ED66}" type="presParOf" srcId="{CDD48DD0-099C-4EF2-99E4-F8A0CC091F5F}" destId="{D82F8871-11EF-4FA8-9851-D2C4812732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C4235-FE0D-4A10-AB04-BD565A788C83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8F736-1F07-4C6E-9B3D-2F28C504E8B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91B23-79AB-4726-8BFB-8E8E00DA572D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Student Management system can handle all the required details about the student information and activities.</a:t>
          </a:r>
        </a:p>
      </dsp:txBody>
      <dsp:txXfrm>
        <a:off x="1507738" y="707092"/>
        <a:ext cx="9007861" cy="1305401"/>
      </dsp:txXfrm>
    </dsp:sp>
    <dsp:sp modelId="{7BB4BA45-0115-426E-BA90-7EDE79F3C96E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BE760-FEBC-44FF-9BF1-5174D2F2774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F875D-2C9D-4501-B18E-66025D768775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Student Management system is an automated version of manual student management system</a:t>
          </a:r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2C7E1-E9C7-4B10-922A-C21C4CD153A0}">
      <dsp:nvSpPr>
        <dsp:cNvPr id="0" name=""/>
        <dsp:cNvSpPr/>
      </dsp:nvSpPr>
      <dsp:spPr>
        <a:xfrm>
          <a:off x="1320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9357B-582F-4D4E-8283-BA7EAA694B87}">
      <dsp:nvSpPr>
        <dsp:cNvPr id="0" name=""/>
        <dsp:cNvSpPr/>
      </dsp:nvSpPr>
      <dsp:spPr>
        <a:xfrm>
          <a:off x="516452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One student can take a maximum of 5 subjects at a time.</a:t>
          </a:r>
        </a:p>
      </dsp:txBody>
      <dsp:txXfrm>
        <a:off x="602678" y="725825"/>
        <a:ext cx="4463730" cy="2771523"/>
      </dsp:txXfrm>
    </dsp:sp>
    <dsp:sp modelId="{C4FA3E4D-75B5-4139-B149-3C88A4CBA98C}">
      <dsp:nvSpPr>
        <dsp:cNvPr id="0" name=""/>
        <dsp:cNvSpPr/>
      </dsp:nvSpPr>
      <dsp:spPr>
        <a:xfrm>
          <a:off x="5667765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FE0A8-5D89-4436-A771-5C7FC0CAD478}">
      <dsp:nvSpPr>
        <dsp:cNvPr id="0" name=""/>
        <dsp:cNvSpPr/>
      </dsp:nvSpPr>
      <dsp:spPr>
        <a:xfrm>
          <a:off x="6182897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Student must pay full fee before enrolling.</a:t>
          </a:r>
        </a:p>
      </dsp:txBody>
      <dsp:txXfrm>
        <a:off x="6269123" y="725825"/>
        <a:ext cx="4463730" cy="2771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36A9-D555-4BEB-9D8D-1BEB040EDB6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128C-16A9-49DD-AC2F-C16FDD98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9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36A9-D555-4BEB-9D8D-1BEB040EDB6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128C-16A9-49DD-AC2F-C16FDD98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2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36A9-D555-4BEB-9D8D-1BEB040EDB6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128C-16A9-49DD-AC2F-C16FDD98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36A9-D555-4BEB-9D8D-1BEB040EDB6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128C-16A9-49DD-AC2F-C16FDD98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36A9-D555-4BEB-9D8D-1BEB040EDB6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128C-16A9-49DD-AC2F-C16FDD98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6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36A9-D555-4BEB-9D8D-1BEB040EDB6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128C-16A9-49DD-AC2F-C16FDD98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1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36A9-D555-4BEB-9D8D-1BEB040EDB6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128C-16A9-49DD-AC2F-C16FDD98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36A9-D555-4BEB-9D8D-1BEB040EDB6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128C-16A9-49DD-AC2F-C16FDD98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36A9-D555-4BEB-9D8D-1BEB040EDB6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128C-16A9-49DD-AC2F-C16FDD98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36A9-D555-4BEB-9D8D-1BEB040EDB6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128C-16A9-49DD-AC2F-C16FDD98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1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36A9-D555-4BEB-9D8D-1BEB040EDB6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128C-16A9-49DD-AC2F-C16FDD98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2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236A9-D555-4BEB-9D8D-1BEB040EDB6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E128C-16A9-49DD-AC2F-C16FDD98B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9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3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5B8A8-7515-4539-8D0D-28AB04431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 LIFE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A4DEF-07B1-4ACC-BD60-1317428C0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70248"/>
            <a:ext cx="4048344" cy="353623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TEAM: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KAVYA RAVI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SANTHOSH REVOORU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MASON KELLEY</a:t>
            </a:r>
            <a:endParaRPr lang="en-US" dirty="0"/>
          </a:p>
        </p:txBody>
      </p:sp>
      <p:sp>
        <p:nvSpPr>
          <p:cNvPr id="69" name="Freeform: Shape 65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C89C89BC-D4B2-40BB-92C1-5D292CDBF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4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5A70-393F-4660-A315-0027F898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583A549-4523-4268-A0C4-5B203737EA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2568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01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CFBBB-4E19-434E-B047-4B288744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SYSTEM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C240-7E7A-4825-BBD3-A6B71BF4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Manages information system for education establishments to manage student data.</a:t>
            </a:r>
          </a:p>
          <a:p>
            <a:r>
              <a:rPr lang="en-US" sz="2400"/>
              <a:t>It specifically relates to students and the courses, student I’d, attendance, fee status, exam queries, and subjects.</a:t>
            </a:r>
          </a:p>
          <a:p>
            <a:r>
              <a:rPr lang="en-US" sz="2400"/>
              <a:t>The system ensures data integrity, privacy, and security.</a:t>
            </a:r>
          </a:p>
          <a:p>
            <a:r>
              <a:rPr lang="en-US" sz="2400"/>
              <a:t>It is accessible to all students and faculty with a different version and accessibilities to each.</a:t>
            </a:r>
          </a:p>
        </p:txBody>
      </p:sp>
    </p:spTree>
    <p:extLst>
      <p:ext uri="{BB962C8B-B14F-4D97-AF65-F5344CB8AC3E}">
        <p14:creationId xmlns:p14="http://schemas.microsoft.com/office/powerpoint/2010/main" val="9145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6278B-08F0-468C-B43E-F72846F8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ENTITIES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DFB9872D-BAB5-4358-B0C9-F0E8649C7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700"/>
              <a:t>Student(SID, sName, sDOB, email)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700"/>
              <a:t>Enrollment(E_ID, E_Date)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700"/>
              <a:t>Exam(Grade, Percentage)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700"/>
              <a:t>Subject(SubjectID, Name)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700"/>
              <a:t>Course(CID, Date, Faculty)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700"/>
              <a:t>Class(C_ID, Date, Max_value)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700"/>
              <a:t>Attendance(AID, Year, Month)</a:t>
            </a:r>
          </a:p>
          <a:p>
            <a:pPr marL="0" indent="0">
              <a:buNone/>
            </a:pPr>
            <a:br>
              <a:rPr lang="en-US" sz="1700"/>
            </a:b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75934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6278B-08F0-468C-B43E-F72846F8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dirty="0"/>
              <a:t>Relationships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DFB9872D-BAB5-4358-B0C9-F0E8649C7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600" b="0" i="0" u="none" strike="noStrike" dirty="0">
                <a:solidFill>
                  <a:srgbClr val="737373"/>
                </a:solidFill>
                <a:effectLst/>
                <a:latin typeface="Roboto" panose="02000000000000000000" pitchFamily="2" charset="0"/>
              </a:rPr>
              <a:t>Enrolled(Student_ID, Enrollment_ID)</a:t>
            </a:r>
            <a:endParaRPr lang="en-IN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600" b="0" i="0" u="none" strike="noStrike" dirty="0">
                <a:solidFill>
                  <a:srgbClr val="737373"/>
                </a:solidFill>
                <a:effectLst/>
                <a:latin typeface="Roboto" panose="02000000000000000000" pitchFamily="2" charset="0"/>
              </a:rPr>
              <a:t>Takes(Student_ID, Exam, Dept_ID)</a:t>
            </a:r>
            <a:endParaRPr lang="en-IN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600" b="0" i="0" u="none" strike="noStrike" dirty="0">
                <a:solidFill>
                  <a:srgbClr val="737373"/>
                </a:solidFill>
                <a:effectLst/>
                <a:latin typeface="Roboto" panose="02000000000000000000" pitchFamily="2" charset="0"/>
              </a:rPr>
              <a:t>Given(Dept_ID, Grade)</a:t>
            </a:r>
            <a:endParaRPr lang="en-IN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600" b="0" i="0" u="none" strike="noStrike" dirty="0">
                <a:solidFill>
                  <a:srgbClr val="737373"/>
                </a:solidFill>
                <a:effectLst/>
                <a:latin typeface="Roboto" panose="02000000000000000000" pitchFamily="2" charset="0"/>
              </a:rPr>
              <a:t>Has(Enrollment_ID, Grade)</a:t>
            </a:r>
            <a:endParaRPr lang="en-IN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600" b="0" i="0" u="none" strike="noStrike" dirty="0">
                <a:solidFill>
                  <a:srgbClr val="737373"/>
                </a:solidFill>
                <a:effectLst/>
                <a:latin typeface="Roboto" panose="02000000000000000000" pitchFamily="2" charset="0"/>
              </a:rPr>
              <a:t>Paid(Enrollment_ID, Fees)</a:t>
            </a:r>
            <a:endParaRPr lang="en-IN" sz="1800" b="0" dirty="0">
              <a:effectLst/>
            </a:endParaRPr>
          </a:p>
          <a:p>
            <a:pPr marL="0" indent="0">
              <a:buNone/>
            </a:pPr>
            <a:br>
              <a:rPr lang="en-US" sz="17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7979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D8398-450C-447C-9C77-1AB23718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CONSTRAINTS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29BA9B-00B3-4889-B0E9-A57FA3466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567116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90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8A49-AA1B-482D-90CE-C46AB5BA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1325563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5715F1-A97A-4B0C-A7AF-3959257EE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61" y="1475711"/>
            <a:ext cx="8235911" cy="4891314"/>
          </a:xfrm>
        </p:spPr>
      </p:pic>
    </p:spTree>
    <p:extLst>
      <p:ext uri="{BB962C8B-B14F-4D97-AF65-F5344CB8AC3E}">
        <p14:creationId xmlns:p14="http://schemas.microsoft.com/office/powerpoint/2010/main" val="67445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6278B-08F0-468C-B43E-F72846F8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/>
              <a:t>Timeline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DFB9872D-BAB5-4358-B0C9-F0E8649C7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week – Create SQl tables, DDL commands.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</a:t>
            </a:r>
            <a:r>
              <a:rPr lang="en-US" sz="1800" baseline="30000" dirty="0"/>
              <a:t>nd</a:t>
            </a:r>
            <a:r>
              <a:rPr lang="en-US" sz="1800" dirty="0"/>
              <a:t> week – Create and Import data.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3</a:t>
            </a:r>
            <a:r>
              <a:rPr lang="en-US" sz="1800" baseline="30000" dirty="0"/>
              <a:t>rd</a:t>
            </a:r>
            <a:r>
              <a:rPr lang="en-US" sz="1800" dirty="0"/>
              <a:t> Week – Create DML commands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4</a:t>
            </a:r>
            <a:r>
              <a:rPr lang="en-US" sz="1800" baseline="30000" dirty="0"/>
              <a:t>th</a:t>
            </a:r>
            <a:r>
              <a:rPr lang="en-US" sz="1800" dirty="0"/>
              <a:t> Week – Create user interface</a:t>
            </a:r>
          </a:p>
          <a:p>
            <a:pPr marL="0" indent="0">
              <a:buNone/>
            </a:pPr>
            <a:br>
              <a:rPr lang="en-US" sz="17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458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271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STUDENT LIFE MANAGEMENT SYSTEM</vt:lpstr>
      <vt:lpstr>INTRODUCTION</vt:lpstr>
      <vt:lpstr>SYSTEM IMPORTANCE</vt:lpstr>
      <vt:lpstr>ENTITIES</vt:lpstr>
      <vt:lpstr>Relationships</vt:lpstr>
      <vt:lpstr>CONSTRAINTS</vt:lpstr>
      <vt:lpstr>ER DIAGRAM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LIFE MANAGEMENT SYSTEM</dc:title>
  <dc:creator>Santhosh Revooru</dc:creator>
  <cp:lastModifiedBy>Deepika</cp:lastModifiedBy>
  <cp:revision>14</cp:revision>
  <dcterms:created xsi:type="dcterms:W3CDTF">2022-01-19T01:44:22Z</dcterms:created>
  <dcterms:modified xsi:type="dcterms:W3CDTF">2022-01-19T05:56:29Z</dcterms:modified>
</cp:coreProperties>
</file>