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c563d063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c563d063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c563d0633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c563d0633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c563d0633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c563d0633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0c563d0633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0c563d0633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c563d0633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c563d0633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563d0633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0c563d0633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c563d0633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c563d0633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Musical Library DBMS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Reid Trisler and Ke’gn Hart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Domain: Area of Application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Many applications have music streaming services that must be well organized in order to be user-friendly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Records of song, album, and artist names are essential for a user to find their music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Could be applied to: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Very large music-streaming services with thousands of songs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Simple, user-based library for organizing music for personal use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Radio station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Domain: Challenges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7208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Keeping a Artist’s music all together must be </a:t>
            </a:r>
            <a:r>
              <a:rPr lang="en" sz="1600"/>
              <a:t>achieved by having a single entity for one Artist and all associated music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 of an Artist’s songs and features must be on their page to ensure publicity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To minimize redundancy, songs with the same name, from the same artist will be considered duplicates and deleted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Users must be able to easily access all music, whether in their library, or in search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Entities &amp; Relationships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61250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The </a:t>
            </a:r>
            <a:r>
              <a:rPr lang="en" sz="1700"/>
              <a:t>entities included in our database will consists of Songs, Albums, Artists, Label Companies(Labels), and Users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The relationships between each other is as follows: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Songs BELONG to Albums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Artists MAKE Songs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Users LISTEN to Songs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Users RATE Songs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Labels MANAGE Artists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Publishers PUBLISH Albums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4543150" y="316400"/>
            <a:ext cx="442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625" y="112600"/>
            <a:ext cx="7763748" cy="44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Constraints: 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Artist is essential to the creation of a Song, although an Artist will not be in the database until it has Made a Song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Artist is also essential to the creation of a Label, since the Label will not appear in the database until it has Managed an Artist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User can only Rate a Song once, so the overall Rating will be an average of many User Ratings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   Publisher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 An album can only have one publisher, but publishers can publish any number of albums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r>
              <a:rPr lang="en"/>
              <a:t>:</a:t>
            </a:r>
            <a:r>
              <a:rPr lang="en"/>
              <a:t>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Songs and Albums: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Song MUST have an Artist that sings/owns it, does not need to BELONG to an Album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Song can be OWNED by ONE Artist but FEATURE many Artists, BELONG to many Albums, and be LISTENED to by many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Album has many Songs, can be from only one or many varying Artists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Artists, Labels, and Users: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Artist can MAKE only one Song with the same name, can sing many Songs on an Album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An Artist can be MANAGED by only one Label, but does not need a Label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Label can MANAGE many Artists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Users can RATE many Songs, but songs receive ONLY ONE rating from User.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of Tasks &amp; Responsibilities</a:t>
            </a:r>
            <a:endParaRPr/>
          </a:p>
        </p:txBody>
      </p:sp>
      <p:sp>
        <p:nvSpPr>
          <p:cNvPr id="108" name="Google Shape;108;p20"/>
          <p:cNvSpPr/>
          <p:nvPr/>
        </p:nvSpPr>
        <p:spPr>
          <a:xfrm>
            <a:off x="2164963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A72A1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" name="Google Shape;109;p20"/>
          <p:cNvGrpSpPr/>
          <p:nvPr/>
        </p:nvGrpSpPr>
        <p:grpSpPr>
          <a:xfrm>
            <a:off x="571536" y="1957150"/>
            <a:ext cx="1755000" cy="1897977"/>
            <a:chOff x="571536" y="1957150"/>
            <a:chExt cx="1755000" cy="1897977"/>
          </a:xfrm>
        </p:grpSpPr>
        <p:sp>
          <p:nvSpPr>
            <p:cNvPr id="110" name="Google Shape;110;p20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0"/>
            <p:cNvSpPr txBox="1"/>
            <p:nvPr/>
          </p:nvSpPr>
          <p:spPr>
            <a:xfrm>
              <a:off x="12306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1/21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2" name="Google Shape;112;p20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Schemas &amp; Behaviors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20"/>
            <p:cNvSpPr txBox="1"/>
            <p:nvPr/>
          </p:nvSpPr>
          <p:spPr>
            <a:xfrm>
              <a:off x="571536" y="3117727"/>
              <a:ext cx="1755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Have complete model of all relative Schemas and the Constraints applied to them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20"/>
          <p:cNvGrpSpPr/>
          <p:nvPr/>
        </p:nvGrpSpPr>
        <p:grpSpPr>
          <a:xfrm>
            <a:off x="2699423" y="1957150"/>
            <a:ext cx="1709103" cy="1897977"/>
            <a:chOff x="2699423" y="1957150"/>
            <a:chExt cx="1709103" cy="1897977"/>
          </a:xfrm>
        </p:grpSpPr>
        <p:sp>
          <p:nvSpPr>
            <p:cNvPr id="115" name="Google Shape;115;p20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A72A1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DDL Commands</a:t>
              </a:r>
              <a:endParaRPr b="1" sz="10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7" name="Google Shape;117;p20"/>
            <p:cNvSpPr txBox="1"/>
            <p:nvPr/>
          </p:nvSpPr>
          <p:spPr>
            <a:xfrm>
              <a:off x="2699423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Create DDL Commands for imported/created data</a:t>
              </a:r>
              <a:r>
                <a:rPr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" name="Google Shape;118;p20"/>
            <p:cNvSpPr txBox="1"/>
            <p:nvPr/>
          </p:nvSpPr>
          <p:spPr>
            <a:xfrm>
              <a:off x="3335573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A72A1E"/>
                  </a:solidFill>
                  <a:latin typeface="Roboto"/>
                  <a:ea typeface="Roboto"/>
                  <a:cs typeface="Roboto"/>
                  <a:sym typeface="Roboto"/>
                </a:rPr>
                <a:t>1/28</a:t>
              </a:r>
              <a:endParaRPr b="1" sz="800">
                <a:solidFill>
                  <a:srgbClr val="A72A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" name="Google Shape;119;p20"/>
          <p:cNvGrpSpPr/>
          <p:nvPr/>
        </p:nvGrpSpPr>
        <p:grpSpPr>
          <a:xfrm>
            <a:off x="4781408" y="1957150"/>
            <a:ext cx="1709106" cy="1897975"/>
            <a:chOff x="4781408" y="1957150"/>
            <a:chExt cx="1709106" cy="1897975"/>
          </a:xfrm>
        </p:grpSpPr>
        <p:sp>
          <p:nvSpPr>
            <p:cNvPr id="120" name="Google Shape;120;p20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0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DML Commands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0"/>
            <p:cNvSpPr txBox="1"/>
            <p:nvPr/>
          </p:nvSpPr>
          <p:spPr>
            <a:xfrm>
              <a:off x="4781408" y="3117725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Create queries for organizing this data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. 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0"/>
            <p:cNvSpPr txBox="1"/>
            <p:nvPr/>
          </p:nvSpPr>
          <p:spPr>
            <a:xfrm>
              <a:off x="5417558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2/4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4" name="Google Shape;124;p20"/>
          <p:cNvGrpSpPr/>
          <p:nvPr/>
        </p:nvGrpSpPr>
        <p:grpSpPr>
          <a:xfrm>
            <a:off x="6863386" y="1957150"/>
            <a:ext cx="1709102" cy="1897977"/>
            <a:chOff x="6863386" y="1957150"/>
            <a:chExt cx="1709102" cy="1897977"/>
          </a:xfrm>
        </p:grpSpPr>
        <p:sp>
          <p:nvSpPr>
            <p:cNvPr id="125" name="Google Shape;125;p20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noFill/>
            <a:ln cap="flat" cmpd="sng" w="3810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0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User Interface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20"/>
            <p:cNvSpPr txBox="1"/>
            <p:nvPr/>
          </p:nvSpPr>
          <p:spPr>
            <a:xfrm>
              <a:off x="6863386" y="3117727"/>
              <a:ext cx="17091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Implement UI for ease of access</a:t>
              </a: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20"/>
            <p:cNvSpPr txBox="1"/>
            <p:nvPr/>
          </p:nvSpPr>
          <p:spPr>
            <a:xfrm>
              <a:off x="7499536" y="2118324"/>
              <a:ext cx="4368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b="1"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2/11</a:t>
              </a:r>
              <a:endParaRPr b="1"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" name="Google Shape;129;p20"/>
          <p:cNvSpPr/>
          <p:nvPr/>
        </p:nvSpPr>
        <p:spPr>
          <a:xfrm>
            <a:off x="4337175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6419150" y="2248113"/>
            <a:ext cx="594300" cy="369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