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13E8-EE3B-42F6-AC65-84012AE4C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DF60-7B44-456E-A17A-A3E86CD06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6639-A85C-4AAC-8393-21224FE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2F99-7EA9-4D08-B340-165576C7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0BE2-F78B-4697-9773-732F6E9B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93C-785A-4023-97CE-C854FA50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78FC6-3812-419A-8B89-305305205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FB81-AF1D-4CE4-95E1-B3E3F4FE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7CF4A-4FA9-4652-AD3D-EFCBD41F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E8790-036E-46FB-8394-6DD7DEF6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484C2-EB91-4A42-86CB-849308626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B285C-D741-46A9-835F-4DCD9170C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24D9-2BC7-432A-BAEB-AC758529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6C678-2F48-4A3C-A382-5525D5F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E16C-C4C6-410C-96EF-C0252916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4D20-5A65-4CB1-B005-4C793E0C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29B6-D93C-4F3E-8FD5-50F1971CF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AE0B-D961-4C03-86F9-63FF8B1C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9FCF-6C8E-4D5A-97AC-8BDCD29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5821-46DD-401C-A1CA-81B049BA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2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8461-5B2F-4C52-A386-90DB25D0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687D2-9923-473B-B88D-C772723F1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2A92-E7E1-4665-B9C7-3A1C4258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2161-DF4C-4856-8B9A-501313C4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4EF90-E800-46CB-8B97-9574F253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CDEC-F0F2-4279-B9D9-4B147D33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C7F6-2BF9-44A2-8C78-2F4AFCFB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EB48-19D3-4795-9F80-8EE8F83F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C8DC-CDF1-489F-9301-8602E518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94810-ECD5-4A7E-A21A-BC315166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AB3CE-5712-48B8-872B-680138F0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2D6F-DBD9-4302-B180-C4753EDB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65B50-4943-4E69-9591-87C1851DB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F6E7-DA4B-4AC4-87F3-772B412E5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68ECF-CC94-43BA-8F2E-2272189EB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58BF7-74A2-4023-9709-52280246C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68FEE-70DA-4143-99EC-E1D2A731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A8A916-BD20-4C33-9765-D43175AD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5EB89-55E3-4844-B074-D08E431B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E297-23C6-41E7-8A1C-5690894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34268-11FD-454F-9184-EA2D42FB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3BF59-AB79-41E6-B564-D2DAB1F6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94E2-1F84-46AD-9280-37954382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2C5EC-4FEA-4C95-B54F-F1C52759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12350-AF03-4401-9F43-9436D294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DA0E7-DDA0-4D48-85AF-B6F801CB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CB2-3F90-46F5-9F6F-14A49657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D043-488A-4ECD-857F-8B564F6A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030C5-C9AF-4131-A96F-7768982F6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E919-0CF3-4FE8-83B8-13FB4815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3DC5-9C28-4577-9AED-EBCAAA4B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FA87-38AB-400E-8262-6292AD38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3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889-743E-4040-8DDE-24508173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670A2-2C52-4854-B68C-15D96F9B5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77639-EA36-4939-B9A1-3F1A4182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EBAE-6335-4C46-9D9F-D2F5EEA3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8F3F-4C28-40E2-ADA8-4C71797D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3F761-DFE6-4DCF-88F5-8248403D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753A0-C215-4ABD-B8C2-2244DDED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3C88-953E-4E01-8BAE-DC24AE4C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BAE23-AFDE-452C-B890-9A849592F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B8E1C-BF02-4545-8360-CA9D9A4211B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D828-17C2-42BD-9712-37D675BCF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8FB2-B69B-40FF-8253-BC2666748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C2058-4715-4EA5-8C97-211CB7C5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5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D3D4D-DB5F-4D59-A1EA-4599B3D5A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0"/>
            <a:ext cx="12192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B9E3E-DA65-44C4-A255-E47333D15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Food Ordering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1A7E8-0AE5-40D7-B2CF-CFC08DADC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088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CSC 430 Project Proposal By: Ryan Callicott and Ethan </a:t>
            </a:r>
            <a:r>
              <a:rPr lang="en-US" dirty="0" err="1"/>
              <a:t>Ubeda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1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1BEB-4994-415F-B6D2-ED7F4DC1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Application Area: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8EAE-25B9-42B6-A3CD-7FD1895D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Standard restaurant paradigms have shifted post-COVID. Traditional sit-down restaurants have needed to adopt to carry-out and delivery options. Old infrastructure isn’t sufficient. </a:t>
            </a:r>
          </a:p>
          <a:p>
            <a:r>
              <a:rPr lang="en-US" sz="2400" dirty="0"/>
              <a:t>Users will view a menu via a web application, and they will select menu item(s), payment method, and delivery method, designated as an Order.</a:t>
            </a:r>
          </a:p>
          <a:p>
            <a:r>
              <a:rPr lang="en-US" sz="2400" dirty="0"/>
              <a:t>Orders will be sent to employees to be prepared. A subset of relevant orders will be sent out for delivery.</a:t>
            </a:r>
          </a:p>
          <a:p>
            <a:r>
              <a:rPr lang="en-US" sz="2400" dirty="0"/>
              <a:t>Orders will be used to create receipts, which will be given to the customer with their order.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622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58F8-9C90-4FBC-81A2-F8A4651F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Needs for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7EC3-0CDA-4F74-9F0A-231344BE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Web Application must display all menu items and prices. </a:t>
            </a:r>
          </a:p>
          <a:p>
            <a:r>
              <a:rPr lang="en-US" sz="2400" dirty="0"/>
              <a:t>Users must be able to submit orders for at least one menu item. Users must choose between delivery or carryout and take information accordingly.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35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7B5D-5F7C-4353-9384-19505693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Requirements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B48A56-973C-4A07-9B23-22717C0A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Order keeps track of each product and their prices</a:t>
            </a:r>
          </a:p>
          <a:p>
            <a:r>
              <a:rPr lang="en-US" dirty="0"/>
              <a:t>Employees keep track of the orders progress and status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9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C9F6-5A1A-4C1B-939D-A4C20248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6F8438-692E-4E7B-BCB6-826F48B76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Customer[</a:t>
            </a:r>
            <a:r>
              <a:rPr lang="en-US" dirty="0" err="1"/>
              <a:t>Customer_ID</a:t>
            </a:r>
            <a:r>
              <a:rPr lang="en-US" dirty="0"/>
              <a:t>, Name, Email, Password, Phone#, Address]</a:t>
            </a:r>
          </a:p>
          <a:p>
            <a:r>
              <a:rPr lang="en-US" dirty="0"/>
              <a:t>Employee[</a:t>
            </a:r>
            <a:r>
              <a:rPr lang="en-US" dirty="0" err="1"/>
              <a:t>Employee_ID</a:t>
            </a:r>
            <a:r>
              <a:rPr lang="en-US" dirty="0"/>
              <a:t>, Name, Phone#, Email, Password]</a:t>
            </a:r>
          </a:p>
          <a:p>
            <a:r>
              <a:rPr lang="en-US" dirty="0"/>
              <a:t>Product[</a:t>
            </a:r>
            <a:r>
              <a:rPr lang="en-US" dirty="0" err="1"/>
              <a:t>Product_ID</a:t>
            </a:r>
            <a:r>
              <a:rPr lang="en-US" dirty="0"/>
              <a:t>, Name, Description, Price]</a:t>
            </a:r>
          </a:p>
          <a:p>
            <a:r>
              <a:rPr lang="en-US" dirty="0"/>
              <a:t>Vehicle[</a:t>
            </a:r>
            <a:r>
              <a:rPr lang="en-US" dirty="0" err="1"/>
              <a:t>Vehicle_ID</a:t>
            </a:r>
            <a:r>
              <a:rPr lang="en-US" dirty="0"/>
              <a:t>, Status, Registration#]</a:t>
            </a:r>
          </a:p>
          <a:p>
            <a:r>
              <a:rPr lang="en-US" dirty="0"/>
              <a:t>Order[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Order_date</a:t>
            </a:r>
            <a:r>
              <a:rPr lang="en-US" dirty="0"/>
              <a:t>, Vehicle#, Delivery, Quantity]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4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37E3-1BCE-40AA-ABEA-76805136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48FC-0C74-4F10-A7D6-820755D5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Places(Customer, Order)</a:t>
            </a:r>
          </a:p>
          <a:p>
            <a:r>
              <a:rPr lang="en-US" dirty="0"/>
              <a:t>Delivery(Employee, Order)</a:t>
            </a:r>
          </a:p>
          <a:p>
            <a:r>
              <a:rPr lang="en-US" dirty="0"/>
              <a:t>Contains(Order, Product)</a:t>
            </a:r>
          </a:p>
          <a:p>
            <a:r>
              <a:rPr lang="en-US" dirty="0"/>
              <a:t>Uses(Employee, Vehicle)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9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AED6-CE4C-4AB0-8E91-FBD3501C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8BC4EC-027E-42AF-B230-220E4AF79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order has access to the full menu and is presented to the user</a:t>
            </a:r>
          </a:p>
          <a:p>
            <a:r>
              <a:rPr lang="en-US" dirty="0"/>
              <a:t>Has different payment methods and options for pickup or take out or delivery</a:t>
            </a:r>
          </a:p>
          <a:p>
            <a:r>
              <a:rPr lang="en-US" dirty="0"/>
              <a:t>1 Employee can only deliver 1 order at a time</a:t>
            </a:r>
          </a:p>
          <a:p>
            <a:r>
              <a:rPr lang="en-US" dirty="0"/>
              <a:t>Every customer must have a name</a:t>
            </a:r>
          </a:p>
          <a:p>
            <a:r>
              <a:rPr lang="en-US" dirty="0"/>
              <a:t>An employee can have 1 order a day</a:t>
            </a:r>
          </a:p>
          <a:p>
            <a:r>
              <a:rPr lang="en-US" dirty="0"/>
              <a:t>The delivery option can be void if the distance is over 20 miles</a:t>
            </a:r>
          </a:p>
          <a:p>
            <a:r>
              <a:rPr lang="en-US" dirty="0"/>
              <a:t>Order can have as many duplicate product as it wants</a:t>
            </a:r>
          </a:p>
        </p:txBody>
      </p:sp>
    </p:spTree>
    <p:extLst>
      <p:ext uri="{BB962C8B-B14F-4D97-AF65-F5344CB8AC3E}">
        <p14:creationId xmlns:p14="http://schemas.microsoft.com/office/powerpoint/2010/main" val="13302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6F27EE-1A72-4E92-A29E-C17404A2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3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FBB7-4089-428D-9AD9-6F1C76F0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1A31-34E8-4974-AD5C-D3314257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creating tables using DDL commands in SQL in Week 1</a:t>
            </a:r>
          </a:p>
          <a:p>
            <a:r>
              <a:rPr lang="en-US" dirty="0"/>
              <a:t> Start Research, Import, and Create Data on Week 2</a:t>
            </a:r>
          </a:p>
          <a:p>
            <a:r>
              <a:rPr lang="en-US" dirty="0"/>
              <a:t>Create queries using DML commands start on Week 3</a:t>
            </a:r>
          </a:p>
          <a:p>
            <a:r>
              <a:rPr lang="en-US" dirty="0"/>
              <a:t>Create the User-Interface starting from Week 4</a:t>
            </a:r>
          </a:p>
        </p:txBody>
      </p:sp>
    </p:spTree>
    <p:extLst>
      <p:ext uri="{BB962C8B-B14F-4D97-AF65-F5344CB8AC3E}">
        <p14:creationId xmlns:p14="http://schemas.microsoft.com/office/powerpoint/2010/main" val="118840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392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Food Ordering Management System</vt:lpstr>
      <vt:lpstr>Application Area:</vt:lpstr>
      <vt:lpstr>Needs for Web Application</vt:lpstr>
      <vt:lpstr>Database Requirements</vt:lpstr>
      <vt:lpstr>Entities</vt:lpstr>
      <vt:lpstr>Relationship</vt:lpstr>
      <vt:lpstr>Constraints</vt:lpstr>
      <vt:lpstr>PowerPoint Presentation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Management System</dc:title>
  <dc:creator>Ryan Callicott</dc:creator>
  <cp:lastModifiedBy>Ryan Callicott</cp:lastModifiedBy>
  <cp:revision>9</cp:revision>
  <dcterms:created xsi:type="dcterms:W3CDTF">2022-01-19T10:41:33Z</dcterms:created>
  <dcterms:modified xsi:type="dcterms:W3CDTF">2022-01-20T05:06:50Z</dcterms:modified>
</cp:coreProperties>
</file>