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3"/>
    <p:sldId id="256" r:id="rId4"/>
    <p:sldId id="257" r:id="rId5"/>
    <p:sldId id="268" r:id="rId6"/>
    <p:sldId id="263" r:id="rId7"/>
    <p:sldId id="286" r:id="rId8"/>
    <p:sldId id="269" r:id="rId9"/>
    <p:sldId id="271" r:id="rId10"/>
    <p:sldId id="270" r:id="rId11"/>
    <p:sldId id="276" r:id="rId12"/>
    <p:sldId id="264" r:id="rId13"/>
    <p:sldId id="277" r:id="rId14"/>
    <p:sldId id="317" r:id="rId16"/>
    <p:sldId id="318" r:id="rId17"/>
    <p:sldId id="319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9DE2"/>
    <a:srgbClr val="3A2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84" y="-612"/>
      </p:cViewPr>
      <p:guideLst>
        <p:guide orient="horz" pos="2181"/>
        <p:guide pos="3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F7A2-B2EC-4060-8CCA-D98EE2BF6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A882-1486-4003-B534-8E395E6DA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0100-19FF-4A5C-BB09-B01C441BE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68A8-8577-41C8-BEE4-6D4A2AD858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62621" r="26693"/>
          <a:stretch>
            <a:fillRect/>
          </a:stretch>
        </p:blipFill>
        <p:spPr>
          <a:xfrm>
            <a:off x="0" y="-1270"/>
            <a:ext cx="12192000" cy="6088666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t="100000" r="26693" b="-4723"/>
          <a:stretch>
            <a:fillRect/>
          </a:stretch>
        </p:blipFill>
        <p:spPr>
          <a:xfrm>
            <a:off x="0" y="6088666"/>
            <a:ext cx="12192000" cy="769335"/>
          </a:xfrm>
          <a:custGeom>
            <a:avLst/>
            <a:gdLst>
              <a:gd name="connsiteX0" fmla="*/ 0 w 12192000"/>
              <a:gd name="connsiteY0" fmla="*/ 0 h 769335"/>
              <a:gd name="connsiteX1" fmla="*/ 12192000 w 12192000"/>
              <a:gd name="connsiteY1" fmla="*/ 0 h 769335"/>
              <a:gd name="connsiteX2" fmla="*/ 12192000 w 12192000"/>
              <a:gd name="connsiteY2" fmla="*/ 769335 h 769335"/>
              <a:gd name="connsiteX3" fmla="*/ 0 w 12192000"/>
              <a:gd name="connsiteY3" fmla="*/ 769335 h 769335"/>
              <a:gd name="connsiteX4" fmla="*/ 0 w 12192000"/>
              <a:gd name="connsiteY4" fmla="*/ 0 h 7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769335">
                <a:moveTo>
                  <a:pt x="0" y="0"/>
                </a:moveTo>
                <a:lnTo>
                  <a:pt x="12192000" y="0"/>
                </a:lnTo>
                <a:lnTo>
                  <a:pt x="12192000" y="769335"/>
                </a:lnTo>
                <a:lnTo>
                  <a:pt x="0" y="76933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111656" y="2612802"/>
            <a:ext cx="76836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移动互联网技术大作业</a:t>
            </a:r>
            <a:endParaRPr lang="zh-CN" altLang="en-US" sz="5000" b="1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3888" y="4808735"/>
            <a:ext cx="764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rgbClr val="00000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YOU CAN ADD YOUR TITLE HERE</a:t>
            </a:r>
            <a:endParaRPr lang="zh-CN" altLang="en-US" sz="1400" dirty="0">
              <a:solidFill>
                <a:srgbClr val="00000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4655" y="3711575"/>
            <a:ext cx="374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2017211311-2017211560-</a:t>
            </a:r>
            <a:r>
              <a:rPr lang="zh-CN" altLang="en-US" sz="2000" dirty="0" smtClean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索丙妍</a:t>
            </a:r>
            <a:endParaRPr lang="zh-CN" altLang="en-US" sz="2000" dirty="0" smtClean="0">
              <a:solidFill>
                <a:srgbClr val="00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9565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8" name="椭圆 17"/>
          <p:cNvSpPr/>
          <p:nvPr/>
        </p:nvSpPr>
        <p:spPr>
          <a:xfrm>
            <a:off x="279401" y="347074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20" name="TextBox 24"/>
          <p:cNvSpPr txBox="1"/>
          <p:nvPr/>
        </p:nvSpPr>
        <p:spPr>
          <a:xfrm>
            <a:off x="982150" y="243651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04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08447" y="516994"/>
            <a:ext cx="521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多层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Adapter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结合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Fragment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嵌套实现整体布局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多个页面共有布局可放至外层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2142" y="494330"/>
            <a:ext cx="283100" cy="281032"/>
            <a:chOff x="3914408" y="1848112"/>
            <a:chExt cx="805721" cy="799838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1438275"/>
            <a:ext cx="5402580" cy="124968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20" y="1438275"/>
            <a:ext cx="5142865" cy="444817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0" y="2860675"/>
            <a:ext cx="5166360" cy="5715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" y="3925570"/>
            <a:ext cx="5219700" cy="137922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4515485" y="3321685"/>
            <a:ext cx="2783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解决问题</a:t>
            </a:r>
            <a:endParaRPr lang="zh-CN" altLang="en-US" sz="4800" b="1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34887" y="4151425"/>
            <a:ext cx="39442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7868" y="2138920"/>
            <a:ext cx="1768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03</a:t>
            </a:r>
            <a:endParaRPr lang="zh-CN" altLang="en-US" sz="8000" b="1" dirty="0">
              <a:solidFill>
                <a:srgbClr val="00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8549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629285" y="375920"/>
            <a:ext cx="693420" cy="689975"/>
            <a:chOff x="4999716" y="1211018"/>
            <a:chExt cx="1530305" cy="1507165"/>
          </a:xfrm>
          <a:solidFill>
            <a:schemeClr val="tx1"/>
          </a:solidFill>
        </p:grpSpPr>
        <p:sp>
          <p:nvSpPr>
            <p:cNvPr id="193" name="椭圆 192"/>
            <p:cNvSpPr/>
            <p:nvPr/>
          </p:nvSpPr>
          <p:spPr>
            <a:xfrm>
              <a:off x="5047996" y="1212334"/>
              <a:ext cx="1476000" cy="1476000"/>
            </a:xfrm>
            <a:prstGeom prst="ellipse">
              <a:avLst/>
            </a:prstGeom>
            <a:solidFill>
              <a:srgbClr val="559DE2"/>
            </a:solidFill>
            <a:ln w="9525">
              <a:solidFill>
                <a:srgbClr val="559D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algn="ctr"/>
              <a:endParaRPr lang="zh-CN" alt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Arc 13"/>
            <p:cNvSpPr/>
            <p:nvPr/>
          </p:nvSpPr>
          <p:spPr>
            <a:xfrm>
              <a:off x="4999716" y="1211018"/>
              <a:ext cx="1530305" cy="1507165"/>
            </a:xfrm>
            <a:prstGeom prst="arc">
              <a:avLst>
                <a:gd name="adj1" fmla="val 16200000"/>
                <a:gd name="adj2" fmla="val 20660999"/>
              </a:avLst>
            </a:prstGeom>
            <a:noFill/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p>
              <a:pPr algn="ctr"/>
              <a:endParaRPr 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200" y="453390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" y="2204720"/>
            <a:ext cx="9091930" cy="246253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8549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629285" y="375920"/>
            <a:ext cx="693420" cy="689975"/>
            <a:chOff x="4999716" y="1211018"/>
            <a:chExt cx="1530305" cy="1507165"/>
          </a:xfrm>
          <a:solidFill>
            <a:schemeClr val="tx1"/>
          </a:solidFill>
        </p:grpSpPr>
        <p:sp>
          <p:nvSpPr>
            <p:cNvPr id="193" name="椭圆 192"/>
            <p:cNvSpPr/>
            <p:nvPr/>
          </p:nvSpPr>
          <p:spPr>
            <a:xfrm>
              <a:off x="5047996" y="1212334"/>
              <a:ext cx="1476000" cy="1476000"/>
            </a:xfrm>
            <a:prstGeom prst="ellipse">
              <a:avLst/>
            </a:prstGeom>
            <a:solidFill>
              <a:srgbClr val="559DE2"/>
            </a:solidFill>
            <a:ln w="9525">
              <a:solidFill>
                <a:srgbClr val="559D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algn="ctr"/>
              <a:endParaRPr lang="zh-CN" alt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Arc 13"/>
            <p:cNvSpPr/>
            <p:nvPr/>
          </p:nvSpPr>
          <p:spPr>
            <a:xfrm>
              <a:off x="4999716" y="1211018"/>
              <a:ext cx="1530305" cy="1507165"/>
            </a:xfrm>
            <a:prstGeom prst="arc">
              <a:avLst>
                <a:gd name="adj1" fmla="val 16200000"/>
                <a:gd name="adj2" fmla="val 20660999"/>
              </a:avLst>
            </a:prstGeom>
            <a:noFill/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p>
              <a:pPr algn="ctr"/>
              <a:endParaRPr 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200" y="453390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603500"/>
            <a:ext cx="8401685" cy="165163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8549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629285" y="375920"/>
            <a:ext cx="693420" cy="689975"/>
            <a:chOff x="4999716" y="1211018"/>
            <a:chExt cx="1530305" cy="1507165"/>
          </a:xfrm>
          <a:solidFill>
            <a:schemeClr val="tx1"/>
          </a:solidFill>
        </p:grpSpPr>
        <p:sp>
          <p:nvSpPr>
            <p:cNvPr id="193" name="椭圆 192"/>
            <p:cNvSpPr/>
            <p:nvPr/>
          </p:nvSpPr>
          <p:spPr>
            <a:xfrm>
              <a:off x="5047996" y="1212334"/>
              <a:ext cx="1476000" cy="1476000"/>
            </a:xfrm>
            <a:prstGeom prst="ellipse">
              <a:avLst/>
            </a:prstGeom>
            <a:solidFill>
              <a:srgbClr val="559DE2"/>
            </a:solidFill>
            <a:ln w="9525">
              <a:solidFill>
                <a:srgbClr val="559D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algn="ctr"/>
              <a:endParaRPr lang="zh-CN" alt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Arc 13"/>
            <p:cNvSpPr/>
            <p:nvPr/>
          </p:nvSpPr>
          <p:spPr>
            <a:xfrm>
              <a:off x="4999716" y="1211018"/>
              <a:ext cx="1530305" cy="1507165"/>
            </a:xfrm>
            <a:prstGeom prst="arc">
              <a:avLst>
                <a:gd name="adj1" fmla="val 16200000"/>
                <a:gd name="adj2" fmla="val 20660999"/>
              </a:avLst>
            </a:prstGeom>
            <a:noFill/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p>
              <a:pPr algn="ctr"/>
              <a:endParaRPr 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200" y="453390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3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5" y="638810"/>
            <a:ext cx="6264910" cy="574611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8549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629285" y="375920"/>
            <a:ext cx="693420" cy="689975"/>
            <a:chOff x="4999716" y="1211018"/>
            <a:chExt cx="1530305" cy="1507165"/>
          </a:xfrm>
          <a:solidFill>
            <a:schemeClr val="tx1"/>
          </a:solidFill>
        </p:grpSpPr>
        <p:sp>
          <p:nvSpPr>
            <p:cNvPr id="193" name="椭圆 192"/>
            <p:cNvSpPr/>
            <p:nvPr/>
          </p:nvSpPr>
          <p:spPr>
            <a:xfrm>
              <a:off x="5047996" y="1212334"/>
              <a:ext cx="1476000" cy="1476000"/>
            </a:xfrm>
            <a:prstGeom prst="ellipse">
              <a:avLst/>
            </a:prstGeom>
            <a:solidFill>
              <a:srgbClr val="559DE2"/>
            </a:solidFill>
            <a:ln w="9525">
              <a:solidFill>
                <a:srgbClr val="559D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algn="ctr"/>
              <a:endParaRPr lang="zh-CN" alt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4" name="Arc 13"/>
            <p:cNvSpPr/>
            <p:nvPr/>
          </p:nvSpPr>
          <p:spPr>
            <a:xfrm>
              <a:off x="4999716" y="1211018"/>
              <a:ext cx="1530305" cy="1507165"/>
            </a:xfrm>
            <a:prstGeom prst="arc">
              <a:avLst>
                <a:gd name="adj1" fmla="val 16200000"/>
                <a:gd name="adj2" fmla="val 20660999"/>
              </a:avLst>
            </a:prstGeom>
            <a:noFill/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40" tIns="45720" rIns="91440" bIns="45720" rtlCol="0" anchor="ctr"/>
            <a:p>
              <a:pPr algn="ctr"/>
              <a:endParaRPr lang="en-US" sz="1865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8200" y="453390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4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5" y="2204720"/>
            <a:ext cx="8852535" cy="27260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t="62621" r="26693" b="10296"/>
          <a:stretch>
            <a:fillRect/>
          </a:stretch>
        </p:blipFill>
        <p:spPr>
          <a:xfrm rot="10800000">
            <a:off x="-4" y="-8192"/>
            <a:ext cx="12192003" cy="6880705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3687445" y="2501265"/>
            <a:ext cx="48171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谢谢老师</a:t>
            </a:r>
            <a:endParaRPr lang="zh-CN" altLang="en-US" sz="8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998912" y="3162052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64963" y="3162052"/>
            <a:ext cx="672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62621" r="53171"/>
          <a:stretch>
            <a:fillRect/>
          </a:stretch>
        </p:blipFill>
        <p:spPr>
          <a:xfrm rot="16200000">
            <a:off x="-500744" y="500832"/>
            <a:ext cx="6894288" cy="5892800"/>
          </a:xfrm>
          <a:custGeom>
            <a:avLst/>
            <a:gdLst>
              <a:gd name="connsiteX0" fmla="*/ 0 w 12192000"/>
              <a:gd name="connsiteY0" fmla="*/ 0 h 6088666"/>
              <a:gd name="connsiteX1" fmla="*/ 12192000 w 12192000"/>
              <a:gd name="connsiteY1" fmla="*/ 0 h 6088666"/>
              <a:gd name="connsiteX2" fmla="*/ 12192000 w 12192000"/>
              <a:gd name="connsiteY2" fmla="*/ 6088666 h 6088666"/>
              <a:gd name="connsiteX3" fmla="*/ 0 w 12192000"/>
              <a:gd name="connsiteY3" fmla="*/ 6088666 h 6088666"/>
              <a:gd name="connsiteX4" fmla="*/ 0 w 12192000"/>
              <a:gd name="connsiteY4" fmla="*/ 0 h 6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88666">
                <a:moveTo>
                  <a:pt x="0" y="0"/>
                </a:moveTo>
                <a:lnTo>
                  <a:pt x="12192000" y="0"/>
                </a:lnTo>
                <a:lnTo>
                  <a:pt x="12192000" y="6088666"/>
                </a:lnTo>
                <a:lnTo>
                  <a:pt x="0" y="608866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文本框 16"/>
          <p:cNvSpPr txBox="1"/>
          <p:nvPr/>
        </p:nvSpPr>
        <p:spPr>
          <a:xfrm>
            <a:off x="2243551" y="4094461"/>
            <a:ext cx="199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solidFill>
                  <a:srgbClr val="000000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CONTENTS</a:t>
            </a:r>
            <a:endParaRPr lang="zh-CN" altLang="en-US" sz="2400" dirty="0">
              <a:solidFill>
                <a:srgbClr val="000000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43273" y="2771358"/>
            <a:ext cx="2540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latin typeface="华文楷体" panose="02010600040101010101" charset="-122"/>
                <a:ea typeface="华文楷体" panose="02010600040101010101" charset="-122"/>
              </a:rPr>
              <a:t>目录</a:t>
            </a:r>
            <a:endParaRPr lang="zh-CN" altLang="en-US" sz="8000" b="1" dirty="0" smtClean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1570" y="3069590"/>
            <a:ext cx="294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latin typeface="造字工房悦黑体验版纤细体" pitchFamily="50" charset="-122"/>
                <a:ea typeface="造字工房悦黑体验版纤细体" pitchFamily="50" charset="-122"/>
              </a:rPr>
              <a:t>1/</a:t>
            </a:r>
            <a:r>
              <a:rPr lang="zh-CN" altLang="en-US" sz="3200" dirty="0">
                <a:latin typeface="造字工房悦黑体验版纤细体" pitchFamily="50" charset="-122"/>
                <a:ea typeface="造字工房悦黑体验版纤细体" pitchFamily="50" charset="-122"/>
              </a:rPr>
              <a:t>作业分工</a:t>
            </a:r>
            <a:endParaRPr lang="zh-CN" altLang="en-US" sz="32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79030" y="3653155"/>
            <a:ext cx="2948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2/</a:t>
            </a:r>
            <a:r>
              <a:rPr lang="zh-CN" altLang="en-US" sz="32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作业创新</a:t>
            </a:r>
            <a:endParaRPr lang="zh-CN" altLang="en-US" sz="32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9030" y="4341495"/>
            <a:ext cx="294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3/</a:t>
            </a:r>
            <a:r>
              <a:rPr lang="zh-CN" altLang="en-US" sz="3200" dirty="0" smtClean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解决问题</a:t>
            </a:r>
            <a:endParaRPr lang="zh-CN" altLang="en-US" sz="3200" dirty="0" smtClean="0"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4561205" y="3931920"/>
            <a:ext cx="274129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8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  <a:sym typeface="+mn-ea"/>
              </a:rPr>
              <a:t>作业分工</a:t>
            </a:r>
            <a:endParaRPr lang="zh-CN" altLang="en-US" sz="48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8188" y="2483725"/>
            <a:ext cx="176865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01</a:t>
            </a:r>
            <a:endParaRPr lang="zh-CN" altLang="en-US" sz="8000" b="1" dirty="0">
              <a:solidFill>
                <a:srgbClr val="00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83871" y="-795874"/>
            <a:ext cx="4884403" cy="3460184"/>
            <a:chOff x="-483871" y="-795874"/>
            <a:chExt cx="4884403" cy="3460184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t="79044" r="53519"/>
            <a:stretch>
              <a:fillRect/>
            </a:stretch>
          </p:blipFill>
          <p:spPr>
            <a:xfrm rot="20147618">
              <a:off x="-483871" y="-795874"/>
              <a:ext cx="4884403" cy="2080299"/>
            </a:xfrm>
            <a:custGeom>
              <a:avLst/>
              <a:gdLst>
                <a:gd name="connsiteX0" fmla="*/ 957211 w 6228785"/>
                <a:gd name="connsiteY0" fmla="*/ 0 h 2652880"/>
                <a:gd name="connsiteX1" fmla="*/ 5857672 w 6228785"/>
                <a:gd name="connsiteY1" fmla="*/ 2203009 h 2652880"/>
                <a:gd name="connsiteX2" fmla="*/ 6228785 w 6228785"/>
                <a:gd name="connsiteY2" fmla="*/ 2652880 h 2652880"/>
                <a:gd name="connsiteX3" fmla="*/ 1164771 w 6228785"/>
                <a:gd name="connsiteY3" fmla="*/ 2652880 h 2652880"/>
                <a:gd name="connsiteX4" fmla="*/ 0 w 6228785"/>
                <a:gd name="connsiteY4" fmla="*/ 2129256 h 2652880"/>
                <a:gd name="connsiteX5" fmla="*/ 957211 w 6228785"/>
                <a:gd name="connsiteY5" fmla="*/ 0 h 26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8785" h="2652880">
                  <a:moveTo>
                    <a:pt x="957211" y="0"/>
                  </a:moveTo>
                  <a:lnTo>
                    <a:pt x="5857672" y="2203009"/>
                  </a:lnTo>
                  <a:lnTo>
                    <a:pt x="6228785" y="2652880"/>
                  </a:lnTo>
                  <a:lnTo>
                    <a:pt x="1164771" y="2652880"/>
                  </a:lnTo>
                  <a:lnTo>
                    <a:pt x="0" y="2129256"/>
                  </a:lnTo>
                  <a:lnTo>
                    <a:pt x="957211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051741" y="2019150"/>
              <a:ext cx="28660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华文楷体" panose="02010600040101010101" charset="-122"/>
                  <a:ea typeface="华文楷体" panose="02010600040101010101" charset="-122"/>
                </a:rPr>
                <a:t>作业分工</a:t>
              </a:r>
              <a:endParaRPr lang="zh-CN" altLang="en-US" sz="3600" b="1" dirty="0" smtClean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1560" y="316801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本次作业单独一人完成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9" r="53519"/>
          <a:stretch>
            <a:fillRect/>
          </a:stretch>
        </p:blipFill>
        <p:spPr>
          <a:xfrm rot="18571216">
            <a:off x="-830670" y="-1570681"/>
            <a:ext cx="6555461" cy="4989057"/>
          </a:xfrm>
          <a:custGeom>
            <a:avLst/>
            <a:gdLst>
              <a:gd name="connsiteX0" fmla="*/ 1605325 w 4313260"/>
              <a:gd name="connsiteY0" fmla="*/ 0 h 3282622"/>
              <a:gd name="connsiteX1" fmla="*/ 4313260 w 4313260"/>
              <a:gd name="connsiteY1" fmla="*/ 3282622 h 3282622"/>
              <a:gd name="connsiteX2" fmla="*/ 0 w 4313260"/>
              <a:gd name="connsiteY2" fmla="*/ 3282622 h 3282622"/>
              <a:gd name="connsiteX3" fmla="*/ 0 w 4313260"/>
              <a:gd name="connsiteY3" fmla="*/ 1324281 h 3282622"/>
              <a:gd name="connsiteX4" fmla="*/ 1605325 w 4313260"/>
              <a:gd name="connsiteY4" fmla="*/ 0 h 3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3260" h="3282622">
                <a:moveTo>
                  <a:pt x="1605325" y="0"/>
                </a:moveTo>
                <a:lnTo>
                  <a:pt x="4313260" y="3282622"/>
                </a:lnTo>
                <a:lnTo>
                  <a:pt x="0" y="3282622"/>
                </a:lnTo>
                <a:lnTo>
                  <a:pt x="0" y="1324281"/>
                </a:lnTo>
                <a:lnTo>
                  <a:pt x="1605325" y="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6" r="40353"/>
          <a:stretch>
            <a:fillRect/>
          </a:stretch>
        </p:blipFill>
        <p:spPr>
          <a:xfrm rot="8195221">
            <a:off x="6015934" y="3502426"/>
            <a:ext cx="7957079" cy="4585384"/>
          </a:xfrm>
          <a:custGeom>
            <a:avLst/>
            <a:gdLst>
              <a:gd name="connsiteX0" fmla="*/ 0 w 5125566"/>
              <a:gd name="connsiteY0" fmla="*/ 2953683 h 2953683"/>
              <a:gd name="connsiteX1" fmla="*/ 0 w 5125566"/>
              <a:gd name="connsiteY1" fmla="*/ 2117735 h 2953683"/>
              <a:gd name="connsiteX2" fmla="*/ 2003551 w 5125566"/>
              <a:gd name="connsiteY2" fmla="*/ 0 h 2953683"/>
              <a:gd name="connsiteX3" fmla="*/ 5125566 w 5125566"/>
              <a:gd name="connsiteY3" fmla="*/ 2953683 h 2953683"/>
              <a:gd name="connsiteX4" fmla="*/ 0 w 5125566"/>
              <a:gd name="connsiteY4" fmla="*/ 2953683 h 29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566" h="2953683">
                <a:moveTo>
                  <a:pt x="0" y="2953683"/>
                </a:moveTo>
                <a:lnTo>
                  <a:pt x="0" y="2117735"/>
                </a:lnTo>
                <a:lnTo>
                  <a:pt x="2003551" y="0"/>
                </a:lnTo>
                <a:lnTo>
                  <a:pt x="5125566" y="2953683"/>
                </a:lnTo>
                <a:lnTo>
                  <a:pt x="0" y="2953683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4668520" y="3343275"/>
            <a:ext cx="27019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00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作业</a:t>
            </a:r>
            <a:r>
              <a:rPr lang="zh-CN" altLang="en-US" sz="4800" b="1" dirty="0" smtClean="0">
                <a:solidFill>
                  <a:srgbClr val="0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+mn-ea"/>
              </a:rPr>
              <a:t>创新</a:t>
            </a:r>
            <a:endParaRPr lang="zh-CN" altLang="en-US" sz="4800" b="1" dirty="0" smtClean="0">
              <a:solidFill>
                <a:srgbClr val="0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2168" y="2128760"/>
            <a:ext cx="1768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02</a:t>
            </a:r>
            <a:endParaRPr lang="zh-CN" altLang="en-US" sz="8000" b="1" dirty="0">
              <a:solidFill>
                <a:srgbClr val="00000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4832352" y="2362200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4832352" y="3186179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4851401" y="3958348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4851401" y="4727939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-144693" y="1604799"/>
            <a:ext cx="12426168" cy="5291301"/>
            <a:chOff x="-108520" y="1203599"/>
            <a:chExt cx="9252520" cy="3939901"/>
          </a:xfrm>
        </p:grpSpPr>
        <p:sp>
          <p:nvSpPr>
            <p:cNvPr id="17" name="矩形 16"/>
            <p:cNvSpPr/>
            <p:nvPr/>
          </p:nvSpPr>
          <p:spPr>
            <a:xfrm flipH="1">
              <a:off x="2292873" y="3025911"/>
              <a:ext cx="62123" cy="1680673"/>
            </a:xfrm>
            <a:prstGeom prst="rect">
              <a:avLst/>
            </a:prstGeom>
            <a:solidFill>
              <a:srgbClr val="559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矩形 8"/>
            <p:cNvSpPr/>
            <p:nvPr/>
          </p:nvSpPr>
          <p:spPr>
            <a:xfrm>
              <a:off x="1625722" y="1635403"/>
              <a:ext cx="1384178" cy="1404888"/>
            </a:xfrm>
            <a:custGeom>
              <a:avLst/>
              <a:gdLst>
                <a:gd name="connsiteX0" fmla="*/ 0 w 1406565"/>
                <a:gd name="connsiteY0" fmla="*/ 11063 h 1246634"/>
                <a:gd name="connsiteX1" fmla="*/ 642262 w 1406565"/>
                <a:gd name="connsiteY1" fmla="*/ 0 h 1246634"/>
                <a:gd name="connsiteX2" fmla="*/ 1406565 w 1406565"/>
                <a:gd name="connsiteY2" fmla="*/ 11063 h 1246634"/>
                <a:gd name="connsiteX3" fmla="*/ 1406565 w 1406565"/>
                <a:gd name="connsiteY3" fmla="*/ 538295 h 1246634"/>
                <a:gd name="connsiteX4" fmla="*/ 1405971 w 1406565"/>
                <a:gd name="connsiteY4" fmla="*/ 538295 h 1246634"/>
                <a:gd name="connsiteX5" fmla="*/ 752192 w 1406565"/>
                <a:gd name="connsiteY5" fmla="*/ 1241033 h 1246634"/>
                <a:gd name="connsiteX6" fmla="*/ 756433 w 1406565"/>
                <a:gd name="connsiteY6" fmla="*/ 1241033 h 1246634"/>
                <a:gd name="connsiteX7" fmla="*/ 764461 w 1406565"/>
                <a:gd name="connsiteY7" fmla="*/ 1246634 h 1246634"/>
                <a:gd name="connsiteX8" fmla="*/ 655108 w 1406565"/>
                <a:gd name="connsiteY8" fmla="*/ 1246634 h 1246634"/>
                <a:gd name="connsiteX9" fmla="*/ 658602 w 1406565"/>
                <a:gd name="connsiteY9" fmla="*/ 1244205 h 1246634"/>
                <a:gd name="connsiteX10" fmla="*/ 657400 w 1406565"/>
                <a:gd name="connsiteY10" fmla="*/ 1244205 h 1246634"/>
                <a:gd name="connsiteX11" fmla="*/ 548 w 1406565"/>
                <a:gd name="connsiteY11" fmla="*/ 538295 h 1246634"/>
                <a:gd name="connsiteX12" fmla="*/ 0 w 1406565"/>
                <a:gd name="connsiteY12" fmla="*/ 538295 h 1246634"/>
                <a:gd name="connsiteX13" fmla="*/ 0 w 1406565"/>
                <a:gd name="connsiteY13" fmla="*/ 11063 h 1246634"/>
                <a:gd name="connsiteX0-1" fmla="*/ 0 w 1406565"/>
                <a:gd name="connsiteY0-2" fmla="*/ 192038 h 1427609"/>
                <a:gd name="connsiteX1-3" fmla="*/ 689887 w 1406565"/>
                <a:gd name="connsiteY1-4" fmla="*/ 0 h 1427609"/>
                <a:gd name="connsiteX2-5" fmla="*/ 1406565 w 1406565"/>
                <a:gd name="connsiteY2-6" fmla="*/ 192038 h 1427609"/>
                <a:gd name="connsiteX3-7" fmla="*/ 1406565 w 1406565"/>
                <a:gd name="connsiteY3-8" fmla="*/ 719270 h 1427609"/>
                <a:gd name="connsiteX4-9" fmla="*/ 1405971 w 1406565"/>
                <a:gd name="connsiteY4-10" fmla="*/ 719270 h 1427609"/>
                <a:gd name="connsiteX5-11" fmla="*/ 752192 w 1406565"/>
                <a:gd name="connsiteY5-12" fmla="*/ 1422008 h 1427609"/>
                <a:gd name="connsiteX6-13" fmla="*/ 756433 w 1406565"/>
                <a:gd name="connsiteY6-14" fmla="*/ 1422008 h 1427609"/>
                <a:gd name="connsiteX7-15" fmla="*/ 764461 w 1406565"/>
                <a:gd name="connsiteY7-16" fmla="*/ 1427609 h 1427609"/>
                <a:gd name="connsiteX8-17" fmla="*/ 655108 w 1406565"/>
                <a:gd name="connsiteY8-18" fmla="*/ 1427609 h 1427609"/>
                <a:gd name="connsiteX9-19" fmla="*/ 658602 w 1406565"/>
                <a:gd name="connsiteY9-20" fmla="*/ 1425180 h 1427609"/>
                <a:gd name="connsiteX10-21" fmla="*/ 657400 w 1406565"/>
                <a:gd name="connsiteY10-22" fmla="*/ 1425180 h 1427609"/>
                <a:gd name="connsiteX11-23" fmla="*/ 548 w 1406565"/>
                <a:gd name="connsiteY11-24" fmla="*/ 719270 h 1427609"/>
                <a:gd name="connsiteX12-25" fmla="*/ 0 w 1406565"/>
                <a:gd name="connsiteY12-26" fmla="*/ 719270 h 1427609"/>
                <a:gd name="connsiteX13-27" fmla="*/ 0 w 1406565"/>
                <a:gd name="connsiteY13-28" fmla="*/ 192038 h 14276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1406565" h="1427609">
                  <a:moveTo>
                    <a:pt x="0" y="192038"/>
                  </a:moveTo>
                  <a:lnTo>
                    <a:pt x="689887" y="0"/>
                  </a:lnTo>
                  <a:lnTo>
                    <a:pt x="1406565" y="192038"/>
                  </a:lnTo>
                  <a:lnTo>
                    <a:pt x="1406565" y="719270"/>
                  </a:lnTo>
                  <a:lnTo>
                    <a:pt x="1405971" y="719270"/>
                  </a:lnTo>
                  <a:cubicBezTo>
                    <a:pt x="1408627" y="1045257"/>
                    <a:pt x="1034815" y="1215380"/>
                    <a:pt x="752192" y="1422008"/>
                  </a:cubicBezTo>
                  <a:lnTo>
                    <a:pt x="756433" y="1422008"/>
                  </a:lnTo>
                  <a:lnTo>
                    <a:pt x="764461" y="1427609"/>
                  </a:lnTo>
                  <a:lnTo>
                    <a:pt x="655108" y="1427609"/>
                  </a:lnTo>
                  <a:cubicBezTo>
                    <a:pt x="656310" y="1426849"/>
                    <a:pt x="657457" y="1426015"/>
                    <a:pt x="658602" y="1425180"/>
                  </a:cubicBezTo>
                  <a:lnTo>
                    <a:pt x="657400" y="1425180"/>
                  </a:lnTo>
                  <a:cubicBezTo>
                    <a:pt x="374077" y="1217410"/>
                    <a:pt x="-2884" y="1047096"/>
                    <a:pt x="548" y="719270"/>
                  </a:cubicBezTo>
                  <a:lnTo>
                    <a:pt x="0" y="719270"/>
                  </a:lnTo>
                  <a:lnTo>
                    <a:pt x="0" y="192038"/>
                  </a:lnTo>
                  <a:close/>
                </a:path>
              </a:pathLst>
            </a:custGeom>
            <a:solidFill>
              <a:srgbClr val="559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-108520" y="1203599"/>
              <a:ext cx="9252520" cy="3939901"/>
            </a:xfrm>
            <a:custGeom>
              <a:avLst/>
              <a:gdLst/>
              <a:ahLst/>
              <a:cxnLst/>
              <a:rect l="l" t="t" r="r" b="b"/>
              <a:pathLst>
                <a:path w="9252520" h="3939901">
                  <a:moveTo>
                    <a:pt x="1551281" y="0"/>
                  </a:moveTo>
                  <a:lnTo>
                    <a:pt x="3307907" y="0"/>
                  </a:lnTo>
                  <a:cubicBezTo>
                    <a:pt x="3329509" y="0"/>
                    <a:pt x="3347020" y="17511"/>
                    <a:pt x="3347020" y="39113"/>
                  </a:cubicBezTo>
                  <a:lnTo>
                    <a:pt x="3347020" y="195563"/>
                  </a:lnTo>
                  <a:cubicBezTo>
                    <a:pt x="3347020" y="217165"/>
                    <a:pt x="3329509" y="234676"/>
                    <a:pt x="3307907" y="234676"/>
                  </a:cubicBezTo>
                  <a:lnTo>
                    <a:pt x="3130272" y="234676"/>
                  </a:lnTo>
                  <a:lnTo>
                    <a:pt x="3130272" y="1136330"/>
                  </a:lnTo>
                  <a:lnTo>
                    <a:pt x="3129678" y="1136330"/>
                  </a:lnTo>
                  <a:cubicBezTo>
                    <a:pt x="3132334" y="1462317"/>
                    <a:pt x="2758522" y="1632440"/>
                    <a:pt x="2475899" y="1839068"/>
                  </a:cubicBezTo>
                  <a:lnTo>
                    <a:pt x="2480140" y="1839068"/>
                  </a:lnTo>
                  <a:cubicBezTo>
                    <a:pt x="2763157" y="2046614"/>
                    <a:pt x="3139611" y="2216785"/>
                    <a:pt x="3136946" y="2543918"/>
                  </a:cubicBezTo>
                  <a:lnTo>
                    <a:pt x="3137540" y="2543918"/>
                  </a:lnTo>
                  <a:lnTo>
                    <a:pt x="3137540" y="3473176"/>
                  </a:lnTo>
                  <a:lnTo>
                    <a:pt x="9252520" y="3473176"/>
                  </a:lnTo>
                  <a:lnTo>
                    <a:pt x="9252520" y="3939901"/>
                  </a:lnTo>
                  <a:lnTo>
                    <a:pt x="0" y="3939901"/>
                  </a:lnTo>
                  <a:lnTo>
                    <a:pt x="0" y="3473176"/>
                  </a:lnTo>
                  <a:lnTo>
                    <a:pt x="1730975" y="3473176"/>
                  </a:lnTo>
                  <a:lnTo>
                    <a:pt x="1730975" y="2543918"/>
                  </a:lnTo>
                  <a:lnTo>
                    <a:pt x="1731523" y="2543918"/>
                  </a:lnTo>
                  <a:cubicBezTo>
                    <a:pt x="1728115" y="2218390"/>
                    <a:pt x="2099787" y="2048173"/>
                    <a:pt x="2382309" y="1842240"/>
                  </a:cubicBezTo>
                  <a:lnTo>
                    <a:pt x="2381107" y="1842240"/>
                  </a:lnTo>
                  <a:cubicBezTo>
                    <a:pt x="2097784" y="1634470"/>
                    <a:pt x="1720823" y="1464156"/>
                    <a:pt x="1724255" y="1136330"/>
                  </a:cubicBezTo>
                  <a:lnTo>
                    <a:pt x="1723707" y="1136330"/>
                  </a:lnTo>
                  <a:lnTo>
                    <a:pt x="1723707" y="234676"/>
                  </a:lnTo>
                  <a:lnTo>
                    <a:pt x="1551281" y="234676"/>
                  </a:lnTo>
                  <a:cubicBezTo>
                    <a:pt x="1529679" y="234676"/>
                    <a:pt x="1512168" y="217165"/>
                    <a:pt x="1512168" y="195563"/>
                  </a:cubicBezTo>
                  <a:lnTo>
                    <a:pt x="1512168" y="39113"/>
                  </a:lnTo>
                  <a:cubicBezTo>
                    <a:pt x="1512168" y="17511"/>
                    <a:pt x="1529679" y="0"/>
                    <a:pt x="1551281" y="0"/>
                  </a:cubicBezTo>
                  <a:close/>
                </a:path>
              </a:pathLst>
            </a:custGeom>
            <a:noFill/>
            <a:ln w="63500">
              <a:solidFill>
                <a:srgbClr val="232B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59865" y="2324684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01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0447" y="2611997"/>
            <a:ext cx="521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ViewPager2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试现仿抖音界面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实现上下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左右滑动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4461" y="2996494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02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485837" y="3347307"/>
            <a:ext cx="521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使用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EventBus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结合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javaBean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对象实现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Fragment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间信息传递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0176" y="3833385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03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5765" y="4121785"/>
            <a:ext cx="6110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通过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interface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实现 likeListener对象在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vedioFragment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 对象内实例化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帮助实现点赞同步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以及点赞和暂停区分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4150" y="4624516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04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0447" y="4897859"/>
            <a:ext cx="521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多层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Adapter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结合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Fragment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嵌套实现整体布局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多个页面共有布局可放至外层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93659" y="3336620"/>
            <a:ext cx="315139" cy="311197"/>
            <a:chOff x="9071432" y="2401956"/>
            <a:chExt cx="1073666" cy="1060237"/>
          </a:xfrm>
        </p:grpSpPr>
        <p:sp>
          <p:nvSpPr>
            <p:cNvPr id="29" name="任意多边形 28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弧形 29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84142" y="4875195"/>
            <a:ext cx="283100" cy="281032"/>
            <a:chOff x="3914408" y="1848112"/>
            <a:chExt cx="805721" cy="799838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3914409" y="1848112"/>
              <a:ext cx="805720" cy="507614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914408" y="2355726"/>
              <a:ext cx="228967" cy="92199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143375" y="2447925"/>
              <a:ext cx="104775" cy="17145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248150" y="2533650"/>
              <a:ext cx="69118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17268" y="2533650"/>
              <a:ext cx="254732" cy="95235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600575" y="1848112"/>
              <a:ext cx="119554" cy="799838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4143377" y="1892551"/>
              <a:ext cx="548820" cy="5553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301145" y="1912866"/>
              <a:ext cx="396133" cy="6246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030752" y="2489860"/>
            <a:ext cx="215280" cy="407561"/>
            <a:chOff x="5130721" y="-266700"/>
            <a:chExt cx="990600" cy="1875362"/>
          </a:xfrm>
        </p:grpSpPr>
        <p:sp>
          <p:nvSpPr>
            <p:cNvPr id="41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弧形 41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弧形 43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弧形 44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61726" y="4064641"/>
            <a:ext cx="179129" cy="349467"/>
            <a:chOff x="-367646" y="2940431"/>
            <a:chExt cx="217031" cy="423407"/>
          </a:xfrm>
        </p:grpSpPr>
        <p:sp>
          <p:nvSpPr>
            <p:cNvPr id="47" name="圆角矩形 46"/>
            <p:cNvSpPr/>
            <p:nvPr/>
          </p:nvSpPr>
          <p:spPr>
            <a:xfrm>
              <a:off x="-367646" y="3003286"/>
              <a:ext cx="217031" cy="36055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-294117" y="3069102"/>
              <a:ext cx="57751" cy="9706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弧形 48"/>
            <p:cNvSpPr/>
            <p:nvPr/>
          </p:nvSpPr>
          <p:spPr>
            <a:xfrm>
              <a:off x="-358219" y="2940431"/>
              <a:ext cx="103698" cy="103698"/>
            </a:xfrm>
            <a:prstGeom prst="arc">
              <a:avLst>
                <a:gd name="adj1" fmla="val 16200000"/>
                <a:gd name="adj2" fmla="val 21210112"/>
              </a:avLst>
            </a:prstGeom>
            <a:noFill/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0" name="矩形 6"/>
          <p:cNvSpPr>
            <a:spLocks noChangeArrowheads="1"/>
          </p:cNvSpPr>
          <p:nvPr/>
        </p:nvSpPr>
        <p:spPr bwMode="auto">
          <a:xfrm>
            <a:off x="2328507" y="2661927"/>
            <a:ext cx="1554559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创新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endParaRPr lang="en-US" altLang="zh-CN" sz="2800" b="1" i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-483871" y="-795874"/>
            <a:ext cx="4884403" cy="2080299"/>
            <a:chOff x="-483871" y="-795874"/>
            <a:chExt cx="4884403" cy="2080299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t="79044" r="53519"/>
            <a:stretch>
              <a:fillRect/>
            </a:stretch>
          </p:blipFill>
          <p:spPr>
            <a:xfrm rot="20147618">
              <a:off x="-483871" y="-795874"/>
              <a:ext cx="4884403" cy="2080299"/>
            </a:xfrm>
            <a:custGeom>
              <a:avLst/>
              <a:gdLst>
                <a:gd name="connsiteX0" fmla="*/ 957211 w 6228785"/>
                <a:gd name="connsiteY0" fmla="*/ 0 h 2652880"/>
                <a:gd name="connsiteX1" fmla="*/ 5857672 w 6228785"/>
                <a:gd name="connsiteY1" fmla="*/ 2203009 h 2652880"/>
                <a:gd name="connsiteX2" fmla="*/ 6228785 w 6228785"/>
                <a:gd name="connsiteY2" fmla="*/ 2652880 h 2652880"/>
                <a:gd name="connsiteX3" fmla="*/ 1164771 w 6228785"/>
                <a:gd name="connsiteY3" fmla="*/ 2652880 h 2652880"/>
                <a:gd name="connsiteX4" fmla="*/ 0 w 6228785"/>
                <a:gd name="connsiteY4" fmla="*/ 2129256 h 2652880"/>
                <a:gd name="connsiteX5" fmla="*/ 957211 w 6228785"/>
                <a:gd name="connsiteY5" fmla="*/ 0 h 26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8785" h="2652880">
                  <a:moveTo>
                    <a:pt x="957211" y="0"/>
                  </a:moveTo>
                  <a:lnTo>
                    <a:pt x="5857672" y="2203009"/>
                  </a:lnTo>
                  <a:lnTo>
                    <a:pt x="6228785" y="2652880"/>
                  </a:lnTo>
                  <a:lnTo>
                    <a:pt x="1164771" y="2652880"/>
                  </a:lnTo>
                  <a:lnTo>
                    <a:pt x="0" y="2129256"/>
                  </a:lnTo>
                  <a:lnTo>
                    <a:pt x="957211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53" name="文本框 52"/>
            <p:cNvSpPr txBox="1"/>
            <p:nvPr/>
          </p:nvSpPr>
          <p:spPr>
            <a:xfrm>
              <a:off x="525961" y="355450"/>
              <a:ext cx="286603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华文楷体" panose="02010600040101010101" charset="-122"/>
                  <a:ea typeface="华文楷体" panose="02010600040101010101" charset="-122"/>
                </a:rPr>
                <a:t>作业创新</a:t>
              </a:r>
              <a:endParaRPr lang="zh-CN" altLang="en-US" sz="2800" b="1" dirty="0" smtClean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9565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0" name="椭圆 9"/>
          <p:cNvSpPr/>
          <p:nvPr/>
        </p:nvSpPr>
        <p:spPr>
          <a:xfrm>
            <a:off x="400052" y="384810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127565" y="347294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01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8147" y="634607"/>
            <a:ext cx="521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ViewPager2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试现仿抖音界面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实现上下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左右滑动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8452" y="512470"/>
            <a:ext cx="215280" cy="407561"/>
            <a:chOff x="5130721" y="-266700"/>
            <a:chExt cx="990600" cy="1875362"/>
          </a:xfrm>
        </p:grpSpPr>
        <p:sp>
          <p:nvSpPr>
            <p:cNvPr id="41" name="椭圆 111"/>
            <p:cNvSpPr/>
            <p:nvPr/>
          </p:nvSpPr>
          <p:spPr>
            <a:xfrm>
              <a:off x="5130721" y="-266700"/>
              <a:ext cx="990600" cy="1501925"/>
            </a:xfrm>
            <a:custGeom>
              <a:avLst/>
              <a:gdLst/>
              <a:ahLst/>
              <a:cxnLst/>
              <a:rect l="l" t="t" r="r" b="b"/>
              <a:pathLst>
                <a:path w="990600" h="1501925">
                  <a:moveTo>
                    <a:pt x="495300" y="0"/>
                  </a:moveTo>
                  <a:cubicBezTo>
                    <a:pt x="768847" y="0"/>
                    <a:pt x="990600" y="221753"/>
                    <a:pt x="990600" y="495300"/>
                  </a:cubicBezTo>
                  <a:cubicBezTo>
                    <a:pt x="990600" y="624140"/>
                    <a:pt x="941407" y="741489"/>
                    <a:pt x="859584" y="828497"/>
                  </a:cubicBezTo>
                  <a:lnTo>
                    <a:pt x="610953" y="1438275"/>
                  </a:lnTo>
                  <a:lnTo>
                    <a:pt x="602238" y="1438275"/>
                  </a:lnTo>
                  <a:cubicBezTo>
                    <a:pt x="581653" y="1476862"/>
                    <a:pt x="540649" y="1501925"/>
                    <a:pt x="493791" y="1501925"/>
                  </a:cubicBezTo>
                  <a:cubicBezTo>
                    <a:pt x="432195" y="1501925"/>
                    <a:pt x="380714" y="1458615"/>
                    <a:pt x="370636" y="1400244"/>
                  </a:cubicBezTo>
                  <a:lnTo>
                    <a:pt x="143857" y="844060"/>
                  </a:lnTo>
                  <a:cubicBezTo>
                    <a:pt x="54886" y="754662"/>
                    <a:pt x="0" y="631391"/>
                    <a:pt x="0" y="495300"/>
                  </a:cubicBezTo>
                  <a:cubicBezTo>
                    <a:pt x="0" y="221753"/>
                    <a:pt x="221753" y="0"/>
                    <a:pt x="495300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弧形 41"/>
            <p:cNvSpPr/>
            <p:nvPr/>
          </p:nvSpPr>
          <p:spPr>
            <a:xfrm rot="16200000">
              <a:off x="5353051" y="-23585"/>
              <a:ext cx="569126" cy="569126"/>
            </a:xfrm>
            <a:prstGeom prst="arc">
              <a:avLst>
                <a:gd name="adj1" fmla="val 16200000"/>
                <a:gd name="adj2" fmla="val 21549875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5345033" y="739816"/>
              <a:ext cx="561975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弧形 43"/>
            <p:cNvSpPr/>
            <p:nvPr/>
          </p:nvSpPr>
          <p:spPr>
            <a:xfrm rot="18538541">
              <a:off x="5325301" y="899887"/>
              <a:ext cx="654615" cy="654614"/>
            </a:xfrm>
            <a:prstGeom prst="arc">
              <a:avLst>
                <a:gd name="adj1" fmla="val 16825339"/>
                <a:gd name="adj2" fmla="val 2105972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弧形 44"/>
            <p:cNvSpPr/>
            <p:nvPr/>
          </p:nvSpPr>
          <p:spPr>
            <a:xfrm rot="18000000">
              <a:off x="5378228" y="1039535"/>
              <a:ext cx="569127" cy="569127"/>
            </a:xfrm>
            <a:prstGeom prst="arc">
              <a:avLst>
                <a:gd name="adj1" fmla="val 17524474"/>
                <a:gd name="adj2" fmla="val 2101326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15" y="1280795"/>
            <a:ext cx="3012440" cy="514921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9565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2" name="椭圆 11"/>
          <p:cNvSpPr/>
          <p:nvPr/>
        </p:nvSpPr>
        <p:spPr>
          <a:xfrm>
            <a:off x="570232" y="562994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2" name="TextBox 20"/>
          <p:cNvSpPr txBox="1"/>
          <p:nvPr/>
        </p:nvSpPr>
        <p:spPr>
          <a:xfrm>
            <a:off x="1292341" y="373309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02</a:t>
            </a:r>
            <a:endParaRPr lang="zh-CN" altLang="en-US" sz="1600" dirty="0"/>
          </a:p>
        </p:txBody>
      </p:sp>
      <p:sp>
        <p:nvSpPr>
          <p:cNvPr id="3" name="TextBox 21"/>
          <p:cNvSpPr txBox="1"/>
          <p:nvPr/>
        </p:nvSpPr>
        <p:spPr>
          <a:xfrm>
            <a:off x="1223717" y="724122"/>
            <a:ext cx="521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使用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EventBus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结合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javaBean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对象实现 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Fragment </a:t>
            </a:r>
            <a:r>
              <a:rPr lang="zh-CN" altLang="en-US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间信息传递</a:t>
            </a:r>
            <a:r>
              <a:rPr lang="en-US" altLang="zh-CN" sz="16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1539" y="713435"/>
            <a:ext cx="315139" cy="311197"/>
            <a:chOff x="9071432" y="2401956"/>
            <a:chExt cx="1073666" cy="1060237"/>
          </a:xfrm>
        </p:grpSpPr>
        <p:sp>
          <p:nvSpPr>
            <p:cNvPr id="9" name="任意多边形 8"/>
            <p:cNvSpPr/>
            <p:nvPr/>
          </p:nvSpPr>
          <p:spPr>
            <a:xfrm>
              <a:off x="9071432" y="2401956"/>
              <a:ext cx="1073666" cy="955209"/>
            </a:xfrm>
            <a:custGeom>
              <a:avLst/>
              <a:gdLst/>
              <a:ahLst/>
              <a:cxnLst/>
              <a:rect l="l" t="t" r="r" b="b"/>
              <a:pathLst>
                <a:path w="1073666" h="955209">
                  <a:moveTo>
                    <a:pt x="536833" y="0"/>
                  </a:moveTo>
                  <a:cubicBezTo>
                    <a:pt x="833318" y="0"/>
                    <a:pt x="1073666" y="178783"/>
                    <a:pt x="1073666" y="399322"/>
                  </a:cubicBezTo>
                  <a:cubicBezTo>
                    <a:pt x="1073666" y="619861"/>
                    <a:pt x="833318" y="798644"/>
                    <a:pt x="536833" y="798644"/>
                  </a:cubicBezTo>
                  <a:lnTo>
                    <a:pt x="451632" y="792255"/>
                  </a:lnTo>
                  <a:cubicBezTo>
                    <a:pt x="374779" y="857533"/>
                    <a:pt x="285584" y="927104"/>
                    <a:pt x="149741" y="955209"/>
                  </a:cubicBezTo>
                  <a:cubicBezTo>
                    <a:pt x="178308" y="906865"/>
                    <a:pt x="243377" y="835707"/>
                    <a:pt x="248758" y="735321"/>
                  </a:cubicBezTo>
                  <a:cubicBezTo>
                    <a:pt x="99027" y="665239"/>
                    <a:pt x="0" y="540882"/>
                    <a:pt x="0" y="399322"/>
                  </a:cubicBezTo>
                  <a:cubicBezTo>
                    <a:pt x="0" y="178783"/>
                    <a:pt x="240348" y="0"/>
                    <a:pt x="536833" y="0"/>
                  </a:cubicBezTo>
                  <a:close/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弧形 61"/>
            <p:cNvSpPr/>
            <p:nvPr/>
          </p:nvSpPr>
          <p:spPr>
            <a:xfrm rot="18074005">
              <a:off x="9166664" y="2559941"/>
              <a:ext cx="902252" cy="902252"/>
            </a:xfrm>
            <a:prstGeom prst="arc">
              <a:avLst>
                <a:gd name="adj1" fmla="val 16200000"/>
                <a:gd name="adj2" fmla="val 1935745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64" name="图片 6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0740" y="2141220"/>
            <a:ext cx="7970520" cy="257556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t="79044" r="53519"/>
          <a:stretch>
            <a:fillRect/>
          </a:stretch>
        </p:blipFill>
        <p:spPr>
          <a:xfrm rot="20147618">
            <a:off x="-483870" y="-795655"/>
            <a:ext cx="4884420" cy="2080260"/>
          </a:xfrm>
          <a:custGeom>
            <a:avLst/>
            <a:gdLst>
              <a:gd name="connsiteX0" fmla="*/ 957211 w 6228785"/>
              <a:gd name="connsiteY0" fmla="*/ 0 h 2652880"/>
              <a:gd name="connsiteX1" fmla="*/ 5857672 w 6228785"/>
              <a:gd name="connsiteY1" fmla="*/ 2203009 h 2652880"/>
              <a:gd name="connsiteX2" fmla="*/ 6228785 w 6228785"/>
              <a:gd name="connsiteY2" fmla="*/ 2652880 h 2652880"/>
              <a:gd name="connsiteX3" fmla="*/ 1164771 w 6228785"/>
              <a:gd name="connsiteY3" fmla="*/ 2652880 h 2652880"/>
              <a:gd name="connsiteX4" fmla="*/ 0 w 6228785"/>
              <a:gd name="connsiteY4" fmla="*/ 2129256 h 2652880"/>
              <a:gd name="connsiteX5" fmla="*/ 957211 w 6228785"/>
              <a:gd name="connsiteY5" fmla="*/ 0 h 265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8785" h="2652880">
                <a:moveTo>
                  <a:pt x="957211" y="0"/>
                </a:moveTo>
                <a:lnTo>
                  <a:pt x="5857672" y="2203009"/>
                </a:lnTo>
                <a:lnTo>
                  <a:pt x="6228785" y="2652880"/>
                </a:lnTo>
                <a:lnTo>
                  <a:pt x="1164771" y="2652880"/>
                </a:lnTo>
                <a:lnTo>
                  <a:pt x="0" y="2129256"/>
                </a:lnTo>
                <a:lnTo>
                  <a:pt x="957211" y="0"/>
                </a:lnTo>
                <a:close/>
              </a:path>
            </a:pathLst>
          </a:custGeom>
          <a:ln>
            <a:noFill/>
          </a:ln>
        </p:spPr>
      </p:pic>
      <p:sp>
        <p:nvSpPr>
          <p:cNvPr id="13" name="椭圆 12"/>
          <p:cNvSpPr/>
          <p:nvPr/>
        </p:nvSpPr>
        <p:spPr>
          <a:xfrm>
            <a:off x="497841" y="388378"/>
            <a:ext cx="586680" cy="586680"/>
          </a:xfrm>
          <a:prstGeom prst="ellipse">
            <a:avLst/>
          </a:prstGeom>
          <a:solidFill>
            <a:srgbClr val="559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1206616" y="263415"/>
            <a:ext cx="4241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rgbClr val="232B36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altLang="zh-CN" sz="1600" dirty="0"/>
              <a:t>03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2205" y="551815"/>
            <a:ext cx="6110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通过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interface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实现 likeListener对象在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vedioFragment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 对象内实例化 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帮助实现点赞同步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, 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以及点赞和暂停区分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;</a:t>
            </a:r>
            <a:endParaRPr lang="en-US" altLang="zh-CN" sz="160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08166" y="494671"/>
            <a:ext cx="179129" cy="349467"/>
            <a:chOff x="-367646" y="2940431"/>
            <a:chExt cx="217031" cy="423407"/>
          </a:xfrm>
        </p:grpSpPr>
        <p:sp>
          <p:nvSpPr>
            <p:cNvPr id="47" name="圆角矩形 46"/>
            <p:cNvSpPr/>
            <p:nvPr/>
          </p:nvSpPr>
          <p:spPr>
            <a:xfrm>
              <a:off x="-367646" y="3003286"/>
              <a:ext cx="217031" cy="36055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-294117" y="3069102"/>
              <a:ext cx="57751" cy="97061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弧形 48"/>
            <p:cNvSpPr/>
            <p:nvPr/>
          </p:nvSpPr>
          <p:spPr>
            <a:xfrm>
              <a:off x="-358219" y="2940431"/>
              <a:ext cx="103698" cy="103698"/>
            </a:xfrm>
            <a:prstGeom prst="arc">
              <a:avLst>
                <a:gd name="adj1" fmla="val 16200000"/>
                <a:gd name="adj2" fmla="val 21210112"/>
              </a:avLst>
            </a:prstGeom>
            <a:noFill/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135380"/>
            <a:ext cx="4859020" cy="732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2057400"/>
            <a:ext cx="4657725" cy="440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540" y="187960"/>
            <a:ext cx="4377055" cy="2987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615" y="3175000"/>
            <a:ext cx="3937000" cy="32575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276,&quot;width&quot;:7692}"/>
</p:tagLst>
</file>

<file path=ppt/tags/tag2.xml><?xml version="1.0" encoding="utf-8"?>
<p:tagLst xmlns:p="http://schemas.openxmlformats.org/presentationml/2006/main">
  <p:tag name="KSO_WM_UNIT_PLACING_PICTURE_USER_VIEWPORT" val="{&quot;height&quot;:4056,&quot;width&quot;:1255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自定义</PresentationFormat>
  <Paragraphs>78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4" baseType="lpstr">
      <vt:lpstr>Arial</vt:lpstr>
      <vt:lpstr>宋体</vt:lpstr>
      <vt:lpstr>Wingdings</vt:lpstr>
      <vt:lpstr>方正兰亭粗黑简体</vt:lpstr>
      <vt:lpstr>黑体</vt:lpstr>
      <vt:lpstr>造字工房悦黑体验版纤细体</vt:lpstr>
      <vt:lpstr>微软雅黑</vt:lpstr>
      <vt:lpstr>华文细黑</vt:lpstr>
      <vt:lpstr>Segoe UI</vt:lpstr>
      <vt:lpstr>Arial Rounded MT Bold</vt:lpstr>
      <vt:lpstr>Segoe UI Light</vt:lpstr>
      <vt:lpstr>Haettenschweiler</vt:lpstr>
      <vt:lpstr>Kozuka Gothic Pr6N B</vt:lpstr>
      <vt:lpstr>Yu Gothic</vt:lpstr>
      <vt:lpstr>Dotum</vt:lpstr>
      <vt:lpstr>Calibri</vt:lpstr>
      <vt:lpstr>Arial Unicode MS</vt:lpstr>
      <vt:lpstr>Calibri Light</vt:lpstr>
      <vt:lpstr>Calibri Light</vt:lpstr>
      <vt:lpstr>Impact</vt:lpstr>
      <vt:lpstr>Malgun Gothic</vt:lpstr>
      <vt:lpstr>华文仿宋</vt:lpstr>
      <vt:lpstr>华文行楷</vt:lpstr>
      <vt:lpstr>华文新魏</vt:lpstr>
      <vt:lpstr>华文楷体</vt:lpstr>
      <vt:lpstr>华文中宋</vt:lpstr>
      <vt:lpstr>华文彩云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风梳烟沐</cp:lastModifiedBy>
  <cp:revision>27</cp:revision>
  <dcterms:created xsi:type="dcterms:W3CDTF">2016-03-16T13:16:00Z</dcterms:created>
  <dcterms:modified xsi:type="dcterms:W3CDTF">2020-06-10T13:24:47Z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