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610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E65F03-33D9-4EF7-8F96-5C9275FE34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673F20F-58AB-4175-909C-42D04DD37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3F903E-9561-4E5C-9CEA-478F0F566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9DA72-34E8-4DEC-B3E0-87512F86BEB5}" type="datetimeFigureOut">
              <a:rPr lang="zh-CN" altLang="en-US" smtClean="0"/>
              <a:t>2020/12/12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9182E4-6BB5-4970-96F9-6F9AB2C97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939595-A79C-44B9-B266-BCDF72C32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36F5D-DA1C-4195-8D96-8E2828E991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5046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384C4E-2EE3-4939-967E-0C91CA10B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D4E1728-67A9-4A1E-9624-66669376A5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7B3FD1-9CE0-4E48-8C11-0EDCD2762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9DA72-34E8-4DEC-B3E0-87512F86BEB5}" type="datetimeFigureOut">
              <a:rPr lang="zh-CN" altLang="en-US" smtClean="0"/>
              <a:t>2020/12/12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C8914B-FD27-4530-A4DF-204C14474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934A03-A76C-4905-A1D0-ED1EE194A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36F5D-DA1C-4195-8D96-8E2828E991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5496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1EA0832-C431-46FA-A862-A1306D4B88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72E0D6F-F458-47DB-B36A-23F4A038FD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D08C3A-798A-4681-B7CE-DC10407F3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9DA72-34E8-4DEC-B3E0-87512F86BEB5}" type="datetimeFigureOut">
              <a:rPr lang="zh-CN" altLang="en-US" smtClean="0"/>
              <a:t>2020/12/12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005906-9FF6-43EF-A4CF-47FD37935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3B92AF-65EA-4FD5-9341-78F44D4D4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36F5D-DA1C-4195-8D96-8E2828E991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784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7BC605-AACC-4656-83AB-F2694DF5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278B18-D6E1-437E-B8BC-78E38503A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1D4C89-EA84-48D3-9902-C18F29938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9DA72-34E8-4DEC-B3E0-87512F86BEB5}" type="datetimeFigureOut">
              <a:rPr lang="zh-CN" altLang="en-US" smtClean="0"/>
              <a:t>2020/12/12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603FF0-1F55-402C-9568-27E0C043E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38CB30-442A-4BD4-B89D-CF5EA089C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36F5D-DA1C-4195-8D96-8E2828E991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1925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1C0335-EADB-4496-8883-17E19BC48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5354AEA-FAA7-4542-9398-D67D71C783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E3D5E4-038B-4BB7-A22F-B037479F1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9DA72-34E8-4DEC-B3E0-87512F86BEB5}" type="datetimeFigureOut">
              <a:rPr lang="zh-CN" altLang="en-US" smtClean="0"/>
              <a:t>2020/12/12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AB7B45-202E-4251-A0EA-A8BC2D4E7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A9F687-FC56-4F4A-8EB7-937071F59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36F5D-DA1C-4195-8D96-8E2828E991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4917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2AA530-AEFE-494E-B39A-D91A8921A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AE1030-20D3-46BD-AABF-EECE135C91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E576F90-82ED-4340-B9D5-DC9D6A0F60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43CB03-E050-4D7C-9B36-00609F035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9DA72-34E8-4DEC-B3E0-87512F86BEB5}" type="datetimeFigureOut">
              <a:rPr lang="zh-CN" altLang="en-US" smtClean="0"/>
              <a:t>2020/12/12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F9D5D2D-0199-45D7-B24B-3355C3C3D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E9A6F5-C9D3-474E-80C9-1A759594C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36F5D-DA1C-4195-8D96-8E2828E991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0900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F38549-964F-495E-9698-71ABF361C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FE51CDE-8181-4F71-B97B-7A3B21F97C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BF6DD6E-7763-468B-8F0E-FE4DFC5D8C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8223D5B-B793-4620-98FF-72BA78D0B5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48DFE0A-B057-4F96-B5C5-BF0152A29F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2855717-467F-4D03-A851-76F5860AC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9DA72-34E8-4DEC-B3E0-87512F86BEB5}" type="datetimeFigureOut">
              <a:rPr lang="zh-CN" altLang="en-US" smtClean="0"/>
              <a:t>2020/12/12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6465A59-6446-4599-BEE0-9069EE27A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D819C9D-5A82-4800-88C5-D4A39BCFD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36F5D-DA1C-4195-8D96-8E2828E991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8383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7B9997-7411-4112-A252-056EDBFEF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42A1C62-BAEA-4C7E-A3E0-4DD71DDCC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9DA72-34E8-4DEC-B3E0-87512F86BEB5}" type="datetimeFigureOut">
              <a:rPr lang="zh-CN" altLang="en-US" smtClean="0"/>
              <a:t>2020/12/12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9476CC4-5A75-483E-A15C-C41DF9D18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6E1B2B6-8379-496A-AE64-7924608DA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36F5D-DA1C-4195-8D96-8E2828E991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197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A7681C2-F103-480F-AFAB-75333EAF4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9DA72-34E8-4DEC-B3E0-87512F86BEB5}" type="datetimeFigureOut">
              <a:rPr lang="zh-CN" altLang="en-US" smtClean="0"/>
              <a:t>2020/12/12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F4B7ABC-7ACF-4A31-9905-F536E6582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0D2AF02-386C-4E1D-810C-07404E7D6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36F5D-DA1C-4195-8D96-8E2828E991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272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3DF624-434B-4BE3-8EFE-E80556B73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8963C7-691C-49F9-AA0B-1E5E39D76A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1A0CF27-F060-4C06-8BC7-6F7767EAA0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D84381-B304-4774-B972-E060FD5F2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9DA72-34E8-4DEC-B3E0-87512F86BEB5}" type="datetimeFigureOut">
              <a:rPr lang="zh-CN" altLang="en-US" smtClean="0"/>
              <a:t>2020/12/12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F5E6798-CF2B-4658-BB75-B73CA2031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09213A2-294C-42E1-A518-48E2A09F0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36F5D-DA1C-4195-8D96-8E2828E991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7125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B733A2-87D4-477F-AD8B-F71F65D61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2FC0F8C-9877-40E0-8BB3-A9130E2C95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25A9E59-C519-4BDD-9B8E-37CC9DBC26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37EDAD7-1EB1-47FC-B79E-1F4579B2B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9DA72-34E8-4DEC-B3E0-87512F86BEB5}" type="datetimeFigureOut">
              <a:rPr lang="zh-CN" altLang="en-US" smtClean="0"/>
              <a:t>2020/12/12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C53241E-B253-469F-B01D-DACCCC202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2FF6B39-E2F6-43D7-A9C9-8CDC9D47F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36F5D-DA1C-4195-8D96-8E2828E991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5397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440BB99-93D6-4E8B-8297-0F4358995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6017A6-CF49-4795-AE85-E412D61E36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A2ADD5-2C98-41B6-ACD6-D82FC9E704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99DA72-34E8-4DEC-B3E0-87512F86BEB5}" type="datetimeFigureOut">
              <a:rPr lang="zh-CN" altLang="en-US" smtClean="0"/>
              <a:t>2020/12/12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C36C31-B6A6-40D9-A582-DAC51962C8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0B8783-B126-483D-8346-B3E274F3A9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36F5D-DA1C-4195-8D96-8E2828E991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1605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D1B23E-28FD-4DBA-A1EC-0C0FFE8696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6330"/>
            <a:ext cx="9144000" cy="1017722"/>
          </a:xfrm>
        </p:spPr>
        <p:txBody>
          <a:bodyPr/>
          <a:lstStyle/>
          <a:p>
            <a:r>
              <a:rPr lang="en-US" altLang="zh-CN" dirty="0"/>
              <a:t>Connect 4 AI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C084D49-7CF3-485B-8201-1FE57E83E1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7304" y="1355699"/>
            <a:ext cx="5677392" cy="397798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3FD65CC-D23B-4DDC-ADCB-05B849EA2AF3}"/>
              </a:ext>
            </a:extLst>
          </p:cNvPr>
          <p:cNvSpPr txBox="1"/>
          <p:nvPr/>
        </p:nvSpPr>
        <p:spPr>
          <a:xfrm>
            <a:off x="4321315" y="5700408"/>
            <a:ext cx="3549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Group 7 – </a:t>
            </a:r>
            <a:r>
              <a:rPr lang="zh-CN" altLang="en-US" dirty="0"/>
              <a:t>方治欣 曹松晖 任怡静</a:t>
            </a:r>
          </a:p>
        </p:txBody>
      </p:sp>
    </p:spTree>
    <p:extLst>
      <p:ext uri="{BB962C8B-B14F-4D97-AF65-F5344CB8AC3E}">
        <p14:creationId xmlns:p14="http://schemas.microsoft.com/office/powerpoint/2010/main" val="1294362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A0FB5B-86D1-4E66-AFD2-294BB657E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Status of the Project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12B87C-B7A3-4D4C-B75C-084C5534A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8691" y="2412527"/>
            <a:ext cx="5102157" cy="4351338"/>
          </a:xfrm>
        </p:spPr>
        <p:txBody>
          <a:bodyPr>
            <a:normAutofit/>
          </a:bodyPr>
          <a:lstStyle/>
          <a:p>
            <a:r>
              <a:rPr lang="en-US" altLang="zh-CN" dirty="0"/>
              <a:t>Requirement:</a:t>
            </a:r>
          </a:p>
          <a:p>
            <a:r>
              <a:rPr lang="en-US" altLang="zh-CN" dirty="0"/>
              <a:t>An reliable AI which wins/draws most of the time against a human player</a:t>
            </a:r>
          </a:p>
          <a:p>
            <a:r>
              <a:rPr lang="en-US" altLang="zh-CN" dirty="0"/>
              <a:t>At most 500ms considering time each AI round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B442C0F1-64DD-42E6-827B-FFF293286CAF}"/>
              </a:ext>
            </a:extLst>
          </p:cNvPr>
          <p:cNvSpPr txBox="1">
            <a:spLocks/>
          </p:cNvSpPr>
          <p:nvPr/>
        </p:nvSpPr>
        <p:spPr>
          <a:xfrm>
            <a:off x="990600" y="2412527"/>
            <a:ext cx="510215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Remaining Tasks:</a:t>
            </a:r>
          </a:p>
          <a:p>
            <a:r>
              <a:rPr lang="en-US" altLang="zh-CN"/>
              <a:t>Transposition Table: No effort, can be done using C# builtin Dictionary</a:t>
            </a:r>
          </a:p>
          <a:p>
            <a:r>
              <a:rPr lang="en-US" altLang="zh-CN"/>
              <a:t>Minimax</a:t>
            </a:r>
          </a:p>
          <a:p>
            <a:r>
              <a:rPr lang="en-US" altLang="zh-CN"/>
              <a:t>Alpha-Beta Pruning</a:t>
            </a:r>
          </a:p>
          <a:p>
            <a:r>
              <a:rPr lang="en-US" altLang="zh-CN"/>
              <a:t>Refinement Heuristic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2AD97F0-F2E3-4779-AEBD-C43706FCF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2136" y="0"/>
            <a:ext cx="4312596" cy="2425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734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A0FB5B-86D1-4E66-AFD2-294BB657E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Proposal Introduction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12B87C-B7A3-4D4C-B75C-084C5534A8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Motivation</a:t>
            </a:r>
          </a:p>
          <a:p>
            <a:r>
              <a:rPr lang="en-US" altLang="zh-CN" dirty="0"/>
              <a:t>Algorithm</a:t>
            </a:r>
          </a:p>
          <a:p>
            <a:r>
              <a:rPr lang="en-US" altLang="zh-CN" dirty="0"/>
              <a:t>Optimization Approaches</a:t>
            </a:r>
          </a:p>
          <a:p>
            <a:r>
              <a:rPr lang="en-US" altLang="zh-CN" dirty="0"/>
              <a:t>Implementation plan &amp; Current status of the project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6796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A0FB5B-86D1-4E66-AFD2-294BB657E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Motivation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12B87C-B7A3-4D4C-B75C-084C5534A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02157" cy="4351338"/>
          </a:xfrm>
        </p:spPr>
        <p:txBody>
          <a:bodyPr/>
          <a:lstStyle/>
          <a:p>
            <a:r>
              <a:rPr lang="en-US" altLang="zh-CN" dirty="0" err="1"/>
              <a:t>Youtube</a:t>
            </a:r>
            <a:r>
              <a:rPr lang="en-US" altLang="zh-CN" dirty="0"/>
              <a:t> Channel “Code Bullet” posted a Connect-4 Video</a:t>
            </a:r>
          </a:p>
          <a:p>
            <a:r>
              <a:rPr lang="en-US" altLang="zh-CN" dirty="0"/>
              <a:t>1.62M views, but for entertainment mainly</a:t>
            </a:r>
          </a:p>
          <a:p>
            <a:r>
              <a:rPr lang="en-US" altLang="zh-CN" dirty="0"/>
              <a:t>His AI eventually beat World 1</a:t>
            </a:r>
            <a:r>
              <a:rPr lang="en-US" altLang="zh-CN" baseline="30000" dirty="0"/>
              <a:t>st</a:t>
            </a:r>
            <a:r>
              <a:rPr lang="en-US" altLang="zh-CN" dirty="0"/>
              <a:t> Connect-4 player in an online session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D647B8F-1668-4BDC-9615-5FDAAE7A95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7235" y="285395"/>
            <a:ext cx="5052222" cy="6287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33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A0FB5B-86D1-4E66-AFD2-294BB657E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Algorithm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012B87C-B7A3-4D4C-B75C-084C5534A84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102157" cy="4351338"/>
              </a:xfrm>
            </p:spPr>
            <p:txBody>
              <a:bodyPr/>
              <a:lstStyle/>
              <a:p>
                <a:r>
                  <a:rPr lang="en-US" altLang="zh-CN" dirty="0"/>
                  <a:t>Connect-4 is a finite-state, solved game.</a:t>
                </a:r>
              </a:p>
              <a:p>
                <a:r>
                  <a:rPr lang="en-US" altLang="zh-CN" dirty="0"/>
                  <a:t>Minimax algorithm can be used to </a:t>
                </a:r>
                <a:r>
                  <a:rPr lang="en-US" altLang="zh-CN" b="1" dirty="0"/>
                  <a:t>solve</a:t>
                </a:r>
                <a:r>
                  <a:rPr lang="en-US" altLang="zh-CN" dirty="0"/>
                  <a:t> the game</a:t>
                </a:r>
              </a:p>
              <a:p>
                <a:r>
                  <a:rPr lang="en-US" altLang="zh-CN" dirty="0"/>
                  <a:t>However, although finite, the search node can be numerous, up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nary>
                          <m:naryPr>
                            <m:chr m:val="∑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44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nary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</m:oMath>
                </a14:m>
                <a:r>
                  <a:rPr lang="en-US" altLang="zh-CN" dirty="0"/>
                  <a:t>nodes will be searched for each step.</a:t>
                </a:r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012B87C-B7A3-4D4C-B75C-084C5534A8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102157" cy="4351338"/>
              </a:xfrm>
              <a:blipFill>
                <a:blip r:embed="rId2"/>
                <a:stretch>
                  <a:fillRect l="-2153" t="-2521" r="-25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55FC9AA1-DE4D-4D1B-A0B3-B2721FFC72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0357" y="1438483"/>
            <a:ext cx="5681964" cy="3981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896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A0FB5B-86D1-4E66-AFD2-294BB657E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Optimization Approach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12B87C-B7A3-4D4C-B75C-084C5534A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02157" cy="4351338"/>
          </a:xfrm>
        </p:spPr>
        <p:txBody>
          <a:bodyPr/>
          <a:lstStyle/>
          <a:p>
            <a:r>
              <a:rPr lang="en-US" altLang="zh-CN" dirty="0"/>
              <a:t>Alpha-beta Pruning</a:t>
            </a:r>
          </a:p>
          <a:p>
            <a:r>
              <a:rPr lang="en-US" altLang="zh-CN" dirty="0"/>
              <a:t>Transposition Table</a:t>
            </a:r>
          </a:p>
          <a:p>
            <a:r>
              <a:rPr lang="en-US" altLang="zh-CN" dirty="0"/>
              <a:t>Limit-depth Heuristic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5FC9AA1-DE4D-4D1B-A0B3-B2721FFC72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1149" y="1690688"/>
            <a:ext cx="5681964" cy="3981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85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A0FB5B-86D1-4E66-AFD2-294BB657E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Alpha-beta Pruning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12B87C-B7A3-4D4C-B75C-084C5534A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02157" cy="4351338"/>
          </a:xfrm>
        </p:spPr>
        <p:txBody>
          <a:bodyPr/>
          <a:lstStyle/>
          <a:p>
            <a:r>
              <a:rPr lang="en-US" altLang="zh-CN" dirty="0"/>
              <a:t>Remove unnecessary searches within the process</a:t>
            </a:r>
          </a:p>
          <a:p>
            <a:r>
              <a:rPr lang="en-US" altLang="zh-CN" dirty="0"/>
              <a:t>Covered in class</a:t>
            </a:r>
          </a:p>
          <a:p>
            <a:r>
              <a:rPr lang="en-US" altLang="zh-CN" dirty="0"/>
              <a:t>Main challenge: Depth of the search tree can be still pretty big even pruned.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10786EB-93C4-4526-B625-2827E4149A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1645" y="1902552"/>
            <a:ext cx="4699023" cy="3810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045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A0FB5B-86D1-4E66-AFD2-294BB657E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Transposition Table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12B87C-B7A3-4D4C-B75C-084C5534A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02157" cy="4351338"/>
          </a:xfrm>
        </p:spPr>
        <p:txBody>
          <a:bodyPr/>
          <a:lstStyle/>
          <a:p>
            <a:r>
              <a:rPr lang="en-US" altLang="zh-CN" dirty="0"/>
              <a:t>The order of actions does not matter.</a:t>
            </a:r>
          </a:p>
          <a:p>
            <a:r>
              <a:rPr lang="en-US" altLang="zh-CN" dirty="0"/>
              <a:t>Hash the  field(as a 42-digit number) to the dictionary</a:t>
            </a:r>
          </a:p>
          <a:p>
            <a:r>
              <a:rPr lang="en-US" altLang="zh-CN" dirty="0"/>
              <a:t>Once encounter a complete same state in the same search tree depth, all the remaining computation can be saved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4D7368B-334A-4AFF-A046-2F170C213D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9041" y="621970"/>
            <a:ext cx="3313266" cy="252854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37E78F4-132E-45DA-A8C6-09B64E1641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9041" y="4010320"/>
            <a:ext cx="3253003" cy="2482555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:a16="http://schemas.microsoft.com/office/drawing/2014/main" id="{7FFB9311-729D-4FEC-9B58-47E1DC400285}"/>
              </a:ext>
            </a:extLst>
          </p:cNvPr>
          <p:cNvSpPr txBox="1">
            <a:spLocks/>
          </p:cNvSpPr>
          <p:nvPr/>
        </p:nvSpPr>
        <p:spPr>
          <a:xfrm>
            <a:off x="8915401" y="3324574"/>
            <a:ext cx="533400" cy="5116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/>
              <a:t>=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E650FC5-6469-48E3-9018-E393F24CDCEC}"/>
              </a:ext>
            </a:extLst>
          </p:cNvPr>
          <p:cNvSpPr txBox="1"/>
          <p:nvPr/>
        </p:nvSpPr>
        <p:spPr>
          <a:xfrm>
            <a:off x="7743217" y="268354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1</a:t>
            </a:r>
            <a:endParaRPr lang="zh-CN" altLang="en-US" b="1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89E0E06-A67F-484B-A7B4-825EB859FE70}"/>
              </a:ext>
            </a:extLst>
          </p:cNvPr>
          <p:cNvSpPr txBox="1"/>
          <p:nvPr/>
        </p:nvSpPr>
        <p:spPr>
          <a:xfrm>
            <a:off x="7743217" y="229650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2</a:t>
            </a:r>
            <a:endParaRPr lang="zh-CN" altLang="en-US" b="1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343C6EF-3E06-425B-960A-F3BDADD9EAE6}"/>
              </a:ext>
            </a:extLst>
          </p:cNvPr>
          <p:cNvSpPr txBox="1"/>
          <p:nvPr/>
        </p:nvSpPr>
        <p:spPr>
          <a:xfrm>
            <a:off x="10262681" y="268354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3</a:t>
            </a:r>
            <a:endParaRPr lang="zh-CN" altLang="en-US" b="1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D89BCDB-0A8D-450B-B405-045B6AAAB7CE}"/>
              </a:ext>
            </a:extLst>
          </p:cNvPr>
          <p:cNvSpPr txBox="1"/>
          <p:nvPr/>
        </p:nvSpPr>
        <p:spPr>
          <a:xfrm>
            <a:off x="9025648" y="272369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3</a:t>
            </a:r>
            <a:endParaRPr lang="zh-CN" altLang="en-US" b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3746B51-4D1B-4577-9E4A-0E3DCEBA6157}"/>
              </a:ext>
            </a:extLst>
          </p:cNvPr>
          <p:cNvSpPr txBox="1"/>
          <p:nvPr/>
        </p:nvSpPr>
        <p:spPr>
          <a:xfrm>
            <a:off x="9398354" y="271828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1</a:t>
            </a:r>
            <a:endParaRPr lang="zh-CN" altLang="en-US" b="1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F3C5C3F-C06C-4A16-B850-7D05C31B7096}"/>
              </a:ext>
            </a:extLst>
          </p:cNvPr>
          <p:cNvSpPr txBox="1"/>
          <p:nvPr/>
        </p:nvSpPr>
        <p:spPr>
          <a:xfrm>
            <a:off x="8581947" y="271828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2</a:t>
            </a:r>
            <a:endParaRPr lang="zh-CN" altLang="en-US" b="1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A0A35C4-50DA-49D1-83F3-6988FF0AB6C2}"/>
              </a:ext>
            </a:extLst>
          </p:cNvPr>
          <p:cNvSpPr txBox="1"/>
          <p:nvPr/>
        </p:nvSpPr>
        <p:spPr>
          <a:xfrm>
            <a:off x="7743217" y="601662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1</a:t>
            </a:r>
            <a:endParaRPr lang="zh-CN" altLang="en-US" b="1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FB6BEAC-2DC3-4EAB-AF27-D67A5426BE2E}"/>
              </a:ext>
            </a:extLst>
          </p:cNvPr>
          <p:cNvSpPr txBox="1"/>
          <p:nvPr/>
        </p:nvSpPr>
        <p:spPr>
          <a:xfrm>
            <a:off x="7743217" y="56295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3</a:t>
            </a:r>
            <a:endParaRPr lang="zh-CN" altLang="en-US" b="1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EF04BA7-1214-40DD-8452-5FD96A260FF1}"/>
              </a:ext>
            </a:extLst>
          </p:cNvPr>
          <p:cNvSpPr txBox="1"/>
          <p:nvPr/>
        </p:nvSpPr>
        <p:spPr>
          <a:xfrm>
            <a:off x="10237084" y="60513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2</a:t>
            </a:r>
            <a:endParaRPr lang="zh-CN" altLang="en-US" b="1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2783B21-D778-4B53-93D4-5C1028CAFB43}"/>
              </a:ext>
            </a:extLst>
          </p:cNvPr>
          <p:cNvSpPr txBox="1"/>
          <p:nvPr/>
        </p:nvSpPr>
        <p:spPr>
          <a:xfrm>
            <a:off x="8969574" y="60513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2</a:t>
            </a:r>
            <a:endParaRPr lang="zh-CN" altLang="en-US" b="1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2313D99-B4B3-4537-B36F-D851FCC29824}"/>
              </a:ext>
            </a:extLst>
          </p:cNvPr>
          <p:cNvSpPr txBox="1"/>
          <p:nvPr/>
        </p:nvSpPr>
        <p:spPr>
          <a:xfrm>
            <a:off x="9357202" y="603035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1</a:t>
            </a:r>
            <a:endParaRPr lang="zh-CN" altLang="en-US" b="1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703CA04-7EF6-4A75-8965-1613332521D0}"/>
              </a:ext>
            </a:extLst>
          </p:cNvPr>
          <p:cNvSpPr txBox="1"/>
          <p:nvPr/>
        </p:nvSpPr>
        <p:spPr>
          <a:xfrm>
            <a:off x="8581947" y="60513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3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246244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A0FB5B-86D1-4E66-AFD2-294BB657E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Depth-Limit Heuristic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12B87C-B7A3-4D4C-B75C-084C5534A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02157" cy="4351338"/>
          </a:xfrm>
        </p:spPr>
        <p:txBody>
          <a:bodyPr/>
          <a:lstStyle/>
          <a:p>
            <a:r>
              <a:rPr lang="en-US" altLang="zh-CN" dirty="0"/>
              <a:t>Even if we have the optimization, the computational cost is still very high for a real-time application</a:t>
            </a:r>
          </a:p>
          <a:p>
            <a:r>
              <a:rPr lang="en-US" altLang="zh-CN" dirty="0"/>
              <a:t>Solution: Apply depth limit, use heuristic to estimate non-terminal states’ value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37E78F4-132E-45DA-A8C6-09B64E1641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0377" y="2304737"/>
            <a:ext cx="3253003" cy="2482555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2F5BB408-4512-4DA9-9BC1-2A4B5DA288E7}"/>
              </a:ext>
            </a:extLst>
          </p:cNvPr>
          <p:cNvSpPr/>
          <p:nvPr/>
        </p:nvSpPr>
        <p:spPr>
          <a:xfrm>
            <a:off x="8540885" y="4345780"/>
            <a:ext cx="1625481" cy="3693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32A512B-53D6-44AA-9EB7-8ABF2069CA01}"/>
              </a:ext>
            </a:extLst>
          </p:cNvPr>
          <p:cNvSpPr/>
          <p:nvPr/>
        </p:nvSpPr>
        <p:spPr>
          <a:xfrm>
            <a:off x="7730246" y="3093396"/>
            <a:ext cx="421533" cy="1632203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BB53AC4F-6059-4433-8927-0566D5896D04}"/>
              </a:ext>
            </a:extLst>
          </p:cNvPr>
          <p:cNvSpPr txBox="1"/>
          <p:nvPr/>
        </p:nvSpPr>
        <p:spPr>
          <a:xfrm>
            <a:off x="8566189" y="4896255"/>
            <a:ext cx="1473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Good for red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E9580C95-00C5-4BF8-8CF0-E6C2E34F973F}"/>
              </a:ext>
            </a:extLst>
          </p:cNvPr>
          <p:cNvSpPr txBox="1"/>
          <p:nvPr/>
        </p:nvSpPr>
        <p:spPr>
          <a:xfrm>
            <a:off x="6724742" y="3802269"/>
            <a:ext cx="8955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Good for blue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9885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A0FB5B-86D1-4E66-AFD2-294BB657E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Implementation Plan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12B87C-B7A3-4D4C-B75C-084C5534A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02157" cy="4351338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Base game programming and optimization is done</a:t>
            </a:r>
          </a:p>
          <a:p>
            <a:r>
              <a:rPr lang="en-US" altLang="zh-CN" dirty="0"/>
              <a:t>AI and Heuristic base class are ready to use</a:t>
            </a:r>
          </a:p>
          <a:p>
            <a:r>
              <a:rPr lang="en-US" altLang="zh-CN" dirty="0"/>
              <a:t>The game itself was made in unity, it uses Physic engine </a:t>
            </a:r>
            <a:r>
              <a:rPr lang="en-US" altLang="zh-CN" dirty="0" err="1"/>
              <a:t>Raycasting</a:t>
            </a:r>
            <a:r>
              <a:rPr lang="en-US" altLang="zh-CN" dirty="0"/>
              <a:t> to judge the game state, thus consuming little CPU computational power.</a:t>
            </a:r>
          </a:p>
          <a:p>
            <a:r>
              <a:rPr lang="en-US" altLang="zh-CN" dirty="0"/>
              <a:t>When no AI is involved, the game itself costs about 5% on an I7-6820HK laptop.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32D73ED-FC8B-4E65-9FCD-4EE3A87BF3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4874" y="752272"/>
            <a:ext cx="6272087" cy="5554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193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238</TotalTime>
  <Words>341</Words>
  <Application>Microsoft Office PowerPoint</Application>
  <PresentationFormat>宽屏</PresentationFormat>
  <Paragraphs>59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等线</vt:lpstr>
      <vt:lpstr>等线 Light</vt:lpstr>
      <vt:lpstr>Arial</vt:lpstr>
      <vt:lpstr>Cambria Math</vt:lpstr>
      <vt:lpstr>Office 主题​​</vt:lpstr>
      <vt:lpstr>Connect 4 AI</vt:lpstr>
      <vt:lpstr>Proposal Introduction</vt:lpstr>
      <vt:lpstr>Motivation</vt:lpstr>
      <vt:lpstr>Algorithm</vt:lpstr>
      <vt:lpstr>Optimization Approach</vt:lpstr>
      <vt:lpstr>Alpha-beta Pruning</vt:lpstr>
      <vt:lpstr>Transposition Table</vt:lpstr>
      <vt:lpstr>Depth-Limit Heuristic</vt:lpstr>
      <vt:lpstr>Implementation Plan</vt:lpstr>
      <vt:lpstr>Status of the Project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Connect 4 AI</dc:title>
  <dc:creator>方治欣</dc:creator>
  <cp:lastModifiedBy>方治欣</cp:lastModifiedBy>
  <cp:revision>6</cp:revision>
  <dcterms:created xsi:type="dcterms:W3CDTF">2020-12-12T07:38:35Z</dcterms:created>
  <dcterms:modified xsi:type="dcterms:W3CDTF">2020-12-12T11:37:03Z</dcterms:modified>
</cp:coreProperties>
</file>