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SuongLuong/Portable-Color-Dectection-Dev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Color sensor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Suong Luong N01195561</a:t>
            </a:r>
          </a:p>
          <a:p>
            <a:pPr algn="r"/>
            <a:r>
              <a:rPr lang="en-US" dirty="0" smtClean="0"/>
              <a:t>Humber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993" y="1543722"/>
            <a:ext cx="9601200" cy="3581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TCS34725 color sensor (0x29) with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RGB and Clear light sensing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Raspberry Pi 3 B+</a:t>
            </a:r>
          </a:p>
          <a:p>
            <a:r>
              <a:rPr lang="en-US" dirty="0" smtClean="0"/>
              <a:t>With this sensor, I will work with my partners to design a Portable </a:t>
            </a:r>
          </a:p>
          <a:p>
            <a:pPr marL="0" indent="0">
              <a:buNone/>
            </a:pPr>
            <a:r>
              <a:rPr lang="en-US" dirty="0" smtClean="0"/>
              <a:t>Color Detector 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github.com/SuongLuong/Portable-Color-Dectection-Device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TCS34725 color sensor (0x2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40" y="182218"/>
            <a:ext cx="2892969" cy="27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spberry pi 3 b+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36" y="1241261"/>
            <a:ext cx="3235264" cy="216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6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46" y="1428750"/>
            <a:ext cx="10888188" cy="47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24" y="187587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46" y="930537"/>
            <a:ext cx="6962775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24" y="930537"/>
            <a:ext cx="25764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first 13 weeks: I learned how to order necessary parts and steps by steps connect them together: Circuit, PCB, Soldering, Enclosed case for hardware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 need to complete Readme.md on </a:t>
            </a:r>
            <a:r>
              <a:rPr lang="en-US" dirty="0" err="1" smtClean="0"/>
              <a:t>Github</a:t>
            </a:r>
            <a:r>
              <a:rPr lang="en-US" dirty="0" smtClean="0"/>
              <a:t> to cover all the step I made for my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Next semester: combine hardware and software application with my partners.</a:t>
            </a:r>
          </a:p>
        </p:txBody>
      </p:sp>
    </p:spTree>
    <p:extLst>
      <p:ext uri="{BB962C8B-B14F-4D97-AF65-F5344CB8AC3E}">
        <p14:creationId xmlns:p14="http://schemas.microsoft.com/office/powerpoint/2010/main" val="53433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79569"/>
            <a:ext cx="9601200" cy="1485900"/>
          </a:xfrm>
        </p:spPr>
        <p:txBody>
          <a:bodyPr/>
          <a:lstStyle/>
          <a:p>
            <a:r>
              <a:rPr lang="en-US" dirty="0" smtClean="0"/>
              <a:t>What I discover?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2370" y="1176326"/>
            <a:ext cx="6096000" cy="12945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0262B"/>
                </a:solidFill>
                <a:latin typeface="Open Sans" panose="020B0606030504020204" pitchFamily="34" charset="0"/>
              </a:rPr>
              <a:t>Image </a:t>
            </a:r>
            <a:r>
              <a:rPr lang="en-US" dirty="0">
                <a:solidFill>
                  <a:srgbClr val="20262B"/>
                </a:solidFill>
                <a:latin typeface="Open Sans" panose="020B0606030504020204" pitchFamily="34" charset="0"/>
              </a:rPr>
              <a:t>of enclosed </a:t>
            </a:r>
            <a:r>
              <a:rPr lang="en-US" dirty="0" smtClean="0">
                <a:solidFill>
                  <a:srgbClr val="20262B"/>
                </a:solidFill>
                <a:latin typeface="Open Sans" panose="020B0606030504020204" pitchFamily="34" charset="0"/>
              </a:rPr>
              <a:t>hardware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0262B"/>
                </a:solidFill>
                <a:latin typeface="Open Sans" panose="020B0606030504020204" pitchFamily="34" charset="0"/>
              </a:rPr>
              <a:t>screen </a:t>
            </a:r>
            <a:r>
              <a:rPr lang="en-US" dirty="0">
                <a:solidFill>
                  <a:srgbClr val="20262B"/>
                </a:solidFill>
                <a:latin typeface="Open Sans" panose="020B0606030504020204" pitchFamily="34" charset="0"/>
              </a:rPr>
              <a:t>capture of </a:t>
            </a:r>
            <a:r>
              <a:rPr lang="en-US" dirty="0" smtClean="0">
                <a:solidFill>
                  <a:srgbClr val="20262B"/>
                </a:solidFill>
                <a:latin typeface="Open Sans" panose="020B0606030504020204" pitchFamily="34" charset="0"/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0262B"/>
                </a:solidFill>
                <a:latin typeface="Open Sans" panose="020B0606030504020204" pitchFamily="34" charset="0"/>
              </a:rPr>
              <a:t>reading/writing </a:t>
            </a:r>
            <a:r>
              <a:rPr lang="en-US" dirty="0">
                <a:solidFill>
                  <a:srgbClr val="20262B"/>
                </a:solidFill>
                <a:latin typeface="Open Sans" panose="020B0606030504020204" pitchFamily="34" charset="0"/>
              </a:rPr>
              <a:t>to </a:t>
            </a:r>
            <a:r>
              <a:rPr lang="en-US" dirty="0" smtClean="0">
                <a:solidFill>
                  <a:srgbClr val="20262B"/>
                </a:solidFill>
                <a:latin typeface="Open Sans" panose="020B0606030504020204" pitchFamily="34" charset="0"/>
              </a:rPr>
              <a:t>sensor/effector</a:t>
            </a:r>
            <a:endParaRPr lang="en-US" i="0" dirty="0">
              <a:solidFill>
                <a:srgbClr val="20262B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26" y="685800"/>
            <a:ext cx="3686288" cy="2764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00" y="571758"/>
            <a:ext cx="2984126" cy="3978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30" y="3450516"/>
            <a:ext cx="4485939" cy="3175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46" y="3793610"/>
            <a:ext cx="468013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knowledge utilized from previous courses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Technical Reading and Writing Skills</a:t>
            </a:r>
            <a:r>
              <a:rPr lang="en-US" dirty="0" smtClean="0"/>
              <a:t>: Writing status report for every activities and whole project.</a:t>
            </a:r>
          </a:p>
          <a:p>
            <a:r>
              <a:rPr lang="en-US" dirty="0" smtClean="0"/>
              <a:t>Electric Circuits: Learning about circuit design and connection with Part Kits.</a:t>
            </a:r>
          </a:p>
          <a:p>
            <a:r>
              <a:rPr lang="en-US" dirty="0" smtClean="0"/>
              <a:t>Embedded Systems &amp; Micro Assembly Language Programming: Learning about Raspberry Pi and pseudo codes from previous project (Green House Controller, Microwave Oven</a:t>
            </a:r>
            <a:r>
              <a:rPr lang="en-US" dirty="0" smtClean="0"/>
              <a:t>,…).</a:t>
            </a:r>
          </a:p>
          <a:p>
            <a:r>
              <a:rPr lang="en-US" dirty="0" smtClean="0"/>
              <a:t>Unix Internal: Learning about Unix and Linux System, how to transfer files between Windows and Linux.</a:t>
            </a:r>
            <a:endParaRPr lang="en-US" dirty="0" smtClean="0"/>
          </a:p>
          <a:p>
            <a:r>
              <a:rPr lang="en-US" dirty="0" smtClean="0"/>
              <a:t>Database with Java: Learning about storing data on server which related to Color data for this course and CENG319- Software Project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033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232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Open Sans</vt:lpstr>
      <vt:lpstr>Wingdings</vt:lpstr>
      <vt:lpstr>Crop</vt:lpstr>
      <vt:lpstr>Color sensor project</vt:lpstr>
      <vt:lpstr>Introduction</vt:lpstr>
      <vt:lpstr>Budget</vt:lpstr>
      <vt:lpstr>Schedule</vt:lpstr>
      <vt:lpstr>What I discover?</vt:lpstr>
      <vt:lpstr>Course knowledge utilized from previous courses 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sensor project</dc:title>
  <dc:creator>Suong Luong</dc:creator>
  <cp:lastModifiedBy>Suong Luong</cp:lastModifiedBy>
  <cp:revision>7</cp:revision>
  <dcterms:created xsi:type="dcterms:W3CDTF">2018-11-27T19:26:51Z</dcterms:created>
  <dcterms:modified xsi:type="dcterms:W3CDTF">2018-11-27T20:19:24Z</dcterms:modified>
</cp:coreProperties>
</file>