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4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428A-F31E-4C4F-A8CB-3376CA12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29E2-14F8-4E3E-805A-7709D884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6AF0-2815-41EF-A835-4072DD88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CC7B-F4A6-47DA-BA74-BC30237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2E64-6D93-4EC8-8BD2-E36D3323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7DDB-3F02-4211-9D28-6B5EDFB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0D72B-973F-4EA0-95B8-5609F2A7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077E-0B00-44D1-A98B-8E8D2175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895C-13CA-4639-9EF1-4AFD40FD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17DA-6E80-43D4-B352-B8B585C9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24913-42C4-4C94-880C-F3367C8CC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378D5-3D4F-4E19-A22F-7574162C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81F5-18CD-4865-BA4C-7C0423B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5F6A-3FEF-4202-B076-220AB935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377C-8A10-4A34-81A9-D96E14ED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1D1-C833-4674-A4A5-2A1DEE8B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5884-55C3-4793-AD19-8EE1D1D6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3011-75DA-445D-9E87-79955444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61BF-4C50-4721-94CD-9C511261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4E5E-6A5D-408A-9A10-BBF3547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1B6-3975-4E8F-B9D2-EFC03D8F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BA8D5-9A93-4A7A-A52B-54D44042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2DB4-FE36-4433-B1C8-83B7E8B7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8F5E-8F83-4052-A3BD-2C7DE56C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9A53-2BA6-487B-A58E-DEE5C15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05F5-6FE2-4169-9B86-7AEBF398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FC093-5A6A-4BA3-BB9F-2D8611345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86BD9-344F-4A4B-95D9-97AA5D8D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0097-4C6A-4A9D-9DBE-5EC48658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CA70-E0C0-4C0C-82B6-D6649F81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070B-6DFE-44EA-A9EC-5AC7704F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D46-7AB7-40AB-9152-229624CC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E4E2-2DA8-4A07-8915-A70618BF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34AE9-85EE-4931-9F1E-022BB244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FB0F8-9914-4BB3-99EB-DA71B0C95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593A8-DC11-4173-BC71-81A2DCCD0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1EF9B-0C10-4723-A18C-5210F98B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41857-C6B8-4A2A-BD0A-B22A6B37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39777-5165-425B-B1F7-F70F7694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830-94C4-403C-8935-503BF95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89A0E-C7C1-49F3-B865-849C0C2F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EE2A3-3620-4D18-820C-BB8DA2D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4E5F1-FD40-46AC-B123-2FDAA74C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CD1D7-59AC-4374-94FE-5BABA2B5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138C1-E331-4B5F-8105-ADDF2D5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5380D-7246-41E3-8D3C-62F045B3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3AE-C76C-4BE5-A967-BA3E7346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0497-44A5-4397-B25E-1EE5E48A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8B163-5446-4F68-AAC9-6E772874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25BF-E80B-40DC-8E45-DAF66EAB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56C57-612A-409A-97F4-E0CF9693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7B9F5-AB7D-42CA-B8CC-CB6BBF9F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ECC3-4A71-4FAA-9E7C-99B8F6F7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EA2B1-080E-4A2A-BC16-C758D1CB5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9D9E-5175-44D1-A1E0-F50A3BBA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229A-F2F2-4AF6-95F5-4582AEE5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11F2-D38A-40D9-ABBB-6539E5AD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24D3-1DB5-4FB4-A5C9-2081D4A0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0B319-08F0-43D9-B265-A0BF9CEA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897D-E17D-4779-BD82-4DD2F424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1B97-65FD-4ADB-842E-EEE1D76B9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EC7-1ABE-4F8C-A700-7B5FB90FE5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C43A-6437-4A93-A60E-CA97F1DBE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5BDD-C03F-4BFF-9026-27685F4E5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B484-DAC9-441F-A090-2C54DA0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91;p1">
            <a:extLst>
              <a:ext uri="{FF2B5EF4-FFF2-40B4-BE49-F238E27FC236}">
                <a16:creationId xmlns:a16="http://schemas.microsoft.com/office/drawing/2014/main" id="{0EAA4294-868D-42C7-BE41-FF182CD63E69}"/>
              </a:ext>
            </a:extLst>
          </p:cNvPr>
          <p:cNvSpPr/>
          <p:nvPr/>
        </p:nvSpPr>
        <p:spPr>
          <a:xfrm>
            <a:off x="2202143" y="4759414"/>
            <a:ext cx="7985759" cy="868823"/>
          </a:xfrm>
          <a:prstGeom prst="roundRect">
            <a:avLst>
              <a:gd name="adj" fmla="val 16667"/>
            </a:avLst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kern="1200" cap="none" dirty="0">
                <a:solidFill>
                  <a:schemeClr val="tx1"/>
                </a:solidFill>
                <a:latin typeface=".VnArial" panose="020B7200000000000000" pitchFamily="34" charset="0"/>
                <a:ea typeface="+mj-ea"/>
                <a:cs typeface="+mj-cs"/>
                <a:sym typeface="Calibri"/>
              </a:rPr>
              <a:t>Work Breakdown Structure</a:t>
            </a:r>
            <a:endParaRPr lang="en-US" sz="4000" b="1" kern="1200" dirty="0">
              <a:solidFill>
                <a:schemeClr val="tx1"/>
              </a:solidFill>
              <a:latin typeface=".VnArial" panose="020B7200000000000000" pitchFamily="34" charset="0"/>
              <a:ea typeface="+mj-ea"/>
              <a:cs typeface="+mj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D8C2315-5EF4-4A94-882E-169EE7B1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6" y="543963"/>
            <a:ext cx="11421687" cy="368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 Breakdown Structure Task 2-4&#10;">
            <a:extLst>
              <a:ext uri="{FF2B5EF4-FFF2-40B4-BE49-F238E27FC236}">
                <a16:creationId xmlns:a16="http://schemas.microsoft.com/office/drawing/2014/main" id="{1E8DA6ED-5E94-4C85-875C-FD835EE8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65" y="199883"/>
            <a:ext cx="9385669" cy="64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 Breakdown Structure Task 5-11&#10;">
            <a:extLst>
              <a:ext uri="{FF2B5EF4-FFF2-40B4-BE49-F238E27FC236}">
                <a16:creationId xmlns:a16="http://schemas.microsoft.com/office/drawing/2014/main" id="{A185B63B-60D2-44CA-8723-124CFF23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5" y="286568"/>
            <a:ext cx="8800407" cy="642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.VnArial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2025-02-16T16:46:30Z</dcterms:created>
  <dcterms:modified xsi:type="dcterms:W3CDTF">2025-03-10T03:05:22Z</dcterms:modified>
</cp:coreProperties>
</file>