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0F1"/>
    <a:srgbClr val="C7C7F1"/>
    <a:srgbClr val="E6E6E6"/>
    <a:srgbClr val="18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0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900" kern="1200" dirty="0">
          <a:solidFill>
            <a:schemeClr val="bg1"/>
          </a:solidFill>
          <a:latin typeface="Montserrat Medium" panose="00000600000000000000" pitchFamily="2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-600" y="5253486"/>
            <a:ext cx="12193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546990" y="0"/>
            <a:ext cx="1345720" cy="6530196"/>
            <a:chOff x="5423140" y="0"/>
            <a:chExt cx="1345720" cy="6530196"/>
          </a:xfrm>
        </p:grpSpPr>
        <p:sp>
          <p:nvSpPr>
            <p:cNvPr id="4" name="Round Same Side Corner Rectangle 3"/>
            <p:cNvSpPr/>
            <p:nvPr/>
          </p:nvSpPr>
          <p:spPr>
            <a:xfrm flipV="1">
              <a:off x="5423140" y="0"/>
              <a:ext cx="1345720" cy="6530196"/>
            </a:xfrm>
            <a:prstGeom prst="round2SameRect">
              <a:avLst>
                <a:gd name="adj1" fmla="val 33199"/>
                <a:gd name="adj2" fmla="val 0"/>
              </a:avLst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88865" y="5460954"/>
              <a:ext cx="614271" cy="8617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5000" dirty="0" smtClean="0">
                  <a:solidFill>
                    <a:schemeClr val="accent5"/>
                  </a:solidFill>
                  <a:latin typeface="Geologica" pitchFamily="2" charset="0"/>
                </a:rPr>
                <a:t>X</a:t>
              </a:r>
              <a:endParaRPr lang="en-GB" sz="5000" dirty="0">
                <a:solidFill>
                  <a:schemeClr val="accent5"/>
                </a:solidFill>
                <a:latin typeface="Geologica" pitchFamily="2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94690" y="0"/>
            <a:ext cx="1345720" cy="6530196"/>
            <a:chOff x="3711696" y="0"/>
            <a:chExt cx="1345720" cy="6530196"/>
          </a:xfrm>
        </p:grpSpPr>
        <p:sp>
          <p:nvSpPr>
            <p:cNvPr id="6" name="Round Same Side Corner Rectangle 5"/>
            <p:cNvSpPr/>
            <p:nvPr/>
          </p:nvSpPr>
          <p:spPr>
            <a:xfrm flipV="1">
              <a:off x="3711696" y="0"/>
              <a:ext cx="1345720" cy="6530196"/>
            </a:xfrm>
            <a:prstGeom prst="round2SameRect">
              <a:avLst>
                <a:gd name="adj1" fmla="val 33199"/>
                <a:gd name="adj2" fmla="val 0"/>
              </a:avLst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7421" y="5460954"/>
              <a:ext cx="614271" cy="8617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5000" dirty="0" smtClean="0">
                  <a:solidFill>
                    <a:schemeClr val="accent5"/>
                  </a:solidFill>
                  <a:latin typeface="Geologica" pitchFamily="2" charset="0"/>
                </a:rPr>
                <a:t>X</a:t>
              </a:r>
              <a:endParaRPr lang="en-GB" sz="5000" dirty="0">
                <a:solidFill>
                  <a:schemeClr val="accent5"/>
                </a:solidFill>
                <a:latin typeface="Geologica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99290" y="0"/>
            <a:ext cx="1345720" cy="6530196"/>
            <a:chOff x="5423140" y="0"/>
            <a:chExt cx="1345720" cy="6530196"/>
          </a:xfrm>
        </p:grpSpPr>
        <p:sp>
          <p:nvSpPr>
            <p:cNvPr id="11" name="Round Same Side Corner Rectangle 10"/>
            <p:cNvSpPr/>
            <p:nvPr/>
          </p:nvSpPr>
          <p:spPr>
            <a:xfrm flipV="1">
              <a:off x="5423140" y="0"/>
              <a:ext cx="1345720" cy="6530196"/>
            </a:xfrm>
            <a:prstGeom prst="round2SameRect">
              <a:avLst>
                <a:gd name="adj1" fmla="val 33199"/>
                <a:gd name="adj2" fmla="val 0"/>
              </a:avLst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88865" y="5460954"/>
              <a:ext cx="614271" cy="8617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5000" dirty="0" smtClean="0">
                  <a:solidFill>
                    <a:schemeClr val="accent5"/>
                  </a:solidFill>
                  <a:latin typeface="Geologica" pitchFamily="2" charset="0"/>
                </a:rPr>
                <a:t>X</a:t>
              </a:r>
              <a:endParaRPr lang="en-GB" sz="5000" dirty="0">
                <a:solidFill>
                  <a:schemeClr val="accent5"/>
                </a:solidFill>
                <a:latin typeface="Geologica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51591" y="0"/>
            <a:ext cx="1345720" cy="6530196"/>
            <a:chOff x="5423140" y="0"/>
            <a:chExt cx="1345720" cy="6530196"/>
          </a:xfrm>
        </p:grpSpPr>
        <p:sp>
          <p:nvSpPr>
            <p:cNvPr id="15" name="Round Same Side Corner Rectangle 14"/>
            <p:cNvSpPr/>
            <p:nvPr/>
          </p:nvSpPr>
          <p:spPr>
            <a:xfrm flipV="1">
              <a:off x="5423140" y="0"/>
              <a:ext cx="1345720" cy="6530196"/>
            </a:xfrm>
            <a:prstGeom prst="round2SameRect">
              <a:avLst>
                <a:gd name="adj1" fmla="val 33199"/>
                <a:gd name="adj2" fmla="val 0"/>
              </a:avLst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88865" y="5460954"/>
              <a:ext cx="614271" cy="8617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5000" dirty="0" smtClean="0">
                  <a:solidFill>
                    <a:schemeClr val="accent5"/>
                  </a:solidFill>
                  <a:latin typeface="Geologica" pitchFamily="2" charset="0"/>
                </a:rPr>
                <a:t>X</a:t>
              </a:r>
              <a:endParaRPr lang="en-GB" sz="5000" dirty="0">
                <a:solidFill>
                  <a:schemeClr val="accent5"/>
                </a:solidFill>
                <a:latin typeface="Geologica" pitchFamily="2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010350" y="4002657"/>
            <a:ext cx="914400" cy="0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672273" y="438844"/>
            <a:ext cx="1095154" cy="4189228"/>
          </a:xfrm>
          <a:prstGeom prst="roundRect">
            <a:avLst>
              <a:gd name="adj" fmla="val 21521"/>
            </a:avLst>
          </a:prstGeom>
          <a:gradFill flip="none" rotWithShape="1">
            <a:gsLst>
              <a:gs pos="10000">
                <a:srgbClr val="C7C7F1"/>
              </a:gs>
              <a:gs pos="90000">
                <a:srgbClr val="F190F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">
  <a:themeElements>
    <a:clrScheme name="Nova">
      <a:dk1>
        <a:srgbClr val="00172A"/>
      </a:dk1>
      <a:lt1>
        <a:srgbClr val="FFFFFF"/>
      </a:lt1>
      <a:dk2>
        <a:srgbClr val="A9B0C2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C0F0FF"/>
      </a:hlink>
      <a:folHlink>
        <a:srgbClr val="9090F1"/>
      </a:folHlink>
    </a:clrScheme>
    <a:fontScheme name="Custom 1">
      <a:majorFont>
        <a:latin typeface="Montserrat Medium"/>
        <a:ea typeface="Noto Sans SC Regular"/>
        <a:cs typeface=""/>
      </a:majorFont>
      <a:minorFont>
        <a:latin typeface="Abel"/>
        <a:ea typeface="Yuanti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a" id="{B96E6425-A16B-4378-B3FA-4ADBD1115D7B}" vid="{5EA739E8-482D-4A3B-9FF2-715D176D79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</Template>
  <TotalTime>11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Yuanti SC</vt:lpstr>
      <vt:lpstr>Abel</vt:lpstr>
      <vt:lpstr>Arial</vt:lpstr>
      <vt:lpstr>Geologica</vt:lpstr>
      <vt:lpstr>Montserrat Medium</vt:lpstr>
      <vt:lpstr>Nova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Han</dc:creator>
  <cp:lastModifiedBy>Wu, Han</cp:lastModifiedBy>
  <cp:revision>10</cp:revision>
  <dcterms:created xsi:type="dcterms:W3CDTF">2023-12-16T18:24:33Z</dcterms:created>
  <dcterms:modified xsi:type="dcterms:W3CDTF">2023-12-16T18:36:36Z</dcterms:modified>
</cp:coreProperties>
</file>