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5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966-7FD5-4E41-B311-6F13FDC23CBB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06AA-71A5-4BD3-A548-C117E11A4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61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98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561758" rtl="0" eaLnBrk="1" latinLnBrk="0" hangingPunct="1">
        <a:lnSpc>
          <a:spcPct val="90000"/>
        </a:lnSpc>
        <a:spcBef>
          <a:spcPct val="0"/>
        </a:spcBef>
        <a:buNone/>
        <a:defRPr sz="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440" indent="-140440" algn="l" defTabSz="561758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1pPr>
      <a:lvl2pPr marL="421319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02198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9" kern="1200">
          <a:solidFill>
            <a:schemeClr val="tx1"/>
          </a:solidFill>
          <a:latin typeface="+mn-lt"/>
          <a:ea typeface="+mn-ea"/>
          <a:cs typeface="+mn-cs"/>
        </a:defRPr>
      </a:lvl3pPr>
      <a:lvl4pPr marL="983077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263956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544835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825714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2106593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387472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1pPr>
      <a:lvl2pPr marL="280879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2pPr>
      <a:lvl3pPr marL="561758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3pPr>
      <a:lvl4pPr marL="842637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123516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404395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685275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1966153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247033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6030" y="2613392"/>
            <a:ext cx="9619941" cy="16312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0000" dirty="0" smtClean="0">
                <a:ln w="50800">
                  <a:noFill/>
                </a:ln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  <a:effectLst>
                  <a:glow rad="76200">
                    <a:schemeClr val="bg1">
                      <a:alpha val="80000"/>
                    </a:schemeClr>
                  </a:glow>
                </a:effectLst>
                <a:latin typeface="Geologica SemiBold" pitchFamily="2" charset="0"/>
              </a:rPr>
              <a:t>APEX PERFECT</a:t>
            </a:r>
            <a:endParaRPr lang="en-GB" sz="10000" dirty="0">
              <a:ln w="50800">
                <a:noFill/>
              </a:ln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1"/>
              </a:gradFill>
              <a:effectLst>
                <a:glow rad="76200">
                  <a:schemeClr val="bg1">
                    <a:alpha val="80000"/>
                  </a:schemeClr>
                </a:glow>
              </a:effectLst>
              <a:latin typeface="Geologica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pha IV">
  <a:themeElements>
    <a:clrScheme name="Nova">
      <a:dk1>
        <a:srgbClr val="00172A"/>
      </a:dk1>
      <a:lt1>
        <a:srgbClr val="FFFFFF"/>
      </a:lt1>
      <a:dk2>
        <a:srgbClr val="A9B0B8"/>
      </a:dk2>
      <a:lt2>
        <a:srgbClr val="FDFEFF"/>
      </a:lt2>
      <a:accent1>
        <a:srgbClr val="4090F1"/>
      </a:accent1>
      <a:accent2>
        <a:srgbClr val="FF0090"/>
      </a:accent2>
      <a:accent3>
        <a:srgbClr val="9040F1"/>
      </a:accent3>
      <a:accent4>
        <a:srgbClr val="40F190"/>
      </a:accent4>
      <a:accent5>
        <a:srgbClr val="40E0FF"/>
      </a:accent5>
      <a:accent6>
        <a:srgbClr val="FFC720"/>
      </a:accent6>
      <a:hlink>
        <a:srgbClr val="C0F0FF"/>
      </a:hlink>
      <a:folHlink>
        <a:srgbClr val="9090F1"/>
      </a:folHlink>
    </a:clrScheme>
    <a:fontScheme name="Standard">
      <a:majorFont>
        <a:latin typeface="Montserrat Medium"/>
        <a:ea typeface="Noto Sans SC Medium"/>
        <a:cs typeface=""/>
      </a:majorFont>
      <a:minorFont>
        <a:latin typeface="Noto Sans"/>
        <a:ea typeface="Yuanti SC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pha IV" id="{3DA2F396-C411-4F0E-A3BF-5B6CF2365A52}" vid="{4F2F166A-4200-4F06-9C96-E9B5CE5FE7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Alpha IV</Template>
  <TotalTime>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Noto Sans SC Medium</vt:lpstr>
      <vt:lpstr>Yuanti SC</vt:lpstr>
      <vt:lpstr>Arial</vt:lpstr>
      <vt:lpstr>Geologica SemiBold</vt:lpstr>
      <vt:lpstr>Montserrat Medium</vt:lpstr>
      <vt:lpstr>Noto Sans</vt:lpstr>
      <vt:lpstr>Alpha IV</vt:lpstr>
      <vt:lpstr>PowerPoint Presentation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Han</dc:creator>
  <cp:lastModifiedBy>Wu, Han</cp:lastModifiedBy>
  <cp:revision>4</cp:revision>
  <dcterms:created xsi:type="dcterms:W3CDTF">2023-12-20T08:40:40Z</dcterms:created>
  <dcterms:modified xsi:type="dcterms:W3CDTF">2023-12-20T08:44:34Z</dcterms:modified>
</cp:coreProperties>
</file>