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4" r:id="rId2"/>
    <p:sldId id="265" r:id="rId3"/>
    <p:sldId id="266" r:id="rId4"/>
  </p:sldIdLst>
  <p:sldSz cx="6858000" cy="9906000" type="A4"/>
  <p:notesSz cx="6858000" cy="9945688"/>
  <p:defaultTextStyle>
    <a:defPPr>
      <a:defRPr lang="en-US"/>
    </a:defPPr>
    <a:lvl1pPr marL="0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1pPr>
    <a:lvl2pPr marL="426202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2pPr>
    <a:lvl3pPr marL="852404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3pPr>
    <a:lvl4pPr marL="1278606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4pPr>
    <a:lvl5pPr marL="1704807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5pPr>
    <a:lvl6pPr marL="2131009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6pPr>
    <a:lvl7pPr marL="2557211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7pPr>
    <a:lvl8pPr marL="2983413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8pPr>
    <a:lvl9pPr marL="3409615" algn="l" defTabSz="426202" rtl="0" eaLnBrk="1" latinLnBrk="0" hangingPunct="1">
      <a:defRPr sz="16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1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5DC71-7B83-40D0-BAC9-E52850BC4DEC}" type="datetimeFigureOut">
              <a:rPr lang="en-GB" smtClean="0"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66950" y="1243013"/>
            <a:ext cx="23241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7604-69CC-46FE-946B-13017EE6B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4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4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794364" rtl="0" eaLnBrk="1" latinLnBrk="0" hangingPunct="1">
        <a:lnSpc>
          <a:spcPct val="90000"/>
        </a:lnSpc>
        <a:spcBef>
          <a:spcPct val="0"/>
        </a:spcBef>
        <a:buNone/>
        <a:defRPr sz="3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591" indent="-198591" algn="l" defTabSz="794364" rtl="0" eaLnBrk="1" latinLnBrk="0" hangingPunct="1">
        <a:lnSpc>
          <a:spcPct val="90000"/>
        </a:lnSpc>
        <a:spcBef>
          <a:spcPts val="869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1pPr>
      <a:lvl2pPr marL="595774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2pPr>
      <a:lvl3pPr marL="992956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3pPr>
      <a:lvl4pPr marL="1390138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7320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4503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81684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8867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049" indent="-198591" algn="l" defTabSz="794364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7182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4364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1546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8729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5911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3094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80276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7458" algn="l" defTabSz="794364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0" y="1040"/>
            <a:ext cx="6856560" cy="2475200"/>
            <a:chOff x="720" y="3715400"/>
            <a:chExt cx="6856560" cy="24752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20" y="2477280"/>
            <a:ext cx="6856560" cy="2475200"/>
            <a:chOff x="720" y="3715400"/>
            <a:chExt cx="6856560" cy="2475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440" y="4953520"/>
            <a:ext cx="6856560" cy="2475200"/>
            <a:chOff x="720" y="3715400"/>
            <a:chExt cx="6856560" cy="24752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720" y="7429760"/>
            <a:ext cx="6856560" cy="2475200"/>
            <a:chOff x="720" y="3715400"/>
            <a:chExt cx="6856560" cy="24752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6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20" y="1040"/>
            <a:ext cx="6856560" cy="2475200"/>
            <a:chOff x="720" y="3715400"/>
            <a:chExt cx="6856560" cy="24752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20" y="2477280"/>
            <a:ext cx="6856560" cy="2475200"/>
            <a:chOff x="720" y="3715400"/>
            <a:chExt cx="6856560" cy="24752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20" y="4953520"/>
            <a:ext cx="6856560" cy="2475200"/>
            <a:chOff x="720" y="3715400"/>
            <a:chExt cx="6856560" cy="24752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720" y="7429760"/>
            <a:ext cx="6856560" cy="2475200"/>
            <a:chOff x="720" y="3715400"/>
            <a:chExt cx="6856560" cy="2475200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0" y="1040"/>
            <a:ext cx="6856560" cy="2475200"/>
            <a:chOff x="720" y="3715400"/>
            <a:chExt cx="6856560" cy="24752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20" y="2477280"/>
            <a:ext cx="6856560" cy="2475200"/>
            <a:chOff x="720" y="3715400"/>
            <a:chExt cx="6856560" cy="2475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720" y="4953520"/>
            <a:ext cx="6856560" cy="2475200"/>
            <a:chOff x="720" y="3715400"/>
            <a:chExt cx="6856560" cy="2475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20" y="7429760"/>
            <a:ext cx="6856560" cy="2475200"/>
            <a:chOff x="720" y="3715400"/>
            <a:chExt cx="6856560" cy="24752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3715400"/>
              <a:ext cx="1713600" cy="2475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040" y="3715400"/>
              <a:ext cx="1713600" cy="2475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60" y="3715400"/>
              <a:ext cx="1713600" cy="2475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680" y="3715400"/>
              <a:ext cx="1713600" cy="247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8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480E3ED6-B266-4410-8195-5D4581DDB46B}" vid="{158FE7D1-8C1F-49AC-A194-FE27EAA90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Alpha IV</Template>
  <TotalTime>172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Alpha IV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Wu, Han</cp:lastModifiedBy>
  <cp:revision>53</cp:revision>
  <cp:lastPrinted>2022-10-09T15:08:03Z</cp:lastPrinted>
  <dcterms:created xsi:type="dcterms:W3CDTF">2022-08-21T12:06:00Z</dcterms:created>
  <dcterms:modified xsi:type="dcterms:W3CDTF">2022-11-13T10:32:02Z</dcterms:modified>
</cp:coreProperties>
</file>