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58" r:id="rId4"/>
    <p:sldId id="442" r:id="rId5"/>
    <p:sldId id="277" r:id="rId6"/>
    <p:sldId id="362" r:id="rId7"/>
    <p:sldId id="261" r:id="rId8"/>
    <p:sldId id="286" r:id="rId9"/>
    <p:sldId id="280" r:id="rId10"/>
    <p:sldId id="260" r:id="rId11"/>
    <p:sldId id="399" r:id="rId12"/>
    <p:sldId id="311" r:id="rId13"/>
    <p:sldId id="408" r:id="rId14"/>
    <p:sldId id="288" r:id="rId15"/>
    <p:sldId id="289" r:id="rId16"/>
    <p:sldId id="307" r:id="rId17"/>
    <p:sldId id="438" r:id="rId18"/>
    <p:sldId id="439" r:id="rId19"/>
    <p:sldId id="579" r:id="rId20"/>
    <p:sldId id="308" r:id="rId21"/>
    <p:sldId id="332" r:id="rId22"/>
    <p:sldId id="533" r:id="rId23"/>
    <p:sldId id="331" r:id="rId24"/>
    <p:sldId id="443" r:id="rId25"/>
    <p:sldId id="580" r:id="rId26"/>
    <p:sldId id="465" r:id="rId27"/>
    <p:sldId id="466" r:id="rId28"/>
    <p:sldId id="467" r:id="rId29"/>
    <p:sldId id="305" r:id="rId30"/>
    <p:sldId id="453" r:id="rId31"/>
    <p:sldId id="508" r:id="rId32"/>
    <p:sldId id="469" r:id="rId33"/>
    <p:sldId id="458" r:id="rId34"/>
    <p:sldId id="459" r:id="rId35"/>
    <p:sldId id="461" r:id="rId36"/>
    <p:sldId id="460" r:id="rId37"/>
    <p:sldId id="506" r:id="rId38"/>
    <p:sldId id="304" r:id="rId39"/>
    <p:sldId id="456" r:id="rId40"/>
    <p:sldId id="454" r:id="rId41"/>
    <p:sldId id="462" r:id="rId42"/>
    <p:sldId id="290" r:id="rId43"/>
    <p:sldId id="429" r:id="rId44"/>
    <p:sldId id="430" r:id="rId45"/>
    <p:sldId id="457" r:id="rId46"/>
    <p:sldId id="292" r:id="rId47"/>
    <p:sldId id="293" r:id="rId48"/>
    <p:sldId id="265" r:id="rId49"/>
    <p:sldId id="314" r:id="rId50"/>
    <p:sldId id="281" r:id="rId51"/>
    <p:sldId id="268" r:id="rId52"/>
    <p:sldId id="468" r:id="rId53"/>
    <p:sldId id="470" r:id="rId54"/>
    <p:sldId id="471" r:id="rId55"/>
    <p:sldId id="472" r:id="rId56"/>
    <p:sldId id="473" r:id="rId57"/>
    <p:sldId id="507" r:id="rId58"/>
    <p:sldId id="316" r:id="rId59"/>
    <p:sldId id="318" r:id="rId60"/>
    <p:sldId id="327" r:id="rId61"/>
    <p:sldId id="319" r:id="rId62"/>
    <p:sldId id="421" r:id="rId63"/>
    <p:sldId id="531" r:id="rId64"/>
    <p:sldId id="518" r:id="rId65"/>
    <p:sldId id="401" r:id="rId66"/>
    <p:sldId id="402" r:id="rId67"/>
    <p:sldId id="403" r:id="rId68"/>
    <p:sldId id="512" r:id="rId69"/>
    <p:sldId id="513" r:id="rId70"/>
    <p:sldId id="406" r:id="rId71"/>
    <p:sldId id="523" r:id="rId72"/>
    <p:sldId id="524" r:id="rId73"/>
    <p:sldId id="525" r:id="rId74"/>
    <p:sldId id="526" r:id="rId75"/>
    <p:sldId id="527" r:id="rId76"/>
    <p:sldId id="528" r:id="rId77"/>
    <p:sldId id="530" r:id="rId78"/>
    <p:sldId id="514" r:id="rId79"/>
    <p:sldId id="529" r:id="rId80"/>
    <p:sldId id="534" r:id="rId81"/>
    <p:sldId id="515" r:id="rId82"/>
    <p:sldId id="511" r:id="rId83"/>
    <p:sldId id="410" r:id="rId84"/>
    <p:sldId id="411" r:id="rId85"/>
    <p:sldId id="412" r:id="rId86"/>
    <p:sldId id="413" r:id="rId87"/>
    <p:sldId id="414" r:id="rId88"/>
    <p:sldId id="415" r:id="rId89"/>
    <p:sldId id="416" r:id="rId90"/>
    <p:sldId id="417" r:id="rId91"/>
    <p:sldId id="418" r:id="rId92"/>
    <p:sldId id="419" r:id="rId93"/>
    <p:sldId id="420" r:id="rId94"/>
    <p:sldId id="516" r:id="rId95"/>
    <p:sldId id="517" r:id="rId96"/>
    <p:sldId id="532" r:id="rId97"/>
    <p:sldId id="519" r:id="rId98"/>
    <p:sldId id="520" r:id="rId99"/>
    <p:sldId id="521" r:id="rId100"/>
    <p:sldId id="535" r:id="rId101"/>
    <p:sldId id="536" r:id="rId102"/>
    <p:sldId id="537" r:id="rId103"/>
    <p:sldId id="538" r:id="rId104"/>
    <p:sldId id="539" r:id="rId105"/>
    <p:sldId id="424" r:id="rId106"/>
    <p:sldId id="425" r:id="rId107"/>
    <p:sldId id="426" r:id="rId108"/>
    <p:sldId id="397" r:id="rId109"/>
    <p:sldId id="422" r:id="rId110"/>
    <p:sldId id="423" r:id="rId111"/>
    <p:sldId id="427" r:id="rId112"/>
    <p:sldId id="428" r:id="rId113"/>
    <p:sldId id="522" r:id="rId114"/>
    <p:sldId id="334" r:id="rId115"/>
    <p:sldId id="540" r:id="rId116"/>
    <p:sldId id="541" r:id="rId117"/>
    <p:sldId id="542" r:id="rId118"/>
    <p:sldId id="543" r:id="rId119"/>
    <p:sldId id="544" r:id="rId120"/>
    <p:sldId id="545" r:id="rId121"/>
    <p:sldId id="546" r:id="rId122"/>
    <p:sldId id="547" r:id="rId123"/>
    <p:sldId id="548" r:id="rId124"/>
    <p:sldId id="549" r:id="rId125"/>
    <p:sldId id="550" r:id="rId126"/>
    <p:sldId id="552" r:id="rId127"/>
    <p:sldId id="553" r:id="rId128"/>
    <p:sldId id="554" r:id="rId129"/>
    <p:sldId id="577" r:id="rId130"/>
    <p:sldId id="576" r:id="rId131"/>
    <p:sldId id="556" r:id="rId132"/>
    <p:sldId id="557" r:id="rId133"/>
    <p:sldId id="558" r:id="rId134"/>
    <p:sldId id="559" r:id="rId135"/>
    <p:sldId id="560" r:id="rId136"/>
    <p:sldId id="561" r:id="rId137"/>
    <p:sldId id="562" r:id="rId138"/>
    <p:sldId id="563" r:id="rId139"/>
    <p:sldId id="578" r:id="rId140"/>
    <p:sldId id="564" r:id="rId141"/>
    <p:sldId id="565" r:id="rId142"/>
    <p:sldId id="566" r:id="rId143"/>
    <p:sldId id="567" r:id="rId144"/>
    <p:sldId id="568" r:id="rId145"/>
    <p:sldId id="569" r:id="rId146"/>
    <p:sldId id="570" r:id="rId147"/>
    <p:sldId id="573" r:id="rId148"/>
    <p:sldId id="571" r:id="rId149"/>
    <p:sldId id="572" r:id="rId150"/>
    <p:sldId id="574" r:id="rId151"/>
    <p:sldId id="575" r:id="rId152"/>
    <p:sldId id="320" r:id="rId153"/>
    <p:sldId id="367" r:id="rId154"/>
    <p:sldId id="475" r:id="rId155"/>
    <p:sldId id="476" r:id="rId156"/>
    <p:sldId id="477" r:id="rId157"/>
    <p:sldId id="504" r:id="rId158"/>
    <p:sldId id="348" r:id="rId159"/>
    <p:sldId id="349" r:id="rId160"/>
    <p:sldId id="479" r:id="rId161"/>
    <p:sldId id="502" r:id="rId162"/>
    <p:sldId id="350" r:id="rId163"/>
    <p:sldId id="493" r:id="rId164"/>
    <p:sldId id="503" r:id="rId165"/>
    <p:sldId id="351" r:id="rId166"/>
    <p:sldId id="491" r:id="rId167"/>
    <p:sldId id="264" r:id="rId168"/>
    <p:sldId id="267" r:id="rId169"/>
    <p:sldId id="266" r:id="rId170"/>
    <p:sldId id="492" r:id="rId171"/>
    <p:sldId id="353" r:id="rId172"/>
    <p:sldId id="509" r:id="rId173"/>
    <p:sldId id="355" r:id="rId174"/>
    <p:sldId id="356" r:id="rId175"/>
    <p:sldId id="363" r:id="rId176"/>
    <p:sldId id="357" r:id="rId177"/>
    <p:sldId id="485" r:id="rId178"/>
    <p:sldId id="486" r:id="rId179"/>
    <p:sldId id="487" r:id="rId180"/>
    <p:sldId id="352" r:id="rId181"/>
    <p:sldId id="488" r:id="rId182"/>
    <p:sldId id="489" r:id="rId183"/>
    <p:sldId id="494" r:id="rId184"/>
    <p:sldId id="501" r:id="rId185"/>
    <p:sldId id="510" r:id="rId186"/>
    <p:sldId id="500" r:id="rId187"/>
    <p:sldId id="480" r:id="rId188"/>
    <p:sldId id="481" r:id="rId189"/>
    <p:sldId id="482" r:id="rId190"/>
    <p:sldId id="483" r:id="rId191"/>
    <p:sldId id="490" r:id="rId192"/>
    <p:sldId id="496" r:id="rId193"/>
    <p:sldId id="497" r:id="rId194"/>
    <p:sldId id="498" r:id="rId195"/>
    <p:sldId id="505" r:id="rId196"/>
    <p:sldId id="499" r:id="rId197"/>
    <p:sldId id="484" r:id="rId198"/>
    <p:sldId id="495" r:id="rId199"/>
    <p:sldId id="388" r:id="rId200"/>
    <p:sldId id="370" r:id="rId201"/>
    <p:sldId id="369" r:id="rId202"/>
    <p:sldId id="300" r:id="rId203"/>
    <p:sldId id="310" r:id="rId204"/>
    <p:sldId id="301" r:id="rId205"/>
    <p:sldId id="274" r:id="rId206"/>
    <p:sldId id="371" r:id="rId207"/>
    <p:sldId id="372" r:id="rId208"/>
    <p:sldId id="373" r:id="rId209"/>
    <p:sldId id="374" r:id="rId210"/>
    <p:sldId id="375" r:id="rId211"/>
    <p:sldId id="376" r:id="rId212"/>
    <p:sldId id="377" r:id="rId213"/>
    <p:sldId id="378" r:id="rId214"/>
    <p:sldId id="275" r:id="rId215"/>
    <p:sldId id="379" r:id="rId216"/>
    <p:sldId id="400" r:id="rId217"/>
    <p:sldId id="386" r:id="rId218"/>
    <p:sldId id="437" r:id="rId219"/>
    <p:sldId id="294" r:id="rId220"/>
    <p:sldId id="295" r:id="rId221"/>
    <p:sldId id="296" r:id="rId222"/>
    <p:sldId id="276" r:id="rId223"/>
    <p:sldId id="297" r:id="rId224"/>
    <p:sldId id="298" r:id="rId225"/>
    <p:sldId id="299" r:id="rId226"/>
    <p:sldId id="279" r:id="rId227"/>
    <p:sldId id="431" r:id="rId228"/>
    <p:sldId id="432" r:id="rId229"/>
    <p:sldId id="433" r:id="rId230"/>
    <p:sldId id="434" r:id="rId231"/>
    <p:sldId id="435" r:id="rId232"/>
    <p:sldId id="436" r:id="rId233"/>
    <p:sldId id="384" r:id="rId234"/>
    <p:sldId id="385" r:id="rId235"/>
    <p:sldId id="321" r:id="rId236"/>
    <p:sldId id="380" r:id="rId237"/>
    <p:sldId id="381" r:id="rId238"/>
    <p:sldId id="382" r:id="rId239"/>
    <p:sldId id="383" r:id="rId24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 id="{366C2275-1A47-42D8-AFE9-A22CBE37E139}">
          <p14:sldIdLst>
            <p14:sldId id="257"/>
            <p14:sldId id="263"/>
            <p14:sldId id="258"/>
            <p14:sldId id="442"/>
            <p14:sldId id="277"/>
            <p14:sldId id="362"/>
            <p14:sldId id="261"/>
            <p14:sldId id="286"/>
            <p14:sldId id="280"/>
            <p14:sldId id="260"/>
            <p14:sldId id="399"/>
          </p14:sldIdLst>
        </p14:section>
        <p14:section name="Destiny" id="{80F6AB5D-1FD8-4411-A886-21798B14AED8}">
          <p14:sldIdLst>
            <p14:sldId id="311"/>
            <p14:sldId id="408"/>
            <p14:sldId id="288"/>
            <p14:sldId id="289"/>
            <p14:sldId id="307"/>
            <p14:sldId id="438"/>
            <p14:sldId id="439"/>
            <p14:sldId id="579"/>
            <p14:sldId id="308"/>
            <p14:sldId id="332"/>
            <p14:sldId id="533"/>
            <p14:sldId id="331"/>
            <p14:sldId id="443"/>
            <p14:sldId id="580"/>
            <p14:sldId id="465"/>
            <p14:sldId id="466"/>
            <p14:sldId id="467"/>
            <p14:sldId id="305"/>
            <p14:sldId id="453"/>
            <p14:sldId id="508"/>
            <p14:sldId id="469"/>
            <p14:sldId id="458"/>
            <p14:sldId id="459"/>
            <p14:sldId id="461"/>
            <p14:sldId id="460"/>
            <p14:sldId id="506"/>
            <p14:sldId id="304"/>
            <p14:sldId id="456"/>
            <p14:sldId id="454"/>
            <p14:sldId id="462"/>
            <p14:sldId id="290"/>
            <p14:sldId id="429"/>
            <p14:sldId id="430"/>
            <p14:sldId id="457"/>
            <p14:sldId id="292"/>
            <p14:sldId id="293"/>
            <p14:sldId id="265"/>
            <p14:sldId id="314"/>
            <p14:sldId id="281"/>
            <p14:sldId id="268"/>
            <p14:sldId id="468"/>
            <p14:sldId id="470"/>
            <p14:sldId id="471"/>
            <p14:sldId id="472"/>
            <p14:sldId id="473"/>
            <p14:sldId id="507"/>
            <p14:sldId id="316"/>
            <p14:sldId id="318"/>
            <p14:sldId id="327"/>
            <p14:sldId id="319"/>
            <p14:sldId id="421"/>
          </p14:sldIdLst>
        </p14:section>
        <p14:section name="Essence" id="{0C0F886A-1B17-47FF-8F37-3CF97AF91EA2}">
          <p14:sldIdLst>
            <p14:sldId id="531"/>
            <p14:sldId id="518"/>
            <p14:sldId id="401"/>
            <p14:sldId id="402"/>
            <p14:sldId id="403"/>
            <p14:sldId id="512"/>
            <p14:sldId id="513"/>
            <p14:sldId id="406"/>
            <p14:sldId id="523"/>
            <p14:sldId id="524"/>
            <p14:sldId id="525"/>
            <p14:sldId id="526"/>
            <p14:sldId id="527"/>
            <p14:sldId id="528"/>
            <p14:sldId id="530"/>
            <p14:sldId id="514"/>
            <p14:sldId id="529"/>
            <p14:sldId id="534"/>
            <p14:sldId id="515"/>
            <p14:sldId id="511"/>
            <p14:sldId id="410"/>
            <p14:sldId id="411"/>
            <p14:sldId id="412"/>
            <p14:sldId id="413"/>
            <p14:sldId id="414"/>
            <p14:sldId id="415"/>
            <p14:sldId id="416"/>
            <p14:sldId id="417"/>
            <p14:sldId id="418"/>
            <p14:sldId id="419"/>
            <p14:sldId id="420"/>
            <p14:sldId id="516"/>
            <p14:sldId id="517"/>
            <p14:sldId id="532"/>
            <p14:sldId id="519"/>
            <p14:sldId id="520"/>
            <p14:sldId id="521"/>
            <p14:sldId id="535"/>
            <p14:sldId id="536"/>
            <p14:sldId id="537"/>
            <p14:sldId id="538"/>
            <p14:sldId id="539"/>
            <p14:sldId id="424"/>
            <p14:sldId id="425"/>
            <p14:sldId id="426"/>
            <p14:sldId id="397"/>
            <p14:sldId id="422"/>
            <p14:sldId id="423"/>
            <p14:sldId id="427"/>
            <p14:sldId id="428"/>
            <p14:sldId id="522"/>
            <p14:sldId id="334"/>
          </p14:sldIdLst>
        </p14:section>
        <p14:section name="Twilight" id="{AD468751-B3CB-422C-A818-351D6F7A295B}">
          <p14:sldIdLst>
            <p14:sldId id="540"/>
            <p14:sldId id="541"/>
            <p14:sldId id="542"/>
            <p14:sldId id="543"/>
            <p14:sldId id="544"/>
            <p14:sldId id="545"/>
            <p14:sldId id="546"/>
            <p14:sldId id="547"/>
            <p14:sldId id="548"/>
            <p14:sldId id="549"/>
            <p14:sldId id="550"/>
            <p14:sldId id="552"/>
            <p14:sldId id="553"/>
            <p14:sldId id="554"/>
            <p14:sldId id="577"/>
            <p14:sldId id="576"/>
            <p14:sldId id="556"/>
            <p14:sldId id="557"/>
            <p14:sldId id="558"/>
            <p14:sldId id="559"/>
            <p14:sldId id="560"/>
            <p14:sldId id="561"/>
            <p14:sldId id="562"/>
            <p14:sldId id="563"/>
            <p14:sldId id="578"/>
            <p14:sldId id="564"/>
            <p14:sldId id="565"/>
            <p14:sldId id="566"/>
            <p14:sldId id="567"/>
            <p14:sldId id="568"/>
            <p14:sldId id="569"/>
            <p14:sldId id="570"/>
            <p14:sldId id="573"/>
            <p14:sldId id="571"/>
            <p14:sldId id="572"/>
            <p14:sldId id="574"/>
            <p14:sldId id="575"/>
          </p14:sldIdLst>
        </p14:section>
        <p14:section name="Vengeance" id="{7FB0A551-52B9-44F0-9AE1-EBA2D7C4E6CE}">
          <p14:sldIdLst>
            <p14:sldId id="320"/>
            <p14:sldId id="367"/>
            <p14:sldId id="475"/>
            <p14:sldId id="476"/>
            <p14:sldId id="477"/>
            <p14:sldId id="504"/>
            <p14:sldId id="348"/>
            <p14:sldId id="349"/>
            <p14:sldId id="479"/>
            <p14:sldId id="502"/>
            <p14:sldId id="350"/>
            <p14:sldId id="493"/>
            <p14:sldId id="503"/>
            <p14:sldId id="351"/>
            <p14:sldId id="491"/>
            <p14:sldId id="264"/>
            <p14:sldId id="267"/>
            <p14:sldId id="266"/>
            <p14:sldId id="492"/>
            <p14:sldId id="353"/>
            <p14:sldId id="509"/>
            <p14:sldId id="355"/>
            <p14:sldId id="356"/>
            <p14:sldId id="363"/>
            <p14:sldId id="357"/>
            <p14:sldId id="485"/>
            <p14:sldId id="486"/>
            <p14:sldId id="487"/>
            <p14:sldId id="352"/>
            <p14:sldId id="488"/>
            <p14:sldId id="489"/>
            <p14:sldId id="494"/>
            <p14:sldId id="501"/>
            <p14:sldId id="510"/>
            <p14:sldId id="500"/>
            <p14:sldId id="480"/>
            <p14:sldId id="481"/>
            <p14:sldId id="482"/>
            <p14:sldId id="483"/>
            <p14:sldId id="490"/>
            <p14:sldId id="496"/>
            <p14:sldId id="497"/>
            <p14:sldId id="498"/>
            <p14:sldId id="505"/>
            <p14:sldId id="499"/>
            <p14:sldId id="484"/>
            <p14:sldId id="495"/>
          </p14:sldIdLst>
        </p14:section>
        <p14:section name="Dragonis" id="{311D0DC0-324F-406C-AA2C-5707443751E8}">
          <p14:sldIdLst>
            <p14:sldId id="388"/>
            <p14:sldId id="370"/>
            <p14:sldId id="369"/>
            <p14:sldId id="300"/>
            <p14:sldId id="310"/>
            <p14:sldId id="301"/>
            <p14:sldId id="274"/>
            <p14:sldId id="371"/>
            <p14:sldId id="372"/>
            <p14:sldId id="373"/>
            <p14:sldId id="374"/>
            <p14:sldId id="375"/>
            <p14:sldId id="376"/>
            <p14:sldId id="377"/>
            <p14:sldId id="378"/>
            <p14:sldId id="275"/>
            <p14:sldId id="379"/>
            <p14:sldId id="400"/>
          </p14:sldIdLst>
        </p14:section>
        <p14:section name="Vortex" id="{FEEB3AFD-E760-4E6F-81F1-3AC473F6E75D}">
          <p14:sldIdLst>
            <p14:sldId id="386"/>
            <p14:sldId id="437"/>
            <p14:sldId id="294"/>
            <p14:sldId id="295"/>
            <p14:sldId id="296"/>
            <p14:sldId id="276"/>
            <p14:sldId id="297"/>
            <p14:sldId id="298"/>
            <p14:sldId id="299"/>
            <p14:sldId id="279"/>
            <p14:sldId id="431"/>
            <p14:sldId id="432"/>
            <p14:sldId id="433"/>
            <p14:sldId id="434"/>
            <p14:sldId id="435"/>
            <p14:sldId id="436"/>
            <p14:sldId id="384"/>
            <p14:sldId id="385"/>
            <p14:sldId id="321"/>
            <p14:sldId id="380"/>
            <p14:sldId id="381"/>
            <p14:sldId id="382"/>
            <p14:sldId id="3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A9"/>
    <a:srgbClr val="A945FF"/>
    <a:srgbClr val="FF7000"/>
    <a:srgbClr val="70C7FF"/>
    <a:srgbClr val="2070C1"/>
    <a:srgbClr val="C745FF"/>
    <a:srgbClr val="80F0FF"/>
    <a:srgbClr val="2090FF"/>
    <a:srgbClr val="9040F1"/>
    <a:srgbClr val="207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51" d="100"/>
          <a:sy n="51" d="100"/>
        </p:scale>
        <p:origin x="2164" y="64"/>
      </p:cViewPr>
      <p:guideLst/>
    </p:cSldViewPr>
  </p:slideViewPr>
  <p:notesTextViewPr>
    <p:cViewPr>
      <p:scale>
        <a:sx n="1" d="1"/>
        <a:sy n="1" d="1"/>
      </p:scale>
      <p:origin x="0" y="0"/>
    </p:cViewPr>
  </p:notesTextViewPr>
  <p:sorterViewPr>
    <p:cViewPr>
      <p:scale>
        <a:sx n="90" d="100"/>
        <a:sy n="90" d="100"/>
      </p:scale>
      <p:origin x="0" y="-1666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5581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40009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811461" rtl="0" eaLnBrk="1" latinLnBrk="0" hangingPunct="1">
        <a:lnSpc>
          <a:spcPct val="90000"/>
        </a:lnSpc>
        <a:spcBef>
          <a:spcPct val="0"/>
        </a:spcBef>
        <a:buNone/>
        <a:defRPr sz="3904" kern="1200">
          <a:solidFill>
            <a:schemeClr val="tx1"/>
          </a:solidFill>
          <a:latin typeface="+mj-lt"/>
          <a:ea typeface="+mj-ea"/>
          <a:cs typeface="+mj-cs"/>
        </a:defRPr>
      </a:lvl1pPr>
    </p:titleStyle>
    <p:bodyStyle>
      <a:lvl1pPr marL="202866" indent="-202866" algn="l" defTabSz="811461" rtl="0" eaLnBrk="1" latinLnBrk="0" hangingPunct="1">
        <a:lnSpc>
          <a:spcPct val="90000"/>
        </a:lnSpc>
        <a:spcBef>
          <a:spcPts val="888"/>
        </a:spcBef>
        <a:buFont typeface="Arial" panose="020B0604020202020204" pitchFamily="34" charset="0"/>
        <a:buChar char="•"/>
        <a:defRPr sz="2485" kern="1200">
          <a:solidFill>
            <a:schemeClr val="tx1"/>
          </a:solidFill>
          <a:latin typeface="+mn-lt"/>
          <a:ea typeface="+mn-ea"/>
          <a:cs typeface="+mn-cs"/>
        </a:defRPr>
      </a:lvl1pPr>
      <a:lvl2pPr marL="608597" indent="-202866" algn="l" defTabSz="811461" rtl="0" eaLnBrk="1" latinLnBrk="0" hangingPunct="1">
        <a:lnSpc>
          <a:spcPct val="90000"/>
        </a:lnSpc>
        <a:spcBef>
          <a:spcPts val="443"/>
        </a:spcBef>
        <a:buFont typeface="Arial" panose="020B0604020202020204" pitchFamily="34" charset="0"/>
        <a:buChar char="•"/>
        <a:defRPr sz="2130" kern="1200">
          <a:solidFill>
            <a:schemeClr val="tx1"/>
          </a:solidFill>
          <a:latin typeface="+mn-lt"/>
          <a:ea typeface="+mn-ea"/>
          <a:cs typeface="+mn-cs"/>
        </a:defRPr>
      </a:lvl2pPr>
      <a:lvl3pPr marL="1014327" indent="-202866" algn="l" defTabSz="811461" rtl="0" eaLnBrk="1" latinLnBrk="0" hangingPunct="1">
        <a:lnSpc>
          <a:spcPct val="90000"/>
        </a:lnSpc>
        <a:spcBef>
          <a:spcPts val="443"/>
        </a:spcBef>
        <a:buFont typeface="Arial" panose="020B0604020202020204" pitchFamily="34" charset="0"/>
        <a:buChar char="•"/>
        <a:defRPr sz="1775" kern="1200">
          <a:solidFill>
            <a:schemeClr val="tx1"/>
          </a:solidFill>
          <a:latin typeface="+mn-lt"/>
          <a:ea typeface="+mn-ea"/>
          <a:cs typeface="+mn-cs"/>
        </a:defRPr>
      </a:lvl3pPr>
      <a:lvl4pPr marL="1420058" indent="-202866" algn="l" defTabSz="811461" rtl="0" eaLnBrk="1" latinLnBrk="0" hangingPunct="1">
        <a:lnSpc>
          <a:spcPct val="90000"/>
        </a:lnSpc>
        <a:spcBef>
          <a:spcPts val="443"/>
        </a:spcBef>
        <a:buFont typeface="Arial" panose="020B0604020202020204" pitchFamily="34" charset="0"/>
        <a:buChar char="•"/>
        <a:defRPr sz="1597" kern="1200">
          <a:solidFill>
            <a:schemeClr val="tx1"/>
          </a:solidFill>
          <a:latin typeface="+mn-lt"/>
          <a:ea typeface="+mn-ea"/>
          <a:cs typeface="+mn-cs"/>
        </a:defRPr>
      </a:lvl4pPr>
      <a:lvl5pPr marL="1825789" indent="-202866" algn="l" defTabSz="811461" rtl="0" eaLnBrk="1" latinLnBrk="0" hangingPunct="1">
        <a:lnSpc>
          <a:spcPct val="90000"/>
        </a:lnSpc>
        <a:spcBef>
          <a:spcPts val="443"/>
        </a:spcBef>
        <a:buFont typeface="Arial" panose="020B0604020202020204" pitchFamily="34" charset="0"/>
        <a:buChar char="•"/>
        <a:defRPr sz="1597" kern="1200">
          <a:solidFill>
            <a:schemeClr val="tx1"/>
          </a:solidFill>
          <a:latin typeface="+mn-lt"/>
          <a:ea typeface="+mn-ea"/>
          <a:cs typeface="+mn-cs"/>
        </a:defRPr>
      </a:lvl5pPr>
      <a:lvl6pPr marL="2231519" indent="-202866" algn="l" defTabSz="811461" rtl="0" eaLnBrk="1" latinLnBrk="0" hangingPunct="1">
        <a:lnSpc>
          <a:spcPct val="90000"/>
        </a:lnSpc>
        <a:spcBef>
          <a:spcPts val="443"/>
        </a:spcBef>
        <a:buFont typeface="Arial" panose="020B0604020202020204" pitchFamily="34" charset="0"/>
        <a:buChar char="•"/>
        <a:defRPr sz="1597" kern="1200">
          <a:solidFill>
            <a:schemeClr val="tx1"/>
          </a:solidFill>
          <a:latin typeface="+mn-lt"/>
          <a:ea typeface="+mn-ea"/>
          <a:cs typeface="+mn-cs"/>
        </a:defRPr>
      </a:lvl6pPr>
      <a:lvl7pPr marL="2637250" indent="-202866" algn="l" defTabSz="811461" rtl="0" eaLnBrk="1" latinLnBrk="0" hangingPunct="1">
        <a:lnSpc>
          <a:spcPct val="90000"/>
        </a:lnSpc>
        <a:spcBef>
          <a:spcPts val="443"/>
        </a:spcBef>
        <a:buFont typeface="Arial" panose="020B0604020202020204" pitchFamily="34" charset="0"/>
        <a:buChar char="•"/>
        <a:defRPr sz="1597" kern="1200">
          <a:solidFill>
            <a:schemeClr val="tx1"/>
          </a:solidFill>
          <a:latin typeface="+mn-lt"/>
          <a:ea typeface="+mn-ea"/>
          <a:cs typeface="+mn-cs"/>
        </a:defRPr>
      </a:lvl7pPr>
      <a:lvl8pPr marL="3042981" indent="-202866" algn="l" defTabSz="811461" rtl="0" eaLnBrk="1" latinLnBrk="0" hangingPunct="1">
        <a:lnSpc>
          <a:spcPct val="90000"/>
        </a:lnSpc>
        <a:spcBef>
          <a:spcPts val="443"/>
        </a:spcBef>
        <a:buFont typeface="Arial" panose="020B0604020202020204" pitchFamily="34" charset="0"/>
        <a:buChar char="•"/>
        <a:defRPr sz="1597" kern="1200">
          <a:solidFill>
            <a:schemeClr val="tx1"/>
          </a:solidFill>
          <a:latin typeface="+mn-lt"/>
          <a:ea typeface="+mn-ea"/>
          <a:cs typeface="+mn-cs"/>
        </a:defRPr>
      </a:lvl8pPr>
      <a:lvl9pPr marL="3448712" indent="-202866" algn="l" defTabSz="811461" rtl="0" eaLnBrk="1" latinLnBrk="0" hangingPunct="1">
        <a:lnSpc>
          <a:spcPct val="90000"/>
        </a:lnSpc>
        <a:spcBef>
          <a:spcPts val="443"/>
        </a:spcBef>
        <a:buFont typeface="Arial" panose="020B0604020202020204" pitchFamily="34" charset="0"/>
        <a:buChar char="•"/>
        <a:defRPr sz="1597" kern="1200">
          <a:solidFill>
            <a:schemeClr val="tx1"/>
          </a:solidFill>
          <a:latin typeface="+mn-lt"/>
          <a:ea typeface="+mn-ea"/>
          <a:cs typeface="+mn-cs"/>
        </a:defRPr>
      </a:lvl9pPr>
    </p:bodyStyle>
    <p:otherStyle>
      <a:defPPr>
        <a:defRPr lang="en-US"/>
      </a:defPPr>
      <a:lvl1pPr marL="0" algn="l" defTabSz="811461" rtl="0" eaLnBrk="1" latinLnBrk="0" hangingPunct="1">
        <a:defRPr sz="1597" kern="1200">
          <a:solidFill>
            <a:schemeClr val="tx1"/>
          </a:solidFill>
          <a:latin typeface="+mn-lt"/>
          <a:ea typeface="+mn-ea"/>
          <a:cs typeface="+mn-cs"/>
        </a:defRPr>
      </a:lvl1pPr>
      <a:lvl2pPr marL="405731" algn="l" defTabSz="811461" rtl="0" eaLnBrk="1" latinLnBrk="0" hangingPunct="1">
        <a:defRPr sz="1597" kern="1200">
          <a:solidFill>
            <a:schemeClr val="tx1"/>
          </a:solidFill>
          <a:latin typeface="+mn-lt"/>
          <a:ea typeface="+mn-ea"/>
          <a:cs typeface="+mn-cs"/>
        </a:defRPr>
      </a:lvl2pPr>
      <a:lvl3pPr marL="811461" algn="l" defTabSz="811461" rtl="0" eaLnBrk="1" latinLnBrk="0" hangingPunct="1">
        <a:defRPr sz="1597" kern="1200">
          <a:solidFill>
            <a:schemeClr val="tx1"/>
          </a:solidFill>
          <a:latin typeface="+mn-lt"/>
          <a:ea typeface="+mn-ea"/>
          <a:cs typeface="+mn-cs"/>
        </a:defRPr>
      </a:lvl3pPr>
      <a:lvl4pPr marL="1217192" algn="l" defTabSz="811461" rtl="0" eaLnBrk="1" latinLnBrk="0" hangingPunct="1">
        <a:defRPr sz="1597" kern="1200">
          <a:solidFill>
            <a:schemeClr val="tx1"/>
          </a:solidFill>
          <a:latin typeface="+mn-lt"/>
          <a:ea typeface="+mn-ea"/>
          <a:cs typeface="+mn-cs"/>
        </a:defRPr>
      </a:lvl4pPr>
      <a:lvl5pPr marL="1622923" algn="l" defTabSz="811461" rtl="0" eaLnBrk="1" latinLnBrk="0" hangingPunct="1">
        <a:defRPr sz="1597" kern="1200">
          <a:solidFill>
            <a:schemeClr val="tx1"/>
          </a:solidFill>
          <a:latin typeface="+mn-lt"/>
          <a:ea typeface="+mn-ea"/>
          <a:cs typeface="+mn-cs"/>
        </a:defRPr>
      </a:lvl5pPr>
      <a:lvl6pPr marL="2028655" algn="l" defTabSz="811461" rtl="0" eaLnBrk="1" latinLnBrk="0" hangingPunct="1">
        <a:defRPr sz="1597" kern="1200">
          <a:solidFill>
            <a:schemeClr val="tx1"/>
          </a:solidFill>
          <a:latin typeface="+mn-lt"/>
          <a:ea typeface="+mn-ea"/>
          <a:cs typeface="+mn-cs"/>
        </a:defRPr>
      </a:lvl6pPr>
      <a:lvl7pPr marL="2434385" algn="l" defTabSz="811461" rtl="0" eaLnBrk="1" latinLnBrk="0" hangingPunct="1">
        <a:defRPr sz="1597" kern="1200">
          <a:solidFill>
            <a:schemeClr val="tx1"/>
          </a:solidFill>
          <a:latin typeface="+mn-lt"/>
          <a:ea typeface="+mn-ea"/>
          <a:cs typeface="+mn-cs"/>
        </a:defRPr>
      </a:lvl7pPr>
      <a:lvl8pPr marL="2840116" algn="l" defTabSz="811461" rtl="0" eaLnBrk="1" latinLnBrk="0" hangingPunct="1">
        <a:defRPr sz="1597" kern="1200">
          <a:solidFill>
            <a:schemeClr val="tx1"/>
          </a:solidFill>
          <a:latin typeface="+mn-lt"/>
          <a:ea typeface="+mn-ea"/>
          <a:cs typeface="+mn-cs"/>
        </a:defRPr>
      </a:lvl8pPr>
      <a:lvl9pPr marL="3245847" algn="l" defTabSz="811461" rtl="0" eaLnBrk="1" latinLnBrk="0" hangingPunct="1">
        <a:defRPr sz="15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Effect</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S</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88402"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Power</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049500"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Spirit</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24077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Effect</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FUSION</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88402"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Power</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049500"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Spirit</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36385296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Once per turn, if you spawn a spirit, you can draw 1 card, but shuffle 1 card from your hand into your deck at the end of this turn.</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125389"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Magical </a:t>
            </a:r>
            <a:r>
              <a:rPr lang="en-GB" sz="3600" dirty="0" err="1" smtClean="0">
                <a:solidFill>
                  <a:srgbClr val="FF00A9"/>
                </a:solidFill>
                <a:latin typeface="Patrick Hand SC" panose="00000500000000000000" pitchFamily="2" charset="0"/>
                <a:cs typeface="Rajdhani" panose="02000000000000000000" pitchFamily="2" charset="0"/>
              </a:rPr>
              <a:t>Menagery</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307138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Twice per turn, if a spell effect is activated, you can recover 400 health or add a spirit from your graveyard to your hand, but you cannot activate the same effect twice.</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60142"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Mystical Lake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2423768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While you control a plant, elemental, or natural spirit, spirits your opponent controls cannot attack. You can control 1 more spell.</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260589"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Nature’s Enchanting Symphony</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5556194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Once per turn, you can spawn a plant, elemental, or natural spirit from your graveyard, or spawn a plant, elemental, or natural spirit from your hand without sacrificing. You can control 1 more spell.</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907655"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Nature’s Playful Tune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675459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Once per turn, if a plant, elemental, or natural spirit is destroyed, recover health equal to its power. You can control 1 more spell. If this card is destroyed, you can add a ‘Nature’s’ spell from your deck to your hand.</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318023"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Nature’s Tearful Melody</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6131421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Your spirits gain </a:t>
            </a:r>
            <a:r>
              <a:rPr lang="en-GB" sz="3000" dirty="0">
                <a:solidFill>
                  <a:srgbClr val="FF00A9"/>
                </a:solidFill>
                <a:latin typeface="Cafeteria" pitchFamily="50" charset="0"/>
                <a:cs typeface="Rajdhani" panose="02000000000000000000" pitchFamily="2" charset="0"/>
              </a:rPr>
              <a:t>200 power for each spirit you control</a:t>
            </a:r>
            <a:r>
              <a:rPr lang="en-GB" sz="3000" dirty="0" smtClean="0">
                <a:solidFill>
                  <a:srgbClr val="FF00A9"/>
                </a:solidFill>
                <a:latin typeface="Cafeteria" pitchFamily="50" charset="0"/>
                <a:cs typeface="Rajdhani" panose="02000000000000000000" pitchFamily="2" charset="0"/>
              </a:rPr>
              <a:t>. Once per turn, you can sacrifice a spirit you control to recover health equal to its original power.</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91214"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Santa’s Spell</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38096319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188606"/>
          </a:xfrm>
          <a:prstGeom prst="rect">
            <a:avLst/>
          </a:prstGeom>
          <a:noFill/>
        </p:spPr>
        <p:txBody>
          <a:bodyPr wrap="square" lIns="248400" tIns="151200" rIns="248400" bIns="248400" rtlCol="0" anchor="t">
            <a:spAutoFit/>
          </a:bodyPr>
          <a:lstStyle/>
          <a:p>
            <a:pPr>
              <a:spcAft>
                <a:spcPts val="600"/>
              </a:spcAft>
            </a:pPr>
            <a:r>
              <a:rPr lang="en-GB" sz="3000" dirty="0" smtClean="0">
                <a:solidFill>
                  <a:srgbClr val="FF00A9"/>
                </a:solidFill>
                <a:latin typeface="Cafeteria" pitchFamily="50" charset="0"/>
                <a:cs typeface="Rajdhani" panose="02000000000000000000" pitchFamily="2" charset="0"/>
              </a:rPr>
              <a:t>Roll a dice, then activate 1 of the following effects:</a:t>
            </a:r>
          </a:p>
          <a:p>
            <a:r>
              <a:rPr lang="en-GB" sz="2700" dirty="0" smtClean="0">
                <a:solidFill>
                  <a:srgbClr val="FF00A9"/>
                </a:solidFill>
                <a:latin typeface="Cafeteria" pitchFamily="50" charset="0"/>
                <a:cs typeface="Rajdhani" panose="02000000000000000000" pitchFamily="2" charset="0"/>
              </a:rPr>
              <a:t>1/2 – destroy up to 3 random cards your opponent controls.</a:t>
            </a:r>
          </a:p>
          <a:p>
            <a:r>
              <a:rPr lang="en-GB" sz="2700" dirty="0" smtClean="0">
                <a:solidFill>
                  <a:srgbClr val="FF00A9"/>
                </a:solidFill>
                <a:latin typeface="Cafeteria" pitchFamily="50" charset="0"/>
                <a:cs typeface="Rajdhani" panose="02000000000000000000" pitchFamily="2" charset="0"/>
              </a:rPr>
              <a:t>3/4 – destroy up to 3 random cards in your opponent’s hand.</a:t>
            </a:r>
          </a:p>
          <a:p>
            <a:r>
              <a:rPr lang="en-GB" sz="2700" dirty="0" smtClean="0">
                <a:solidFill>
                  <a:srgbClr val="FF00A9"/>
                </a:solidFill>
                <a:latin typeface="Cafeteria" pitchFamily="50" charset="0"/>
                <a:cs typeface="Rajdhani" panose="02000000000000000000" pitchFamily="2" charset="0"/>
              </a:rPr>
              <a:t>5/6 – destroy up to 3 random cards in your opponent’s deck.</a:t>
            </a:r>
            <a:endParaRPr lang="en-GB" sz="27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45853"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Santa’s Surprise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51366194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Remains active until you draw 3 cards. While active, your opponent cannot attack.</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10825"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Shining Barrier</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612178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When your opponent attacks, neutralise the attack. The attacking spirit cannot attack until the end of their next turn.</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561406"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Shocking Shockwave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7578614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When a spirit is spawned, destroy it.</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048171"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Spawn Trap</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641657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ect"/>
          <p:cNvCxnSpPr/>
          <p:nvPr/>
        </p:nvCxnSpPr>
        <p:spPr>
          <a:xfrm>
            <a:off x="180000" y="9108848"/>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7782016"/>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ect"/>
          <p:cNvCxnSpPr/>
          <p:nvPr/>
        </p:nvCxnSpPr>
        <p:spPr>
          <a:xfrm>
            <a:off x="180000" y="7096564"/>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ect"/>
          <p:cNvCxnSpPr/>
          <p:nvPr/>
        </p:nvCxnSpPr>
        <p:spPr>
          <a:xfrm>
            <a:off x="180000" y="3390984"/>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ect"/>
          <p:cNvCxnSpPr/>
          <p:nvPr/>
        </p:nvCxnSpPr>
        <p:spPr>
          <a:xfrm>
            <a:off x="180000" y="2348826"/>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chemeClr val="accent6"/>
                </a:solidFill>
                <a:latin typeface="Whitney" pitchFamily="50" charset="0"/>
                <a:cs typeface="Rajdhani" panose="02000000000000000000" pitchFamily="2" charset="0"/>
              </a:rPr>
              <a:t>CELESTIAL</a:t>
            </a:r>
            <a:endParaRPr lang="en-GB" sz="2000" dirty="0">
              <a:solidFill>
                <a:schemeClr val="accent6"/>
              </a:solidFill>
              <a:latin typeface="Whitney" pitchFamily="50" charset="0"/>
              <a:cs typeface="Rajdhani" panose="02000000000000000000" pitchFamily="2" charset="0"/>
            </a:endParaRPr>
          </a:p>
        </p:txBody>
      </p:sp>
      <p:sp>
        <p:nvSpPr>
          <p:cNvPr id="34" name="desc"/>
          <p:cNvSpPr txBox="1"/>
          <p:nvPr/>
        </p:nvSpPr>
        <p:spPr>
          <a:xfrm>
            <a:off x="180000" y="7782016"/>
            <a:ext cx="6498000" cy="819001"/>
          </a:xfrm>
          <a:prstGeom prst="rect">
            <a:avLst/>
          </a:prstGeom>
          <a:noFill/>
        </p:spPr>
        <p:txBody>
          <a:bodyPr wrap="square" lIns="248400" tIns="151200" rIns="248400" bIns="248400" rtlCol="0" anchor="t">
            <a:spAutoFit/>
          </a:bodyPr>
          <a:lstStyle/>
          <a:p>
            <a:r>
              <a:rPr lang="en-GB" sz="2700" dirty="0" smtClean="0">
                <a:solidFill>
                  <a:schemeClr val="accent6"/>
                </a:solidFill>
                <a:latin typeface="Cafeteria" pitchFamily="50" charset="0"/>
                <a:cs typeface="Rajdhani" panose="02000000000000000000" pitchFamily="2" charset="0"/>
              </a:rPr>
              <a:t>Effect</a:t>
            </a:r>
            <a:endParaRPr lang="en-GB" sz="2700" dirty="0">
              <a:solidFill>
                <a:schemeClr val="accent6"/>
              </a:solidFill>
              <a:latin typeface="Cafeteria" pitchFamily="50" charset="0"/>
              <a:cs typeface="Rajdhani" panose="02000000000000000000" pitchFamily="2" charset="0"/>
            </a:endParaRPr>
          </a:p>
        </p:txBody>
      </p:sp>
      <p:sp>
        <p:nvSpPr>
          <p:cNvPr id="19" name="attack"/>
          <p:cNvSpPr txBox="1"/>
          <p:nvPr/>
        </p:nvSpPr>
        <p:spPr>
          <a:xfrm>
            <a:off x="180000" y="7096564"/>
            <a:ext cx="6498000" cy="690074"/>
          </a:xfrm>
          <a:prstGeom prst="rect">
            <a:avLst/>
          </a:prstGeom>
          <a:noFill/>
        </p:spPr>
        <p:txBody>
          <a:bodyPr wrap="square" lIns="248400" tIns="151200" rIns="248400" bIns="151200" rtlCol="0" anchor="t">
            <a:spAutoFit/>
          </a:bodyPr>
          <a:lstStyle/>
          <a:p>
            <a:r>
              <a:rPr lang="en-GB" sz="2500" dirty="0" smtClean="0">
                <a:solidFill>
                  <a:schemeClr val="accent6"/>
                </a:solidFill>
                <a:latin typeface="Whitney" pitchFamily="50" charset="0"/>
                <a:cs typeface="Rajdhani" panose="02000000000000000000" pitchFamily="2" charset="0"/>
              </a:rPr>
              <a:t>sacrifices</a:t>
            </a:r>
          </a:p>
        </p:txBody>
      </p:sp>
      <p:sp>
        <p:nvSpPr>
          <p:cNvPr id="15" name="sacrifice"/>
          <p:cNvSpPr txBox="1"/>
          <p:nvPr/>
        </p:nvSpPr>
        <p:spPr>
          <a:xfrm>
            <a:off x="180000" y="2355787"/>
            <a:ext cx="6498000" cy="1036747"/>
          </a:xfrm>
          <a:prstGeom prst="rect">
            <a:avLst/>
          </a:prstGeom>
          <a:noFill/>
        </p:spPr>
        <p:txBody>
          <a:bodyPr wrap="square" lIns="248400" tIns="151200" rIns="248400" bIns="151200" rtlCol="0" anchor="t">
            <a:spAutoFit/>
          </a:bodyPr>
          <a:lstStyle/>
          <a:p>
            <a:r>
              <a:rPr lang="en-GB" sz="2400" dirty="0" smtClean="0">
                <a:solidFill>
                  <a:schemeClr val="accent6"/>
                </a:solidFill>
                <a:latin typeface="Whitney" pitchFamily="50" charset="0"/>
                <a:cs typeface="Rajdhani" panose="02000000000000000000" pitchFamily="2" charset="0"/>
              </a:rPr>
              <a:t>Attacks</a:t>
            </a:r>
          </a:p>
          <a:p>
            <a:endParaRPr lang="en-GB" sz="2400" dirty="0" smtClean="0">
              <a:solidFill>
                <a:schemeClr val="accent6"/>
              </a:solidFill>
              <a:latin typeface="Whitney" pitchFamily="50" charset="0"/>
              <a:cs typeface="Rajdhani" panose="02000000000000000000" pitchFamily="2" charset="0"/>
            </a:endParaRPr>
          </a:p>
        </p:txBody>
      </p:sp>
      <p:sp>
        <p:nvSpPr>
          <p:cNvPr id="13" name="capt"/>
          <p:cNvSpPr txBox="1"/>
          <p:nvPr/>
        </p:nvSpPr>
        <p:spPr>
          <a:xfrm>
            <a:off x="180000" y="1127104"/>
            <a:ext cx="6498000" cy="1228683"/>
          </a:xfrm>
          <a:prstGeom prst="rect">
            <a:avLst/>
          </a:prstGeom>
          <a:noFill/>
        </p:spPr>
        <p:txBody>
          <a:bodyPr wrap="square" lIns="248400" tIns="151200" rIns="248400" bIns="151200" rtlCol="0" anchor="t">
            <a:spAutoFit/>
          </a:bodyPr>
          <a:lstStyle/>
          <a:p>
            <a:r>
              <a:rPr lang="en-GB" sz="2000" i="1" dirty="0" smtClean="0">
                <a:solidFill>
                  <a:schemeClr val="accent6"/>
                </a:solidFill>
                <a:latin typeface="Whitney Book" pitchFamily="50" charset="0"/>
                <a:cs typeface="Rajdhani" panose="02000000000000000000" pitchFamily="2" charset="0"/>
              </a:rPr>
              <a:t>Description</a:t>
            </a:r>
          </a:p>
          <a:p>
            <a:endParaRPr lang="en-GB" sz="2000" i="1" dirty="0">
              <a:solidFill>
                <a:schemeClr val="accent6"/>
              </a:solidFill>
              <a:latin typeface="Whitney Book" pitchFamily="50" charset="0"/>
              <a:cs typeface="Rajdhani" panose="02000000000000000000" pitchFamily="2" charset="0"/>
            </a:endParaRPr>
          </a:p>
          <a:p>
            <a:endParaRPr lang="en-GB" sz="2000" i="1" dirty="0">
              <a:solidFill>
                <a:schemeClr val="accent6"/>
              </a:solidFill>
              <a:latin typeface="Whitney Book" pitchFamily="50" charset="0"/>
              <a:cs typeface="Rajdhani" panose="02000000000000000000" pitchFamily="2" charset="0"/>
            </a:endParaRPr>
          </a:p>
        </p:txBody>
      </p:sp>
      <p:sp>
        <p:nvSpPr>
          <p:cNvPr id="8" name="title"/>
          <p:cNvSpPr txBox="1"/>
          <p:nvPr/>
        </p:nvSpPr>
        <p:spPr>
          <a:xfrm>
            <a:off x="391673" y="307253"/>
            <a:ext cx="1679481" cy="699404"/>
          </a:xfrm>
          <a:prstGeom prst="rect">
            <a:avLst/>
          </a:prstGeom>
          <a:noFill/>
        </p:spPr>
        <p:txBody>
          <a:bodyPr wrap="none" lIns="72000" tIns="72000" rIns="72000" bIns="72000" rtlCol="0" anchor="ctr">
            <a:spAutoFit/>
          </a:bodyPr>
          <a:lstStyle/>
          <a:p>
            <a:r>
              <a:rPr lang="en-GB" sz="3600" dirty="0" smtClean="0">
                <a:solidFill>
                  <a:schemeClr val="accent6"/>
                </a:solidFill>
                <a:latin typeface="Patrick Hand SC" panose="00000500000000000000" pitchFamily="2" charset="0"/>
                <a:cs typeface="Rajdhani" panose="02000000000000000000" pitchFamily="2" charset="0"/>
              </a:rPr>
              <a:t>Celestial</a:t>
            </a:r>
            <a:endParaRPr lang="en-GB" sz="3600" dirty="0">
              <a:solidFill>
                <a:schemeClr val="accent6"/>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00494510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When a spell is placed, destroy it. That spell cannot be activated in response.</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860619"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Spell Trap</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8181612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Half the power of 1 spirit in the arena.</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206868"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Spirit Shrink</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1614220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212853"/>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215638"/>
            <a:ext cx="6498000" cy="2896493"/>
          </a:xfrm>
          <a:prstGeom prst="rect">
            <a:avLst/>
          </a:prstGeom>
          <a:noFill/>
        </p:spPr>
        <p:txBody>
          <a:bodyPr wrap="square" lIns="248400" tIns="151200" rIns="248400" bIns="248400" rtlCol="0" anchor="t">
            <a:spAutoFit/>
          </a:bodyPr>
          <a:lstStyle/>
          <a:p>
            <a:r>
              <a:rPr lang="en-GB" sz="2700" dirty="0" smtClean="0">
                <a:solidFill>
                  <a:srgbClr val="FF00A9"/>
                </a:solidFill>
                <a:latin typeface="Cafeteria" pitchFamily="50" charset="0"/>
                <a:cs typeface="Rajdhani" panose="02000000000000000000" pitchFamily="2" charset="0"/>
              </a:rPr>
              <a:t>Once per turn, you can sacrifice a spirit you control and attach it to this spell; alternatively, sacrifice 500 health to detach a spirit and add it to your hand. While active, your spirits require fewer sacrifices to spawn equal to the number of attached spirits. When this spell is destroyed, you can recover </a:t>
            </a:r>
            <a:r>
              <a:rPr lang="en-GB" sz="2700" dirty="0">
                <a:solidFill>
                  <a:srgbClr val="FF00A9"/>
                </a:solidFill>
                <a:latin typeface="Cafeteria" pitchFamily="50" charset="0"/>
                <a:cs typeface="Rajdhani" panose="02000000000000000000" pitchFamily="2" charset="0"/>
              </a:rPr>
              <a:t>5</a:t>
            </a:r>
            <a:r>
              <a:rPr lang="en-GB" sz="2700" dirty="0" smtClean="0">
                <a:solidFill>
                  <a:srgbClr val="FF00A9"/>
                </a:solidFill>
                <a:latin typeface="Cafeteria" pitchFamily="50" charset="0"/>
                <a:cs typeface="Rajdhani" panose="02000000000000000000" pitchFamily="2" charset="0"/>
              </a:rPr>
              <a:t>00 health for each attached spirit.</a:t>
            </a:r>
            <a:endParaRPr lang="en-GB" sz="27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251752"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Spirit Temple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88107856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Return any cards that left the arena this or last turn to the arena, then both players pass 3 turns without action.</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04276"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Time Turner</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7205030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2684768"/>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ect"/>
          <p:cNvCxnSpPr/>
          <p:nvPr/>
        </p:nvCxnSpPr>
        <p:spPr>
          <a:xfrm>
            <a:off x="180000" y="9108848"/>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7043352"/>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ect"/>
          <p:cNvCxnSpPr/>
          <p:nvPr/>
        </p:nvCxnSpPr>
        <p:spPr>
          <a:xfrm>
            <a:off x="180000" y="3767692"/>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ect"/>
          <p:cNvCxnSpPr/>
          <p:nvPr/>
        </p:nvCxnSpPr>
        <p:spPr>
          <a:xfrm>
            <a:off x="180000" y="6357900"/>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chemeClr val="accent6"/>
                </a:solidFill>
                <a:latin typeface="Whitney" pitchFamily="50" charset="0"/>
                <a:cs typeface="Rajdhani" panose="02000000000000000000" pitchFamily="2" charset="0"/>
              </a:rPr>
              <a:t>Celestial</a:t>
            </a:r>
            <a:endParaRPr lang="en-GB" sz="2000" dirty="0">
              <a:solidFill>
                <a:schemeClr val="accent6"/>
              </a:solidFill>
              <a:latin typeface="Whitney" pitchFamily="50" charset="0"/>
              <a:cs typeface="Rajdhani" panose="02000000000000000000" pitchFamily="2" charset="0"/>
            </a:endParaRPr>
          </a:p>
        </p:txBody>
      </p:sp>
      <p:sp>
        <p:nvSpPr>
          <p:cNvPr id="13" name="capt"/>
          <p:cNvSpPr txBox="1"/>
          <p:nvPr/>
        </p:nvSpPr>
        <p:spPr>
          <a:xfrm>
            <a:off x="180000" y="1127104"/>
            <a:ext cx="6498000" cy="1557664"/>
          </a:xfrm>
          <a:prstGeom prst="rect">
            <a:avLst/>
          </a:prstGeom>
          <a:noFill/>
        </p:spPr>
        <p:txBody>
          <a:bodyPr wrap="square" lIns="248400" tIns="151200" rIns="248400" bIns="248400" rtlCol="0" anchor="t">
            <a:spAutoFit/>
          </a:bodyPr>
          <a:lstStyle/>
          <a:p>
            <a:r>
              <a:rPr lang="en-GB" sz="2500" i="1" dirty="0" smtClean="0">
                <a:solidFill>
                  <a:schemeClr val="accent6"/>
                </a:solidFill>
                <a:latin typeface="Whitney Book" pitchFamily="50" charset="0"/>
                <a:cs typeface="Rajdhani" panose="02000000000000000000" pitchFamily="2" charset="0"/>
              </a:rPr>
              <a:t>Harnessing affine of pure darkness from the depths of primordial chaos, </a:t>
            </a:r>
            <a:r>
              <a:rPr lang="en-GB" sz="2500" i="1" dirty="0" err="1" smtClean="0">
                <a:solidFill>
                  <a:schemeClr val="accent6"/>
                </a:solidFill>
                <a:latin typeface="Whitney Book" pitchFamily="50" charset="0"/>
                <a:cs typeface="Rajdhani" panose="02000000000000000000" pitchFamily="2" charset="0"/>
              </a:rPr>
              <a:t>Raiza</a:t>
            </a:r>
            <a:r>
              <a:rPr lang="en-GB" sz="2500" i="1" dirty="0" smtClean="0">
                <a:solidFill>
                  <a:schemeClr val="accent6"/>
                </a:solidFill>
                <a:latin typeface="Whitney Book" pitchFamily="50" charset="0"/>
                <a:cs typeface="Rajdhani" panose="02000000000000000000" pitchFamily="2" charset="0"/>
              </a:rPr>
              <a:t> razes all in her path of everlasting destruction.</a:t>
            </a:r>
            <a:endParaRPr lang="en-GB" sz="2500" i="1" dirty="0">
              <a:solidFill>
                <a:schemeClr val="accent6"/>
              </a:solidFill>
              <a:latin typeface="Whitney Book" pitchFamily="50" charset="0"/>
              <a:cs typeface="Rajdhani" panose="02000000000000000000" pitchFamily="2" charset="0"/>
            </a:endParaRPr>
          </a:p>
        </p:txBody>
      </p:sp>
      <p:sp>
        <p:nvSpPr>
          <p:cNvPr id="34" name="desc"/>
          <p:cNvSpPr txBox="1"/>
          <p:nvPr/>
        </p:nvSpPr>
        <p:spPr>
          <a:xfrm>
            <a:off x="180000" y="7043352"/>
            <a:ext cx="6498000" cy="2065496"/>
          </a:xfrm>
          <a:prstGeom prst="rect">
            <a:avLst/>
          </a:prstGeom>
          <a:noFill/>
        </p:spPr>
        <p:txBody>
          <a:bodyPr wrap="square" lIns="248400" tIns="151200" rIns="248400" bIns="248400" rtlCol="0" anchor="t">
            <a:spAutoFit/>
          </a:bodyPr>
          <a:lstStyle/>
          <a:p>
            <a:r>
              <a:rPr lang="en-GB" sz="2700" dirty="0" smtClean="0">
                <a:solidFill>
                  <a:schemeClr val="accent6"/>
                </a:solidFill>
                <a:latin typeface="Cafeteria" pitchFamily="50" charset="0"/>
                <a:cs typeface="Rajdhani" panose="02000000000000000000" pitchFamily="2" charset="0"/>
              </a:rPr>
              <a:t>Eradicate the sacrificed spirits. Cannot be destroyed by card effects. All card effects only affect this celestial for 1 turn. If this celestial would be destroyed, you can eradicate 2 spirits from your graveyard instead.</a:t>
            </a:r>
            <a:endParaRPr lang="en-GB" sz="2700" dirty="0">
              <a:solidFill>
                <a:schemeClr val="accent6"/>
              </a:solidFill>
              <a:latin typeface="Cafeteria" pitchFamily="50" charset="0"/>
              <a:cs typeface="Rajdhani" panose="02000000000000000000" pitchFamily="2" charset="0"/>
            </a:endParaRPr>
          </a:p>
        </p:txBody>
      </p:sp>
      <p:sp>
        <p:nvSpPr>
          <p:cNvPr id="19" name="attack"/>
          <p:cNvSpPr txBox="1"/>
          <p:nvPr/>
        </p:nvSpPr>
        <p:spPr>
          <a:xfrm>
            <a:off x="180000" y="6357900"/>
            <a:ext cx="6498000" cy="690074"/>
          </a:xfrm>
          <a:prstGeom prst="rect">
            <a:avLst/>
          </a:prstGeom>
          <a:noFill/>
        </p:spPr>
        <p:txBody>
          <a:bodyPr wrap="square" lIns="248400" tIns="151200" rIns="248400" bIns="151200" rtlCol="0" anchor="t">
            <a:spAutoFit/>
          </a:bodyPr>
          <a:lstStyle/>
          <a:p>
            <a:r>
              <a:rPr lang="en-GB" sz="2500" dirty="0" smtClean="0">
                <a:solidFill>
                  <a:schemeClr val="accent6"/>
                </a:solidFill>
                <a:latin typeface="Whitney" pitchFamily="50" charset="0"/>
                <a:cs typeface="Rajdhani" panose="02000000000000000000" pitchFamily="2" charset="0"/>
              </a:rPr>
              <a:t>3 sacrificial spirits</a:t>
            </a:r>
          </a:p>
        </p:txBody>
      </p:sp>
      <p:sp>
        <p:nvSpPr>
          <p:cNvPr id="15" name="sacrifice"/>
          <p:cNvSpPr txBox="1"/>
          <p:nvPr/>
        </p:nvSpPr>
        <p:spPr>
          <a:xfrm>
            <a:off x="180000" y="2691729"/>
            <a:ext cx="6498000" cy="1074795"/>
          </a:xfrm>
          <a:prstGeom prst="rect">
            <a:avLst/>
          </a:prstGeom>
          <a:noFill/>
        </p:spPr>
        <p:txBody>
          <a:bodyPr wrap="square" lIns="248400" tIns="151200" rIns="248400" bIns="151200" rtlCol="0" anchor="t">
            <a:spAutoFit/>
          </a:bodyPr>
          <a:lstStyle/>
          <a:p>
            <a:r>
              <a:rPr lang="en-GB" sz="2500" dirty="0">
                <a:solidFill>
                  <a:schemeClr val="accent6"/>
                </a:solidFill>
                <a:latin typeface="Whitney" pitchFamily="50" charset="0"/>
                <a:cs typeface="Rajdhani" panose="02000000000000000000" pitchFamily="2" charset="0"/>
              </a:rPr>
              <a:t>3000  </a:t>
            </a:r>
            <a:r>
              <a:rPr lang="en-GB" sz="2500" i="1" dirty="0" err="1">
                <a:solidFill>
                  <a:schemeClr val="accent6"/>
                </a:solidFill>
                <a:latin typeface="Whitney" pitchFamily="50" charset="0"/>
                <a:cs typeface="Rajdhani" panose="02000000000000000000" pitchFamily="2" charset="0"/>
              </a:rPr>
              <a:t>Eradicyzing</a:t>
            </a:r>
            <a:r>
              <a:rPr lang="en-GB" sz="2500" i="1" dirty="0">
                <a:solidFill>
                  <a:schemeClr val="accent6"/>
                </a:solidFill>
                <a:latin typeface="Whitney" pitchFamily="50" charset="0"/>
                <a:cs typeface="Rajdhani" panose="02000000000000000000" pitchFamily="2" charset="0"/>
              </a:rPr>
              <a:t> </a:t>
            </a:r>
            <a:r>
              <a:rPr lang="en-GB" sz="2500" i="1" dirty="0" err="1" smtClean="0">
                <a:solidFill>
                  <a:schemeClr val="accent6"/>
                </a:solidFill>
                <a:latin typeface="Whitney" pitchFamily="50" charset="0"/>
                <a:cs typeface="Rajdhani" panose="02000000000000000000" pitchFamily="2" charset="0"/>
              </a:rPr>
              <a:t>Explusion</a:t>
            </a:r>
            <a:r>
              <a:rPr lang="en-GB" sz="2500" dirty="0" smtClean="0">
                <a:solidFill>
                  <a:schemeClr val="accent6"/>
                </a:solidFill>
                <a:latin typeface="Whitney" pitchFamily="50" charset="0"/>
                <a:cs typeface="Rajdhani" panose="02000000000000000000" pitchFamily="2" charset="0"/>
              </a:rPr>
              <a:t>  1 sacrifice</a:t>
            </a:r>
            <a:endParaRPr lang="en-GB" sz="2500" dirty="0">
              <a:solidFill>
                <a:schemeClr val="accent6"/>
              </a:solidFill>
              <a:latin typeface="Whitney" pitchFamily="50" charset="0"/>
              <a:cs typeface="Rajdhani" panose="02000000000000000000" pitchFamily="2" charset="0"/>
            </a:endParaRPr>
          </a:p>
          <a:p>
            <a:r>
              <a:rPr lang="en-GB" sz="2500" dirty="0">
                <a:solidFill>
                  <a:schemeClr val="accent6"/>
                </a:solidFill>
                <a:latin typeface="Whitney" pitchFamily="50" charset="0"/>
                <a:cs typeface="Rajdhani" panose="02000000000000000000" pitchFamily="2" charset="0"/>
              </a:rPr>
              <a:t>4000  </a:t>
            </a:r>
            <a:r>
              <a:rPr lang="en-GB" sz="2500" i="1" dirty="0">
                <a:solidFill>
                  <a:schemeClr val="accent6"/>
                </a:solidFill>
                <a:latin typeface="Whitney" pitchFamily="50" charset="0"/>
                <a:cs typeface="Rajdhani" panose="02000000000000000000" pitchFamily="2" charset="0"/>
              </a:rPr>
              <a:t>Divine Void</a:t>
            </a:r>
            <a:r>
              <a:rPr lang="en-GB" sz="2500" dirty="0">
                <a:solidFill>
                  <a:schemeClr val="accent6"/>
                </a:solidFill>
                <a:latin typeface="Whitney" pitchFamily="50" charset="0"/>
                <a:cs typeface="Rajdhani" panose="02000000000000000000" pitchFamily="2" charset="0"/>
              </a:rPr>
              <a:t>   </a:t>
            </a:r>
            <a:r>
              <a:rPr lang="en-GB" sz="2500" dirty="0" smtClean="0">
                <a:solidFill>
                  <a:schemeClr val="accent6"/>
                </a:solidFill>
                <a:latin typeface="Whitney" pitchFamily="50" charset="0"/>
                <a:cs typeface="Rajdhani" panose="02000000000000000000" pitchFamily="2" charset="0"/>
              </a:rPr>
              <a:t>2 sacrifices</a:t>
            </a:r>
            <a:endParaRPr lang="en-GB" sz="2500" dirty="0">
              <a:solidFill>
                <a:schemeClr val="accent6"/>
              </a:solidFill>
              <a:latin typeface="Whitney" pitchFamily="50" charset="0"/>
              <a:cs typeface="Rajdhani" panose="02000000000000000000" pitchFamily="2" charset="0"/>
            </a:endParaRPr>
          </a:p>
        </p:txBody>
      </p:sp>
      <p:sp>
        <p:nvSpPr>
          <p:cNvPr id="8" name="title"/>
          <p:cNvSpPr txBox="1"/>
          <p:nvPr/>
        </p:nvSpPr>
        <p:spPr>
          <a:xfrm>
            <a:off x="391673" y="307253"/>
            <a:ext cx="5268604" cy="699404"/>
          </a:xfrm>
          <a:prstGeom prst="rect">
            <a:avLst/>
          </a:prstGeom>
          <a:noFill/>
        </p:spPr>
        <p:txBody>
          <a:bodyPr wrap="none" lIns="72000" tIns="72000" rIns="72000" bIns="72000" rtlCol="0" anchor="ctr">
            <a:spAutoFit/>
          </a:bodyPr>
          <a:lstStyle/>
          <a:p>
            <a:r>
              <a:rPr lang="en-GB" sz="3600" dirty="0" err="1" smtClean="0">
                <a:solidFill>
                  <a:schemeClr val="accent6"/>
                </a:solidFill>
                <a:latin typeface="Patrick Hand SC" panose="00000500000000000000" pitchFamily="2" charset="0"/>
                <a:cs typeface="Rajdhani" panose="02000000000000000000" pitchFamily="2" charset="0"/>
              </a:rPr>
              <a:t>Raiza</a:t>
            </a:r>
            <a:r>
              <a:rPr lang="en-GB" sz="3600" dirty="0" smtClean="0">
                <a:solidFill>
                  <a:schemeClr val="accent6"/>
                </a:solidFill>
                <a:latin typeface="Patrick Hand SC" panose="00000500000000000000" pitchFamily="2" charset="0"/>
                <a:cs typeface="Rajdhani" panose="02000000000000000000" pitchFamily="2" charset="0"/>
              </a:rPr>
              <a:t> the Empress of Darkness</a:t>
            </a:r>
            <a:endParaRPr lang="en-GB" sz="3600" dirty="0">
              <a:solidFill>
                <a:schemeClr val="accent6"/>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144445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If you control a 'Stardust' spirit, you can </a:t>
            </a:r>
            <a:r>
              <a:rPr lang="en-GB" sz="3000" dirty="0" smtClean="0">
                <a:solidFill>
                  <a:srgbClr val="2070C1"/>
                </a:solidFill>
                <a:latin typeface="Cafeteria" pitchFamily="50" charset="0"/>
                <a:cs typeface="Rajdhani" panose="02000000000000000000" pitchFamily="2" charset="0"/>
              </a:rPr>
              <a:t>spawn </a:t>
            </a:r>
            <a:r>
              <a:rPr lang="en-GB" sz="3000" dirty="0">
                <a:solidFill>
                  <a:srgbClr val="2070C1"/>
                </a:solidFill>
                <a:latin typeface="Cafeteria" pitchFamily="50" charset="0"/>
                <a:cs typeface="Rajdhani" panose="02000000000000000000" pitchFamily="2" charset="0"/>
              </a:rPr>
              <a:t>this spirit.</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900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05806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21124281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Can attack your opponent directly if you control no spirits, but return this spirit to your hand at the end of this turn.</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900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91406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Wing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421724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When spawned, you can draw a card, then if it is a spirit, you can keep it, otherwise shuffle it into your </a:t>
            </a:r>
            <a:r>
              <a:rPr lang="en-GB" sz="3000" dirty="0" smtClean="0">
                <a:solidFill>
                  <a:srgbClr val="2070C1"/>
                </a:solidFill>
                <a:latin typeface="Cafeteria" pitchFamily="50" charset="0"/>
                <a:cs typeface="Rajdhani" panose="02000000000000000000" pitchFamily="2" charset="0"/>
              </a:rPr>
              <a:t>deck</a:t>
            </a:r>
            <a:r>
              <a:rPr lang="en-GB" sz="3000" dirty="0">
                <a:solidFill>
                  <a:srgbClr val="2070C1"/>
                </a:solidFill>
                <a:latin typeface="Cafeteria" pitchFamily="50" charset="0"/>
                <a:cs typeface="Rajdhani" panose="02000000000000000000" pitchFamily="2" charset="0"/>
              </a:rPr>
              <a:t>. Once per turn at any time, </a:t>
            </a:r>
            <a:r>
              <a:rPr lang="en-GB" sz="3000" dirty="0" smtClean="0">
                <a:solidFill>
                  <a:srgbClr val="2070C1"/>
                </a:solidFill>
                <a:latin typeface="Cafeteria" pitchFamily="50" charset="0"/>
                <a:cs typeface="Rajdhani" panose="02000000000000000000" pitchFamily="2" charset="0"/>
              </a:rPr>
              <a:t>for the rest of the battle, you </a:t>
            </a:r>
            <a:r>
              <a:rPr lang="en-GB" sz="3000" dirty="0">
                <a:solidFill>
                  <a:srgbClr val="2070C1"/>
                </a:solidFill>
                <a:latin typeface="Cafeteria" pitchFamily="50" charset="0"/>
                <a:cs typeface="Rajdhani" panose="02000000000000000000" pitchFamily="2" charset="0"/>
              </a:rPr>
              <a:t>can increase the power of another 'Stardust' spirit you control by </a:t>
            </a:r>
            <a:r>
              <a:rPr lang="en-GB" sz="3000" dirty="0" smtClean="0">
                <a:solidFill>
                  <a:srgbClr val="2070C1"/>
                </a:solidFill>
                <a:latin typeface="Cafeteria" pitchFamily="50" charset="0"/>
                <a:cs typeface="Rajdhani" panose="02000000000000000000" pitchFamily="2" charset="0"/>
              </a:rPr>
              <a:t>300, </a:t>
            </a:r>
            <a:r>
              <a:rPr lang="en-GB" sz="3000" dirty="0">
                <a:solidFill>
                  <a:srgbClr val="2070C1"/>
                </a:solidFill>
                <a:latin typeface="Cafeteria" pitchFamily="50" charset="0"/>
                <a:cs typeface="Rajdhani" panose="02000000000000000000" pitchFamily="2" charset="0"/>
              </a:rPr>
              <a:t>but reduce this spirit's power to 0.</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98139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Song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87575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4840"/>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397625"/>
            <a:ext cx="6498000" cy="271182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When spawned, you can draw a card, then if it is a spell, you can keep it, otherwise shuffle it into your </a:t>
            </a:r>
            <a:r>
              <a:rPr lang="en-GB" sz="3000" dirty="0" smtClean="0">
                <a:solidFill>
                  <a:srgbClr val="2070C1"/>
                </a:solidFill>
                <a:latin typeface="Cafeteria" pitchFamily="50" charset="0"/>
                <a:cs typeface="Rajdhani" panose="02000000000000000000" pitchFamily="2" charset="0"/>
              </a:rPr>
              <a:t>deck</a:t>
            </a:r>
            <a:r>
              <a:rPr lang="en-GB" sz="3000" dirty="0">
                <a:solidFill>
                  <a:srgbClr val="2070C1"/>
                </a:solidFill>
                <a:latin typeface="Cafeteria" pitchFamily="50" charset="0"/>
                <a:cs typeface="Rajdhani" panose="02000000000000000000" pitchFamily="2" charset="0"/>
              </a:rPr>
              <a:t>. Once per turn at any time, </a:t>
            </a:r>
            <a:r>
              <a:rPr lang="en-GB" sz="3000" dirty="0" smtClean="0">
                <a:solidFill>
                  <a:srgbClr val="2070C1"/>
                </a:solidFill>
                <a:latin typeface="Cafeteria" pitchFamily="50" charset="0"/>
                <a:cs typeface="Rajdhani" panose="02000000000000000000" pitchFamily="2" charset="0"/>
              </a:rPr>
              <a:t>for the rest of the battle, you </a:t>
            </a:r>
            <a:r>
              <a:rPr lang="en-GB" sz="3000" dirty="0">
                <a:solidFill>
                  <a:srgbClr val="2070C1"/>
                </a:solidFill>
                <a:latin typeface="Cafeteria" pitchFamily="50" charset="0"/>
                <a:cs typeface="Rajdhani" panose="02000000000000000000" pitchFamily="2" charset="0"/>
              </a:rPr>
              <a:t>can increase the power of another 'Stardust' spirit you control by </a:t>
            </a:r>
            <a:r>
              <a:rPr lang="en-GB" sz="3000" dirty="0" smtClean="0">
                <a:solidFill>
                  <a:srgbClr val="2070C1"/>
                </a:solidFill>
                <a:latin typeface="Cafeteria" pitchFamily="50" charset="0"/>
                <a:cs typeface="Rajdhani" panose="02000000000000000000" pitchFamily="2" charset="0"/>
              </a:rPr>
              <a:t>300, </a:t>
            </a:r>
            <a:r>
              <a:rPr lang="en-GB" sz="3000" dirty="0">
                <a:solidFill>
                  <a:srgbClr val="2070C1"/>
                </a:solidFill>
                <a:latin typeface="Cafeteria" pitchFamily="50" charset="0"/>
                <a:cs typeface="Rajdhani" panose="02000000000000000000" pitchFamily="2" charset="0"/>
              </a:rPr>
              <a:t>but reduce this spirit's power to 0.</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875595"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Wish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18608675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When spawned, </a:t>
            </a:r>
            <a:r>
              <a:rPr lang="en-GB" sz="3000" dirty="0" smtClean="0">
                <a:solidFill>
                  <a:srgbClr val="2070C1"/>
                </a:solidFill>
                <a:latin typeface="Cafeteria" pitchFamily="50" charset="0"/>
                <a:cs typeface="Rajdhani" panose="02000000000000000000" pitchFamily="2" charset="0"/>
              </a:rPr>
              <a:t>you can increase the power of all ‘Stardust’ spirits you control by 300 until the end of this turn. </a:t>
            </a:r>
            <a:r>
              <a:rPr lang="en-GB" sz="3000" dirty="0">
                <a:solidFill>
                  <a:srgbClr val="2070C1"/>
                </a:solidFill>
                <a:latin typeface="Cafeteria" pitchFamily="50" charset="0"/>
                <a:cs typeface="Rajdhani" panose="02000000000000000000" pitchFamily="2" charset="0"/>
              </a:rPr>
              <a:t>When destroyed, you can spawn 'Stardust Night Dragon' from your hand or deck.</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10963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Solar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692901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FUSION</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Fuse 2 or 3 spirits from your side or hand to spawn a Fusion spirit.</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06016"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Polymerisation</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84095912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Can be spawned by eradicating a 'Stardust' spirit from your graveyard. When spawned, you can </a:t>
            </a:r>
            <a:r>
              <a:rPr lang="en-GB" sz="3000" dirty="0" smtClean="0">
                <a:solidFill>
                  <a:srgbClr val="2070C1"/>
                </a:solidFill>
                <a:latin typeface="Cafeteria" pitchFamily="50" charset="0"/>
                <a:cs typeface="Rajdhani" panose="02000000000000000000" pitchFamily="2" charset="0"/>
              </a:rPr>
              <a:t>reduce the power of all spirits your opponent controls by 600 until the end of this turn. </a:t>
            </a:r>
            <a:r>
              <a:rPr lang="en-GB" sz="3000" dirty="0">
                <a:solidFill>
                  <a:srgbClr val="2070C1"/>
                </a:solidFill>
                <a:latin typeface="Cafeteria" pitchFamily="50" charset="0"/>
                <a:cs typeface="Rajdhani" panose="02000000000000000000" pitchFamily="2" charset="0"/>
              </a:rPr>
              <a:t>When destroyed, you can return </a:t>
            </a:r>
            <a:r>
              <a:rPr lang="en-GB" sz="3000" dirty="0" smtClean="0">
                <a:solidFill>
                  <a:srgbClr val="2070C1"/>
                </a:solidFill>
                <a:latin typeface="Cafeteria" pitchFamily="50" charset="0"/>
                <a:cs typeface="Rajdhani" panose="02000000000000000000" pitchFamily="2" charset="0"/>
              </a:rPr>
              <a:t>a card from the void </a:t>
            </a:r>
            <a:r>
              <a:rPr lang="en-GB" sz="3000" dirty="0">
                <a:solidFill>
                  <a:srgbClr val="2070C1"/>
                </a:solidFill>
                <a:latin typeface="Cafeteria" pitchFamily="50" charset="0"/>
                <a:cs typeface="Rajdhani" panose="02000000000000000000" pitchFamily="2" charset="0"/>
              </a:rPr>
              <a:t>to your graveyard.</a:t>
            </a: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1200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04551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Night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3765786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When a 'Stardust' spirit you control is destroyed by battle, you can quick spawn this spirit from your hand or graveyard. You can destroy this spirit at any time, except the turn it is spawned. When destroyed, you can spawn 'Stardust Nova </a:t>
            </a:r>
            <a:r>
              <a:rPr lang="en-GB" sz="3000" dirty="0" smtClean="0">
                <a:solidFill>
                  <a:srgbClr val="2070C1"/>
                </a:solidFill>
                <a:latin typeface="Cafeteria" pitchFamily="50" charset="0"/>
                <a:cs typeface="Rajdhani" panose="02000000000000000000" pitchFamily="2" charset="0"/>
              </a:rPr>
              <a:t>Dragon’.</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31802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Nebula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3738150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5935855"/>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5938640"/>
            <a:ext cx="6498000" cy="3173491"/>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When a 'Stardust' spirit you control is destroyed by spell, you can quick spawn this spirit from your hand. You can destroy this spirit at any time, except the turn it is spawned. When destroyed, you can add a 'Stardust' spirit </a:t>
            </a:r>
            <a:r>
              <a:rPr lang="en-GB" sz="3000" dirty="0" smtClean="0">
                <a:solidFill>
                  <a:srgbClr val="2070C1"/>
                </a:solidFill>
                <a:latin typeface="Cafeteria" pitchFamily="50" charset="0"/>
                <a:cs typeface="Rajdhani" panose="02000000000000000000" pitchFamily="2" charset="0"/>
              </a:rPr>
              <a:t>to </a:t>
            </a:r>
            <a:r>
              <a:rPr lang="en-GB" sz="3000" dirty="0">
                <a:solidFill>
                  <a:srgbClr val="2070C1"/>
                </a:solidFill>
                <a:latin typeface="Cafeteria" pitchFamily="50" charset="0"/>
                <a:cs typeface="Rajdhani" panose="02000000000000000000" pitchFamily="2" charset="0"/>
              </a:rPr>
              <a:t>your hand. If this spirit is returned to your hand, you can quick </a:t>
            </a:r>
            <a:r>
              <a:rPr lang="en-GB" sz="3000" dirty="0" smtClean="0">
                <a:solidFill>
                  <a:srgbClr val="2070C1"/>
                </a:solidFill>
                <a:latin typeface="Cafeteria" pitchFamily="50" charset="0"/>
                <a:cs typeface="Rajdhani" panose="02000000000000000000" pitchFamily="2" charset="0"/>
              </a:rPr>
              <a:t>spawn </a:t>
            </a:r>
            <a:r>
              <a:rPr lang="en-GB" sz="3000" dirty="0">
                <a:solidFill>
                  <a:srgbClr val="2070C1"/>
                </a:solidFill>
                <a:latin typeface="Cafeteria" pitchFamily="50" charset="0"/>
                <a:cs typeface="Rajdhani" panose="02000000000000000000" pitchFamily="2" charset="0"/>
              </a:rPr>
              <a:t>it.</a:t>
            </a: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1200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032689"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Nova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9881540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918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1969"/>
            <a:ext cx="6498000" cy="2250162"/>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When spawned, you can </a:t>
            </a:r>
            <a:r>
              <a:rPr lang="en-GB" sz="3000" dirty="0" smtClean="0">
                <a:solidFill>
                  <a:srgbClr val="2070C1"/>
                </a:solidFill>
                <a:latin typeface="Cafeteria" pitchFamily="50" charset="0"/>
                <a:cs typeface="Rajdhani" panose="02000000000000000000" pitchFamily="2" charset="0"/>
              </a:rPr>
              <a:t>spawn a non-sacrificial </a:t>
            </a:r>
            <a:r>
              <a:rPr lang="en-GB" sz="3000" dirty="0">
                <a:solidFill>
                  <a:srgbClr val="2070C1"/>
                </a:solidFill>
                <a:latin typeface="Cafeteria" pitchFamily="50" charset="0"/>
                <a:cs typeface="Rajdhani" panose="02000000000000000000" pitchFamily="2" charset="0"/>
              </a:rPr>
              <a:t>'Stardust' spirit from your </a:t>
            </a:r>
            <a:r>
              <a:rPr lang="en-GB" sz="3000" dirty="0" smtClean="0">
                <a:solidFill>
                  <a:srgbClr val="2070C1"/>
                </a:solidFill>
                <a:latin typeface="Cafeteria" pitchFamily="50" charset="0"/>
                <a:cs typeface="Rajdhani" panose="02000000000000000000" pitchFamily="2" charset="0"/>
              </a:rPr>
              <a:t>hand. You can fuse this spirit with other spirits you control to spawn a fusion spirit (without ‘Polymerisation’).</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14169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Spiral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72258767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625673"/>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628458"/>
            <a:ext cx="6498000" cy="2480994"/>
          </a:xfrm>
          <a:prstGeom prst="rect">
            <a:avLst/>
          </a:prstGeom>
          <a:noFill/>
        </p:spPr>
        <p:txBody>
          <a:bodyPr wrap="square" lIns="248400" tIns="151200" rIns="248400" bIns="248400" rtlCol="0" anchor="t">
            <a:spAutoFit/>
          </a:bodyPr>
          <a:lstStyle/>
          <a:p>
            <a:r>
              <a:rPr lang="en-GB" sz="2700" dirty="0">
                <a:solidFill>
                  <a:srgbClr val="2070C1"/>
                </a:solidFill>
                <a:latin typeface="Cafeteria" pitchFamily="50" charset="0"/>
                <a:cs typeface="Rajdhani" panose="02000000000000000000" pitchFamily="2" charset="0"/>
              </a:rPr>
              <a:t>When spawned, you can </a:t>
            </a:r>
            <a:r>
              <a:rPr lang="en-GB" sz="2700" dirty="0" smtClean="0">
                <a:solidFill>
                  <a:srgbClr val="2070C1"/>
                </a:solidFill>
                <a:latin typeface="Cafeteria" pitchFamily="50" charset="0"/>
                <a:cs typeface="Rajdhani" panose="02000000000000000000" pitchFamily="2" charset="0"/>
              </a:rPr>
              <a:t>spawn 1 ‘Stardust’ spirit from your graveyard, but return it to the graveyard at the end of this turn</a:t>
            </a:r>
            <a:r>
              <a:rPr lang="en-GB" sz="2700" dirty="0">
                <a:solidFill>
                  <a:srgbClr val="2070C1"/>
                </a:solidFill>
                <a:latin typeface="Cafeteria" pitchFamily="50" charset="0"/>
                <a:cs typeface="Rajdhani" panose="02000000000000000000" pitchFamily="2" charset="0"/>
              </a:rPr>
              <a:t>. When a ‘Stardust’ spirit you control attacks, until the end of that attack, you can reduce this spirit’s power to 0, then neutralise the effects of all spells your opponent controls.</a:t>
            </a: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1200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335656"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Galaxy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07582615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When spawned, you can return a card your opponent controls to their hand. Once, you can </a:t>
            </a:r>
            <a:r>
              <a:rPr lang="en-GB" sz="3000" dirty="0" smtClean="0">
                <a:solidFill>
                  <a:srgbClr val="2070C1"/>
                </a:solidFill>
                <a:latin typeface="Cafeteria" pitchFamily="50" charset="0"/>
                <a:cs typeface="Rajdhani" panose="02000000000000000000" pitchFamily="2" charset="0"/>
              </a:rPr>
              <a:t>spawn </a:t>
            </a:r>
            <a:r>
              <a:rPr lang="en-GB" sz="3000" dirty="0">
                <a:solidFill>
                  <a:srgbClr val="2070C1"/>
                </a:solidFill>
                <a:latin typeface="Cafeteria" pitchFamily="50" charset="0"/>
                <a:cs typeface="Rajdhani" panose="02000000000000000000" pitchFamily="2" charset="0"/>
              </a:rPr>
              <a:t>a non-sacrificial 'Stardust' spirit from your graveyard. When destroyed, you can draw a card, then if it is a quasi-sacrificial spirit, you can quick spawn it.</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900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305199"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Pulsar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4789149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When spawned, you can eradicate 2 cards from your opponent’s graveyard. Once, you can </a:t>
            </a:r>
            <a:r>
              <a:rPr lang="en-GB" sz="3000" dirty="0" smtClean="0">
                <a:solidFill>
                  <a:srgbClr val="2070C1"/>
                </a:solidFill>
                <a:latin typeface="Cafeteria" pitchFamily="50" charset="0"/>
                <a:cs typeface="Rajdhani" panose="02000000000000000000" pitchFamily="2" charset="0"/>
              </a:rPr>
              <a:t>spawn </a:t>
            </a:r>
            <a:r>
              <a:rPr lang="en-GB" sz="3000" dirty="0">
                <a:solidFill>
                  <a:srgbClr val="2070C1"/>
                </a:solidFill>
                <a:latin typeface="Cafeteria" pitchFamily="50" charset="0"/>
                <a:cs typeface="Rajdhani" panose="02000000000000000000" pitchFamily="2" charset="0"/>
              </a:rPr>
              <a:t>a non-sacrificial 'Stardust' spirit from your graveyard. When destroyed, you can draw a card, then if it is a spell, you can activate it.</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a:solidFill>
                  <a:srgbClr val="2070C1"/>
                </a:solidFill>
                <a:latin typeface="Sniglet" panose="04070505030100020000" pitchFamily="82" charset="0"/>
                <a:cs typeface="Rajdhani" panose="02000000000000000000" pitchFamily="2" charset="0"/>
              </a:rPr>
              <a:t>9</a:t>
            </a:r>
            <a:r>
              <a:rPr lang="en-GB" sz="2700" dirty="0" smtClean="0">
                <a:solidFill>
                  <a:srgbClr val="2070C1"/>
                </a:solidFill>
                <a:latin typeface="Sniglet" panose="04070505030100020000" pitchFamily="82" charset="0"/>
                <a:cs typeface="Rajdhani" panose="02000000000000000000" pitchFamily="2" charset="0"/>
              </a:rPr>
              <a:t>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451072"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Quasar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36454352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6505"/>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59290"/>
            <a:ext cx="6498000" cy="2250162"/>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Can be spawned by returning a 'Stardust' spirit you control to the hand</a:t>
            </a:r>
            <a:r>
              <a:rPr lang="en-GB" sz="3000" dirty="0" smtClean="0">
                <a:solidFill>
                  <a:srgbClr val="2070C1"/>
                </a:solidFill>
                <a:latin typeface="Cafeteria" pitchFamily="50" charset="0"/>
                <a:cs typeface="Rajdhani" panose="02000000000000000000" pitchFamily="2" charset="0"/>
              </a:rPr>
              <a:t>. Once per turn, you can sacrifice a ‘Stardust’ spirit from your hand to add a ‘Stardust’ spell from your deck or graveyard to your hand.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1</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86424"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1000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29878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Astral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56226429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If you control no spirits, you can quick spawn this spirit from your hand, but you cannot </a:t>
            </a:r>
            <a:r>
              <a:rPr lang="en-GB" sz="3000" dirty="0" smtClean="0">
                <a:solidFill>
                  <a:srgbClr val="2070C1"/>
                </a:solidFill>
                <a:latin typeface="Cafeteria" pitchFamily="50" charset="0"/>
                <a:cs typeface="Rajdhani" panose="02000000000000000000" pitchFamily="2" charset="0"/>
              </a:rPr>
              <a:t>standard spawn </a:t>
            </a:r>
            <a:r>
              <a:rPr lang="en-GB" sz="3000" dirty="0">
                <a:solidFill>
                  <a:srgbClr val="2070C1"/>
                </a:solidFill>
                <a:latin typeface="Cafeteria" pitchFamily="50" charset="0"/>
                <a:cs typeface="Rajdhani" panose="02000000000000000000" pitchFamily="2" charset="0"/>
              </a:rPr>
              <a:t>spirits again this turn. After this spirit attacks, you can draw 2 cards, then keep up to 1 'Stardust' card and shuffle the rest into your deck.</a:t>
            </a: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1</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86424"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1000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587328"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Neutron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6071634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SPIRIT / UPGRADE / DRAGON / MYSTIC / EFFECT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Can only be spawned by upgrade. Once per turn, when a ‘Stardust’ spirit you control attacks or is attacked, you can neutralise the attack, then this spirit gains power equal to the half attacking spirit’s power.</a:t>
            </a:r>
            <a:endParaRPr lang="en-GB" sz="3000" dirty="0">
              <a:solidFill>
                <a:srgbClr val="70C7FF"/>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i="1" dirty="0">
                <a:solidFill>
                  <a:srgbClr val="70C7FF"/>
                </a:solidFill>
                <a:latin typeface="Whitney" pitchFamily="50" charset="0"/>
                <a:cs typeface="Rajdhani" panose="02000000000000000000" pitchFamily="2" charset="0"/>
              </a:rPr>
              <a:t>Stardust</a:t>
            </a:r>
            <a:r>
              <a:rPr lang="en-GB" sz="2000" dirty="0">
                <a:solidFill>
                  <a:srgbClr val="70C7FF"/>
                </a:solidFill>
                <a:latin typeface="Whitney" pitchFamily="50" charset="0"/>
                <a:cs typeface="Rajdhani" panose="02000000000000000000" pitchFamily="2" charset="0"/>
              </a:rPr>
              <a:t> spirits whose total power is 1500 or more</a:t>
            </a:r>
            <a:endParaRPr lang="en-GB" sz="2000" i="1" dirty="0">
              <a:solidFill>
                <a:srgbClr val="70C7FF"/>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70C7FF"/>
                </a:solidFill>
                <a:latin typeface="Sniglet" panose="04070505030100020000" pitchFamily="82" charset="0"/>
                <a:cs typeface="Rajdhani" panose="02000000000000000000" pitchFamily="2" charset="0"/>
              </a:rPr>
              <a:t>LEVEL 2</a:t>
            </a:r>
            <a:endParaRPr lang="en-GB" sz="2700"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1500</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11764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Stardust Clear Dragon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42346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FUSION</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Fuse 2 spirits from your side or hand to quick spawn a Fusion spirit.</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708882"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Quick Polymerisation</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23060436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SPIRIT / UPGRADE / DRAGON / MYSTIC / EFFECT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Can only be spawned by upgrade. If this spirit attacks a non-mystic spirit, it gains power equal to half that spirit’s power until the end of the attack.</a:t>
            </a:r>
            <a:endParaRPr lang="en-GB" sz="3000" dirty="0">
              <a:solidFill>
                <a:srgbClr val="70C7FF"/>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i="1" dirty="0" smtClean="0">
                <a:solidFill>
                  <a:srgbClr val="70C7FF"/>
                </a:solidFill>
                <a:latin typeface="Whitney" pitchFamily="50" charset="0"/>
                <a:cs typeface="Rajdhani" panose="02000000000000000000" pitchFamily="2" charset="0"/>
              </a:rPr>
              <a:t>Stardust</a:t>
            </a:r>
            <a:r>
              <a:rPr lang="en-GB" sz="2000" dirty="0" smtClean="0">
                <a:solidFill>
                  <a:srgbClr val="70C7FF"/>
                </a:solidFill>
                <a:latin typeface="Whitney" pitchFamily="50" charset="0"/>
                <a:cs typeface="Rajdhani" panose="02000000000000000000" pitchFamily="2" charset="0"/>
              </a:rPr>
              <a:t> spirits whose total power is 1500 or more</a:t>
            </a:r>
            <a:endParaRPr lang="en-GB" sz="2000" i="1" dirty="0">
              <a:solidFill>
                <a:srgbClr val="70C7FF"/>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70C7FF"/>
                </a:solidFill>
                <a:latin typeface="Sniglet" panose="04070505030100020000" pitchFamily="82" charset="0"/>
                <a:cs typeface="Rajdhani" panose="02000000000000000000" pitchFamily="2" charset="0"/>
              </a:rPr>
              <a:t>LEVEL 2</a:t>
            </a:r>
            <a:endParaRPr lang="en-GB" sz="2700"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1500</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500766"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Stardust Crystal Dragon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01325286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627012"/>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629797"/>
            <a:ext cx="6498000" cy="2480994"/>
          </a:xfrm>
          <a:prstGeom prst="rect">
            <a:avLst/>
          </a:prstGeom>
          <a:noFill/>
        </p:spPr>
        <p:txBody>
          <a:bodyPr wrap="square" lIns="248400" tIns="151200" rIns="248400" bIns="248400" rtlCol="0" anchor="t">
            <a:spAutoFit/>
          </a:bodyPr>
          <a:lstStyle/>
          <a:p>
            <a:r>
              <a:rPr lang="en-GB" sz="2700" dirty="0">
                <a:solidFill>
                  <a:srgbClr val="2070C1"/>
                </a:solidFill>
                <a:latin typeface="Cafeteria" pitchFamily="50" charset="0"/>
                <a:cs typeface="Rajdhani" panose="02000000000000000000" pitchFamily="2" charset="0"/>
              </a:rPr>
              <a:t>Can only be spawned (from your hand or graveyard) by eradicating 2 'Stardust' spirits you control. When spawned, reduce the power of all spirits in the arena to 0. When this spirit is destroyed, destroy all cards in the arena, then reduce the power of any that were not destroyed to 0.</a:t>
            </a:r>
          </a:p>
        </p:txBody>
      </p:sp>
      <p:sp>
        <p:nvSpPr>
          <p:cNvPr id="16" name="power"/>
          <p:cNvSpPr txBox="1"/>
          <p:nvPr/>
        </p:nvSpPr>
        <p:spPr>
          <a:xfrm>
            <a:off x="180000" y="1131725"/>
            <a:ext cx="64621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904449"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Void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39788692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All ‘Stardust’ spirits you control are unaffected by your opponent’s </a:t>
            </a:r>
            <a:r>
              <a:rPr lang="en-GB" sz="3000" dirty="0" smtClean="0">
                <a:solidFill>
                  <a:srgbClr val="2070C1"/>
                </a:solidFill>
                <a:latin typeface="Cafeteria" pitchFamily="50" charset="0"/>
                <a:cs typeface="Rajdhani" panose="02000000000000000000" pitchFamily="2" charset="0"/>
              </a:rPr>
              <a:t>spells, except this spirit. </a:t>
            </a:r>
            <a:r>
              <a:rPr lang="en-GB" sz="3000" dirty="0">
                <a:solidFill>
                  <a:srgbClr val="2070C1"/>
                </a:solidFill>
                <a:latin typeface="Cafeteria" pitchFamily="50" charset="0"/>
                <a:cs typeface="Rajdhani" panose="02000000000000000000" pitchFamily="2" charset="0"/>
              </a:rPr>
              <a:t>Once per turn, </a:t>
            </a:r>
            <a:r>
              <a:rPr lang="en-GB" sz="3000" dirty="0" smtClean="0">
                <a:solidFill>
                  <a:srgbClr val="2070C1"/>
                </a:solidFill>
                <a:latin typeface="Cafeteria" pitchFamily="50" charset="0"/>
                <a:cs typeface="Rajdhani" panose="02000000000000000000" pitchFamily="2" charset="0"/>
              </a:rPr>
              <a:t>when a card effect </a:t>
            </a:r>
            <a:r>
              <a:rPr lang="en-GB" sz="3000" dirty="0">
                <a:solidFill>
                  <a:srgbClr val="2070C1"/>
                </a:solidFill>
                <a:latin typeface="Cafeteria" pitchFamily="50" charset="0"/>
                <a:cs typeface="Rajdhani" panose="02000000000000000000" pitchFamily="2" charset="0"/>
              </a:rPr>
              <a:t>is activated, you can draw 1 card, then if it is a ‘Stardust’ card, you can keep it, otherwise shuffle it </a:t>
            </a:r>
            <a:r>
              <a:rPr lang="en-GB" sz="3000" dirty="0" smtClean="0">
                <a:solidFill>
                  <a:srgbClr val="2070C1"/>
                </a:solidFill>
                <a:latin typeface="Cafeteria" pitchFamily="50" charset="0"/>
                <a:cs typeface="Rajdhani" panose="02000000000000000000" pitchFamily="2" charset="0"/>
              </a:rPr>
              <a:t>back into </a:t>
            </a:r>
            <a:r>
              <a:rPr lang="en-GB" sz="3000" dirty="0">
                <a:solidFill>
                  <a:srgbClr val="2070C1"/>
                </a:solidFill>
                <a:latin typeface="Cafeteria" pitchFamily="50" charset="0"/>
                <a:cs typeface="Rajdhani" panose="02000000000000000000" pitchFamily="2" charset="0"/>
              </a:rPr>
              <a:t>your deck.</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8184"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300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375458"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Stardust Sorcerer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77350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6179"/>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778872"/>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DRAGON / MYSTIC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398964"/>
            <a:ext cx="6498000" cy="2711827"/>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When </a:t>
            </a:r>
            <a:r>
              <a:rPr lang="en-GB" sz="3000" dirty="0" smtClean="0">
                <a:solidFill>
                  <a:srgbClr val="A945FF"/>
                </a:solidFill>
                <a:latin typeface="Cafeteria" pitchFamily="50" charset="0"/>
                <a:cs typeface="Rajdhani" panose="02000000000000000000" pitchFamily="2" charset="0"/>
              </a:rPr>
              <a:t>spawned, you can add a </a:t>
            </a:r>
            <a:r>
              <a:rPr lang="en-GB" sz="3000" dirty="0">
                <a:solidFill>
                  <a:srgbClr val="A945FF"/>
                </a:solidFill>
                <a:latin typeface="Cafeteria" pitchFamily="50" charset="0"/>
                <a:cs typeface="Rajdhani" panose="02000000000000000000" pitchFamily="2" charset="0"/>
              </a:rPr>
              <a:t>'Stardust' spirit from your </a:t>
            </a:r>
            <a:r>
              <a:rPr lang="en-GB" sz="3000" dirty="0" smtClean="0">
                <a:solidFill>
                  <a:srgbClr val="A945FF"/>
                </a:solidFill>
                <a:latin typeface="Cafeteria" pitchFamily="50" charset="0"/>
                <a:cs typeface="Rajdhani" panose="02000000000000000000" pitchFamily="2" charset="0"/>
              </a:rPr>
              <a:t>deck to your hand</a:t>
            </a:r>
            <a:r>
              <a:rPr lang="en-GB" sz="3000" dirty="0">
                <a:solidFill>
                  <a:srgbClr val="A945FF"/>
                </a:solidFill>
                <a:latin typeface="Cafeteria" pitchFamily="50" charset="0"/>
                <a:cs typeface="Rajdhani" panose="02000000000000000000" pitchFamily="2" charset="0"/>
              </a:rPr>
              <a:t>. Gains 200 power for </a:t>
            </a:r>
            <a:r>
              <a:rPr lang="en-GB" sz="3000" dirty="0" smtClean="0">
                <a:solidFill>
                  <a:srgbClr val="A945FF"/>
                </a:solidFill>
                <a:latin typeface="Cafeteria" pitchFamily="50" charset="0"/>
                <a:cs typeface="Rajdhani" panose="02000000000000000000" pitchFamily="2" charset="0"/>
              </a:rPr>
              <a:t>each 'Stardust</a:t>
            </a:r>
            <a:r>
              <a:rPr lang="en-GB" sz="3000" dirty="0">
                <a:solidFill>
                  <a:srgbClr val="A945FF"/>
                </a:solidFill>
                <a:latin typeface="Cafeteria" pitchFamily="50" charset="0"/>
                <a:cs typeface="Rajdhani" panose="02000000000000000000" pitchFamily="2" charset="0"/>
              </a:rPr>
              <a:t>' spirit you </a:t>
            </a:r>
            <a:r>
              <a:rPr lang="en-GB" sz="3000" dirty="0" smtClean="0">
                <a:solidFill>
                  <a:srgbClr val="A945FF"/>
                </a:solidFill>
                <a:latin typeface="Cafeteria" pitchFamily="50" charset="0"/>
                <a:cs typeface="Rajdhani" panose="02000000000000000000" pitchFamily="2" charset="0"/>
              </a:rPr>
              <a:t>control, except this card. </a:t>
            </a:r>
            <a:r>
              <a:rPr lang="en-GB" sz="3000" dirty="0">
                <a:solidFill>
                  <a:srgbClr val="A945FF"/>
                </a:solidFill>
                <a:latin typeface="Cafeteria" pitchFamily="50" charset="0"/>
                <a:cs typeface="Rajdhani" panose="02000000000000000000" pitchFamily="2" charset="0"/>
              </a:rPr>
              <a:t>If more than 3 spirits are in the arena, your opponent cannot attack other 'Stardust' spirits you control.</a:t>
            </a:r>
          </a:p>
        </p:txBody>
      </p:sp>
      <p:sp>
        <p:nvSpPr>
          <p:cNvPr id="29" name="fusion"/>
          <p:cNvSpPr txBox="1"/>
          <p:nvPr/>
        </p:nvSpPr>
        <p:spPr>
          <a:xfrm>
            <a:off x="180000" y="5781657"/>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2 </a:t>
            </a:r>
            <a:r>
              <a:rPr lang="en-GB" sz="2000" i="1" dirty="0" smtClean="0">
                <a:solidFill>
                  <a:srgbClr val="A945FF"/>
                </a:solidFill>
                <a:latin typeface="Whitney" pitchFamily="50" charset="0"/>
                <a:cs typeface="Rajdhani" panose="02000000000000000000" pitchFamily="2" charset="0"/>
              </a:rPr>
              <a:t>Stardust</a:t>
            </a:r>
            <a:r>
              <a:rPr lang="en-GB" sz="2000" dirty="0" smtClean="0">
                <a:solidFill>
                  <a:srgbClr val="A945FF"/>
                </a:solidFill>
                <a:latin typeface="Whitney" pitchFamily="50" charset="0"/>
                <a:cs typeface="Rajdhani" panose="02000000000000000000" pitchFamily="2" charset="0"/>
              </a:rPr>
              <a:t> spirits</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1200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545924"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Constellation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10547375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DRAGON / MYSTIC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When spawned, you can </a:t>
            </a:r>
            <a:r>
              <a:rPr lang="en-GB" sz="3000" dirty="0" smtClean="0">
                <a:solidFill>
                  <a:srgbClr val="A945FF"/>
                </a:solidFill>
                <a:latin typeface="Cafeteria" pitchFamily="50" charset="0"/>
                <a:cs typeface="Rajdhani" panose="02000000000000000000" pitchFamily="2" charset="0"/>
              </a:rPr>
              <a:t>spawn </a:t>
            </a:r>
            <a:r>
              <a:rPr lang="en-GB" sz="3000" dirty="0">
                <a:solidFill>
                  <a:srgbClr val="A945FF"/>
                </a:solidFill>
                <a:latin typeface="Cafeteria" pitchFamily="50" charset="0"/>
                <a:cs typeface="Rajdhani" panose="02000000000000000000" pitchFamily="2" charset="0"/>
              </a:rPr>
              <a:t>1 'Stardust' spirit from your graveyard, but </a:t>
            </a:r>
            <a:r>
              <a:rPr lang="en-GB" sz="3000" dirty="0" smtClean="0">
                <a:solidFill>
                  <a:srgbClr val="A945FF"/>
                </a:solidFill>
                <a:latin typeface="Cafeteria" pitchFamily="50" charset="0"/>
                <a:cs typeface="Rajdhani" panose="02000000000000000000" pitchFamily="2" charset="0"/>
              </a:rPr>
              <a:t>neutralise its effects until the end of this turn. </a:t>
            </a:r>
            <a:r>
              <a:rPr lang="en-GB" sz="3000" dirty="0">
                <a:solidFill>
                  <a:srgbClr val="A945FF"/>
                </a:solidFill>
                <a:latin typeface="Cafeteria" pitchFamily="50" charset="0"/>
                <a:cs typeface="Rajdhani" panose="02000000000000000000" pitchFamily="2" charset="0"/>
              </a:rPr>
              <a:t>Once per turn, when you activate a spell, you can destroy 1 spell your opponent controls.</a:t>
            </a: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sv-SE" sz="2000" i="1" dirty="0">
                <a:solidFill>
                  <a:srgbClr val="A945FF"/>
                </a:solidFill>
                <a:latin typeface="Whitney" pitchFamily="50" charset="0"/>
                <a:cs typeface="Rajdhani" panose="02000000000000000000" pitchFamily="2" charset="0"/>
              </a:rPr>
              <a:t>Stardust Spiral Dragon </a:t>
            </a:r>
            <a:r>
              <a:rPr lang="sv-SE" sz="2000" dirty="0">
                <a:solidFill>
                  <a:srgbClr val="A945FF"/>
                </a:solidFill>
                <a:latin typeface="Whitney" pitchFamily="50" charset="0"/>
                <a:cs typeface="Rajdhani" panose="02000000000000000000" pitchFamily="2" charset="0"/>
              </a:rPr>
              <a:t>+ </a:t>
            </a:r>
            <a:r>
              <a:rPr lang="sv-SE" sz="2000" i="1" dirty="0">
                <a:solidFill>
                  <a:srgbClr val="A945FF"/>
                </a:solidFill>
                <a:latin typeface="Whitney" pitchFamily="50" charset="0"/>
                <a:cs typeface="Rajdhani" panose="02000000000000000000" pitchFamily="2" charset="0"/>
              </a:rPr>
              <a:t>Stardust Galaxy Dragon</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1500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419286"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Spiral Galaxy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34589655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6179"/>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778872"/>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DRAGON / MYSTIC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398964"/>
            <a:ext cx="6498000" cy="2711827"/>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All ‘Stardust’ spirits you control cannot be destroyed by your opponent’s card effects. Once per turn, you can spawn 1 quasi-sacrificial 'Stardust' spirit from your hand. When destroyed, you can sacrifice 2 'Stardust' spirits to </a:t>
            </a:r>
            <a:r>
              <a:rPr lang="en-GB" sz="3000" dirty="0" smtClean="0">
                <a:solidFill>
                  <a:srgbClr val="A945FF"/>
                </a:solidFill>
                <a:latin typeface="Cafeteria" pitchFamily="50" charset="0"/>
                <a:cs typeface="Rajdhani" panose="02000000000000000000" pitchFamily="2" charset="0"/>
              </a:rPr>
              <a:t>spawn </a:t>
            </a:r>
            <a:r>
              <a:rPr lang="en-GB" sz="3000" dirty="0">
                <a:solidFill>
                  <a:srgbClr val="A945FF"/>
                </a:solidFill>
                <a:latin typeface="Cafeteria" pitchFamily="50" charset="0"/>
                <a:cs typeface="Rajdhani" panose="02000000000000000000" pitchFamily="2" charset="0"/>
              </a:rPr>
              <a:t>1 'Stardust' fusion spirit from your graveyard.</a:t>
            </a:r>
          </a:p>
        </p:txBody>
      </p:sp>
      <p:sp>
        <p:nvSpPr>
          <p:cNvPr id="29" name="fusion"/>
          <p:cNvSpPr txBox="1"/>
          <p:nvPr/>
        </p:nvSpPr>
        <p:spPr>
          <a:xfrm>
            <a:off x="180000" y="5781657"/>
            <a:ext cx="6498000" cy="613130"/>
          </a:xfrm>
          <a:prstGeom prst="rect">
            <a:avLst/>
          </a:prstGeom>
          <a:noFill/>
        </p:spPr>
        <p:txBody>
          <a:bodyPr wrap="square" lIns="248400" tIns="151200" rIns="248400" bIns="151200" rtlCol="0" anchor="t">
            <a:spAutoFit/>
          </a:bodyPr>
          <a:lstStyle/>
          <a:p>
            <a:r>
              <a:rPr lang="sv-SE" sz="2000" i="1" dirty="0">
                <a:solidFill>
                  <a:srgbClr val="A945FF"/>
                </a:solidFill>
                <a:latin typeface="Whitney" pitchFamily="50" charset="0"/>
                <a:cs typeface="Rajdhani" panose="02000000000000000000" pitchFamily="2" charset="0"/>
              </a:rPr>
              <a:t>Stardust Galaxy Dragon </a:t>
            </a:r>
            <a:r>
              <a:rPr lang="sv-SE" sz="2000" dirty="0">
                <a:solidFill>
                  <a:srgbClr val="A945FF"/>
                </a:solidFill>
                <a:latin typeface="Whitney" pitchFamily="50" charset="0"/>
                <a:cs typeface="Rajdhani" panose="02000000000000000000" pitchFamily="2" charset="0"/>
              </a:rPr>
              <a:t>+ </a:t>
            </a:r>
            <a:r>
              <a:rPr lang="sv-SE" sz="2000" i="1" dirty="0">
                <a:solidFill>
                  <a:srgbClr val="A945FF"/>
                </a:solidFill>
                <a:latin typeface="Whitney" pitchFamily="50" charset="0"/>
                <a:cs typeface="Rajdhani" panose="02000000000000000000" pitchFamily="2" charset="0"/>
              </a:rPr>
              <a:t>Stardust Song Dragon</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1500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258986"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Galaxy Song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24658631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DRAGON / MYSTIC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Once per turn, you can sacrifice a 'Stardust' spirit you control, then this spirit can attack your opponent directly. Once, this spirit cannot be destroyed by your opponent's spells.</a:t>
            </a: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sv-SE" sz="2000" i="1" dirty="0">
                <a:solidFill>
                  <a:srgbClr val="A945FF"/>
                </a:solidFill>
                <a:latin typeface="Whitney" pitchFamily="50" charset="0"/>
                <a:cs typeface="Rajdhani" panose="02000000000000000000" pitchFamily="2" charset="0"/>
              </a:rPr>
              <a:t>Stardust Galaxy Dragon </a:t>
            </a:r>
            <a:r>
              <a:rPr lang="sv-SE" sz="2000" dirty="0">
                <a:solidFill>
                  <a:srgbClr val="A945FF"/>
                </a:solidFill>
                <a:latin typeface="Whitney" pitchFamily="50" charset="0"/>
                <a:cs typeface="Rajdhani" panose="02000000000000000000" pitchFamily="2" charset="0"/>
              </a:rPr>
              <a:t>+ </a:t>
            </a:r>
            <a:r>
              <a:rPr lang="sv-SE" sz="2000" i="1" dirty="0">
                <a:solidFill>
                  <a:srgbClr val="A945FF"/>
                </a:solidFill>
                <a:latin typeface="Whitney" pitchFamily="50" charset="0"/>
                <a:cs typeface="Rajdhani" panose="02000000000000000000" pitchFamily="2" charset="0"/>
              </a:rPr>
              <a:t>Stardust Wing Dragon</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1500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191659"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Galaxy Wing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6723243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DRAGON / MYSTIC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Once per turn, you can sacrifice a 'Stardust' spirit, then this spirit can attack your opponent directly. Cannot be destroyed by your opponent's spells.</a:t>
            </a: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i="1" dirty="0">
                <a:solidFill>
                  <a:srgbClr val="A945FF"/>
                </a:solidFill>
                <a:latin typeface="Whitney" pitchFamily="50" charset="0"/>
                <a:cs typeface="Rajdhani" panose="02000000000000000000" pitchFamily="2" charset="0"/>
              </a:rPr>
              <a:t>Stardust Night Dragon </a:t>
            </a:r>
            <a:r>
              <a:rPr lang="en-GB" sz="2000" dirty="0">
                <a:solidFill>
                  <a:srgbClr val="A945FF"/>
                </a:solidFill>
                <a:latin typeface="Whitney" pitchFamily="50" charset="0"/>
                <a:cs typeface="Rajdhani" panose="02000000000000000000" pitchFamily="2" charset="0"/>
              </a:rPr>
              <a:t>+ </a:t>
            </a:r>
            <a:r>
              <a:rPr lang="en-GB" sz="2000" i="1" dirty="0">
                <a:solidFill>
                  <a:srgbClr val="A945FF"/>
                </a:solidFill>
                <a:latin typeface="Whitney" pitchFamily="50" charset="0"/>
                <a:cs typeface="Rajdhani" panose="02000000000000000000" pitchFamily="2" charset="0"/>
              </a:rPr>
              <a:t>Stardust Wing Dragon</a:t>
            </a: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1800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901516"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Night Wing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71961399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21164"/>
            <a:ext cx="6498000" cy="597741"/>
          </a:xfrm>
          <a:prstGeom prst="rect">
            <a:avLst/>
          </a:prstGeom>
          <a:noFill/>
        </p:spPr>
        <p:txBody>
          <a:bodyPr wrap="square" lIns="0" tIns="151200" rIns="248400" bIns="151200" rtlCol="0" anchor="ctr">
            <a:spAutoFit/>
          </a:bodyPr>
          <a:lstStyle/>
          <a:p>
            <a:pPr algn="r"/>
            <a:r>
              <a:rPr lang="en-GB" dirty="0" smtClean="0">
                <a:solidFill>
                  <a:srgbClr val="A945FF"/>
                </a:solidFill>
                <a:latin typeface="Whitney" pitchFamily="50" charset="0"/>
                <a:cs typeface="Rajdhani" panose="02000000000000000000" pitchFamily="2" charset="0"/>
              </a:rPr>
              <a:t>SPIRIT / FUSION / DRAGON / MYSTIC / LEGEND / EFFECT</a:t>
            </a:r>
            <a:endParaRPr lang="en-GB"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Once per turn, you can return a 'Stardust' spirit you control to your hand, then this spirit can attack your opponent directly. Unaffected by your opponent's spells.</a:t>
            </a: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i="1" dirty="0">
                <a:solidFill>
                  <a:srgbClr val="A945FF"/>
                </a:solidFill>
                <a:latin typeface="Whitney" pitchFamily="50" charset="0"/>
                <a:cs typeface="Rajdhani" panose="02000000000000000000" pitchFamily="2" charset="0"/>
              </a:rPr>
              <a:t>Stardust Crystal Dragon </a:t>
            </a:r>
            <a:r>
              <a:rPr lang="en-GB" sz="2000" dirty="0">
                <a:solidFill>
                  <a:srgbClr val="A945FF"/>
                </a:solidFill>
                <a:latin typeface="Whitney" pitchFamily="50" charset="0"/>
                <a:cs typeface="Rajdhani" panose="02000000000000000000" pitchFamily="2" charset="0"/>
              </a:rPr>
              <a:t>+ </a:t>
            </a:r>
            <a:r>
              <a:rPr lang="en-GB" sz="2000" i="1" dirty="0">
                <a:solidFill>
                  <a:srgbClr val="A945FF"/>
                </a:solidFill>
                <a:latin typeface="Whitney" pitchFamily="50" charset="0"/>
                <a:cs typeface="Rajdhani" panose="02000000000000000000" pitchFamily="2" charset="0"/>
              </a:rPr>
              <a:t>Stardust Wing Dragon</a:t>
            </a: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2100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356769"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Crystal Wing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6501420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6179"/>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778872"/>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21164"/>
            <a:ext cx="6498000" cy="597741"/>
          </a:xfrm>
          <a:prstGeom prst="rect">
            <a:avLst/>
          </a:prstGeom>
          <a:noFill/>
        </p:spPr>
        <p:txBody>
          <a:bodyPr wrap="square" lIns="0" tIns="151200" rIns="248400" bIns="151200" rtlCol="0" anchor="ctr">
            <a:spAutoFit/>
          </a:bodyPr>
          <a:lstStyle/>
          <a:p>
            <a:pPr algn="r"/>
            <a:r>
              <a:rPr lang="en-GB" dirty="0" smtClean="0">
                <a:solidFill>
                  <a:srgbClr val="A945FF"/>
                </a:solidFill>
                <a:latin typeface="Whitney" pitchFamily="50" charset="0"/>
                <a:cs typeface="Rajdhani" panose="02000000000000000000" pitchFamily="2" charset="0"/>
              </a:rPr>
              <a:t>SPIRIT / FUSION / DRAGON / MYSTIC / LEGEND / EFFECT</a:t>
            </a:r>
            <a:endParaRPr lang="en-GB"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398964"/>
            <a:ext cx="6498000" cy="2711827"/>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Can only be spawned by fusing the above spirits you have first spawned by upgrade. Once per turn, when a card effect is activated or a spirit attacks, you can destroy that card, then this spirit gains power equal to that spirit’s power, or 1000 power if it was a spell.</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781657"/>
            <a:ext cx="6498000" cy="613130"/>
          </a:xfrm>
          <a:prstGeom prst="rect">
            <a:avLst/>
          </a:prstGeom>
          <a:noFill/>
        </p:spPr>
        <p:txBody>
          <a:bodyPr wrap="square" lIns="248400" tIns="151200" rIns="248400" bIns="151200" rtlCol="0" anchor="t">
            <a:spAutoFit/>
          </a:bodyPr>
          <a:lstStyle/>
          <a:p>
            <a:r>
              <a:rPr lang="en-GB" sz="2000" i="1" dirty="0">
                <a:solidFill>
                  <a:srgbClr val="A945FF"/>
                </a:solidFill>
                <a:latin typeface="Whitney" pitchFamily="50" charset="0"/>
                <a:cs typeface="Rajdhani" panose="02000000000000000000" pitchFamily="2" charset="0"/>
              </a:rPr>
              <a:t>Stardust Crystal Dragon </a:t>
            </a:r>
            <a:r>
              <a:rPr lang="en-GB" sz="2000" dirty="0">
                <a:solidFill>
                  <a:srgbClr val="A945FF"/>
                </a:solidFill>
                <a:latin typeface="Whitney" pitchFamily="50" charset="0"/>
                <a:cs typeface="Rajdhani" panose="02000000000000000000" pitchFamily="2" charset="0"/>
              </a:rPr>
              <a:t>+ </a:t>
            </a:r>
            <a:r>
              <a:rPr lang="en-GB" sz="2000" i="1" dirty="0">
                <a:solidFill>
                  <a:srgbClr val="A945FF"/>
                </a:solidFill>
                <a:latin typeface="Whitney" pitchFamily="50" charset="0"/>
                <a:cs typeface="Rajdhani" panose="02000000000000000000" pitchFamily="2" charset="0"/>
              </a:rPr>
              <a:t>Stardust </a:t>
            </a:r>
            <a:r>
              <a:rPr lang="en-GB" sz="2000" i="1" dirty="0" smtClean="0">
                <a:solidFill>
                  <a:srgbClr val="A945FF"/>
                </a:solidFill>
                <a:latin typeface="Whitney" pitchFamily="50" charset="0"/>
                <a:cs typeface="Rajdhani" panose="02000000000000000000" pitchFamily="2" charset="0"/>
              </a:rPr>
              <a:t>Clear Dragon</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40926"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2400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560350"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Crystal Clear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15908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NATURAL</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788223"/>
          </a:xfrm>
          <a:prstGeom prst="rect">
            <a:avLst/>
          </a:prstGeom>
          <a:noFill/>
        </p:spPr>
        <p:txBody>
          <a:bodyPr wrap="square" lIns="248400" tIns="151200" rIns="248400" bIns="248400" rtlCol="0" anchor="t">
            <a:spAutoFit/>
          </a:bodyPr>
          <a:lstStyle/>
          <a:p>
            <a:r>
              <a:rPr lang="en-GB" sz="2500" i="1" dirty="0" smtClean="0">
                <a:solidFill>
                  <a:srgbClr val="2070C1"/>
                </a:solidFill>
                <a:latin typeface="Whitney Book" pitchFamily="50" charset="0"/>
                <a:cs typeface="Rajdhani" panose="02000000000000000000" pitchFamily="2" charset="0"/>
              </a:rPr>
              <a:t>The ultimate sorcerer of the dark arts.</a:t>
            </a:r>
            <a:endParaRPr lang="en-GB" sz="2500" i="1" dirty="0">
              <a:solidFill>
                <a:srgbClr val="2070C1"/>
              </a:solidFill>
              <a:latin typeface="Whitney Book"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2</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1900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9220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Dark Magician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0535291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6179"/>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778872"/>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28859"/>
            <a:ext cx="6498000" cy="582352"/>
          </a:xfrm>
          <a:prstGeom prst="rect">
            <a:avLst/>
          </a:prstGeom>
          <a:noFill/>
        </p:spPr>
        <p:txBody>
          <a:bodyPr wrap="square" lIns="0" tIns="151200" rIns="248400" bIns="151200" rtlCol="0" anchor="ctr">
            <a:spAutoFit/>
          </a:bodyPr>
          <a:lstStyle/>
          <a:p>
            <a:pPr algn="r"/>
            <a:r>
              <a:rPr lang="en-GB" dirty="0" smtClean="0">
                <a:solidFill>
                  <a:srgbClr val="A945FF"/>
                </a:solidFill>
                <a:latin typeface="Whitney" pitchFamily="50" charset="0"/>
                <a:cs typeface="Rajdhani" panose="02000000000000000000" pitchFamily="2" charset="0"/>
              </a:rPr>
              <a:t>SPIRIT / FUSION / DRAGON / MYSTIC / LEGEND / EFFECT</a:t>
            </a:r>
            <a:endParaRPr lang="en-GB"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398964"/>
            <a:ext cx="6498000" cy="2711827"/>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When spawned, you can destroy </a:t>
            </a:r>
            <a:r>
              <a:rPr lang="en-GB" sz="3000" dirty="0" smtClean="0">
                <a:solidFill>
                  <a:srgbClr val="A945FF"/>
                </a:solidFill>
                <a:latin typeface="Cafeteria" pitchFamily="50" charset="0"/>
                <a:cs typeface="Rajdhani" panose="02000000000000000000" pitchFamily="2" charset="0"/>
              </a:rPr>
              <a:t>all spells </a:t>
            </a:r>
            <a:r>
              <a:rPr lang="en-GB" sz="3000" dirty="0">
                <a:solidFill>
                  <a:srgbClr val="A945FF"/>
                </a:solidFill>
                <a:latin typeface="Cafeteria" pitchFamily="50" charset="0"/>
                <a:cs typeface="Rajdhani" panose="02000000000000000000" pitchFamily="2" charset="0"/>
              </a:rPr>
              <a:t>your opponent controls. If this spirit is returned to your hand, you can quick </a:t>
            </a:r>
            <a:r>
              <a:rPr lang="en-GB" sz="3000" dirty="0" smtClean="0">
                <a:solidFill>
                  <a:srgbClr val="A945FF"/>
                </a:solidFill>
                <a:latin typeface="Cafeteria" pitchFamily="50" charset="0"/>
                <a:cs typeface="Rajdhani" panose="02000000000000000000" pitchFamily="2" charset="0"/>
              </a:rPr>
              <a:t>spawn </a:t>
            </a:r>
            <a:r>
              <a:rPr lang="en-GB" sz="3000" dirty="0">
                <a:solidFill>
                  <a:srgbClr val="A945FF"/>
                </a:solidFill>
                <a:latin typeface="Cafeteria" pitchFamily="50" charset="0"/>
                <a:cs typeface="Rajdhani" panose="02000000000000000000" pitchFamily="2" charset="0"/>
              </a:rPr>
              <a:t>it. When destroyed, you can </a:t>
            </a:r>
            <a:r>
              <a:rPr lang="en-GB" sz="3000" dirty="0" smtClean="0">
                <a:solidFill>
                  <a:srgbClr val="A945FF"/>
                </a:solidFill>
                <a:latin typeface="Cafeteria" pitchFamily="50" charset="0"/>
                <a:cs typeface="Rajdhani" panose="02000000000000000000" pitchFamily="2" charset="0"/>
              </a:rPr>
              <a:t>destroy all spells on the field, then spawn 2 non-fusion ‘Stardust’ spirits from your graveyard.</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781657"/>
            <a:ext cx="6498000" cy="613130"/>
          </a:xfrm>
          <a:prstGeom prst="rect">
            <a:avLst/>
          </a:prstGeom>
          <a:noFill/>
        </p:spPr>
        <p:txBody>
          <a:bodyPr wrap="square" lIns="248400" tIns="151200" rIns="248400" bIns="151200" rtlCol="0" anchor="t">
            <a:spAutoFit/>
          </a:bodyPr>
          <a:lstStyle/>
          <a:p>
            <a:r>
              <a:rPr lang="sv-SE" sz="2000" i="1" dirty="0">
                <a:solidFill>
                  <a:srgbClr val="A945FF"/>
                </a:solidFill>
                <a:latin typeface="Whitney" pitchFamily="50" charset="0"/>
                <a:cs typeface="Rajdhani" panose="02000000000000000000" pitchFamily="2" charset="0"/>
              </a:rPr>
              <a:t>Stardust Nova Dragon </a:t>
            </a:r>
            <a:r>
              <a:rPr lang="sv-SE" sz="2000" dirty="0">
                <a:solidFill>
                  <a:srgbClr val="A945FF"/>
                </a:solidFill>
                <a:latin typeface="Whitney" pitchFamily="50" charset="0"/>
                <a:cs typeface="Rajdhani" panose="02000000000000000000" pitchFamily="2" charset="0"/>
              </a:rPr>
              <a:t>+ 2 </a:t>
            </a:r>
            <a:r>
              <a:rPr lang="sv-SE" sz="2000" i="1" dirty="0" smtClean="0">
                <a:solidFill>
                  <a:srgbClr val="A945FF"/>
                </a:solidFill>
                <a:latin typeface="Whitney" pitchFamily="50" charset="0"/>
                <a:cs typeface="Rajdhani" panose="02000000000000000000" pitchFamily="2" charset="0"/>
              </a:rPr>
              <a:t>Stardust</a:t>
            </a:r>
            <a:r>
              <a:rPr lang="sv-SE" sz="2000" dirty="0" smtClean="0">
                <a:solidFill>
                  <a:srgbClr val="A945FF"/>
                </a:solidFill>
                <a:latin typeface="Whitney" pitchFamily="50" charset="0"/>
                <a:cs typeface="Rajdhani" panose="02000000000000000000" pitchFamily="2" charset="0"/>
              </a:rPr>
              <a:t> </a:t>
            </a:r>
            <a:r>
              <a:rPr lang="sv-SE" sz="2000" dirty="0">
                <a:solidFill>
                  <a:srgbClr val="A945FF"/>
                </a:solidFill>
                <a:latin typeface="Whitney" pitchFamily="50" charset="0"/>
                <a:cs typeface="Rajdhani" panose="02000000000000000000" pitchFamily="2" charset="0"/>
              </a:rPr>
              <a:t>spirits</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1800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941591"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Supernova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81495854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211513"/>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594206"/>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DRAGON / MYSTIC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214298"/>
            <a:ext cx="6498000" cy="2896493"/>
          </a:xfrm>
          <a:prstGeom prst="rect">
            <a:avLst/>
          </a:prstGeom>
          <a:noFill/>
        </p:spPr>
        <p:txBody>
          <a:bodyPr wrap="square" lIns="248400" tIns="151200" rIns="248400" bIns="248400" rtlCol="0" anchor="t">
            <a:spAutoFit/>
          </a:bodyPr>
          <a:lstStyle/>
          <a:p>
            <a:r>
              <a:rPr lang="en-GB" sz="2700" dirty="0">
                <a:solidFill>
                  <a:srgbClr val="A945FF"/>
                </a:solidFill>
                <a:latin typeface="Cafeteria" pitchFamily="50" charset="0"/>
                <a:cs typeface="Rajdhani" panose="02000000000000000000" pitchFamily="2" charset="0"/>
              </a:rPr>
              <a:t>Can only be spawned by eradicating the fused spirits from your graveyard. Eradicate any spirits this spirit destroys. Once per turn, you can attach a spirit your opponent controls to this spirit. This spirit's power is equal to that spirit. If this spirit would be destroyed, detach that spirit instead. Each turn, at the start of your turn, eradicate the attached spirit.</a:t>
            </a:r>
          </a:p>
        </p:txBody>
      </p:sp>
      <p:sp>
        <p:nvSpPr>
          <p:cNvPr id="29" name="fusion"/>
          <p:cNvSpPr txBox="1"/>
          <p:nvPr/>
        </p:nvSpPr>
        <p:spPr>
          <a:xfrm>
            <a:off x="180000" y="5596991"/>
            <a:ext cx="6498000" cy="613130"/>
          </a:xfrm>
          <a:prstGeom prst="rect">
            <a:avLst/>
          </a:prstGeom>
          <a:noFill/>
        </p:spPr>
        <p:txBody>
          <a:bodyPr wrap="square" lIns="248400" tIns="151200" rIns="248400" bIns="151200" rtlCol="0" anchor="t">
            <a:spAutoFit/>
          </a:bodyPr>
          <a:lstStyle/>
          <a:p>
            <a:r>
              <a:rPr lang="en-GB" sz="2000" i="1" dirty="0">
                <a:solidFill>
                  <a:srgbClr val="A945FF"/>
                </a:solidFill>
                <a:latin typeface="Whitney" pitchFamily="50" charset="0"/>
                <a:cs typeface="Rajdhani" panose="02000000000000000000" pitchFamily="2" charset="0"/>
              </a:rPr>
              <a:t>Stardust Void Dragon </a:t>
            </a:r>
            <a:r>
              <a:rPr lang="en-GB" sz="2000" dirty="0">
                <a:solidFill>
                  <a:srgbClr val="A945FF"/>
                </a:solidFill>
                <a:latin typeface="Whitney" pitchFamily="50" charset="0"/>
                <a:cs typeface="Rajdhani" panose="02000000000000000000" pitchFamily="2" charset="0"/>
              </a:rPr>
              <a:t>+ 2 </a:t>
            </a:r>
            <a:r>
              <a:rPr lang="en-GB" sz="2000" i="1" dirty="0" smtClean="0">
                <a:solidFill>
                  <a:srgbClr val="A945FF"/>
                </a:solidFill>
                <a:latin typeface="Whitney" pitchFamily="50" charset="0"/>
                <a:cs typeface="Rajdhani" panose="02000000000000000000" pitchFamily="2" charset="0"/>
              </a:rPr>
              <a:t>Stardust</a:t>
            </a:r>
            <a:r>
              <a:rPr lang="en-GB" sz="2000" dirty="0" smtClean="0">
                <a:solidFill>
                  <a:srgbClr val="A945FF"/>
                </a:solidFill>
                <a:latin typeface="Whitney" pitchFamily="50" charset="0"/>
                <a:cs typeface="Rajdhani" panose="02000000000000000000" pitchFamily="2" charset="0"/>
              </a:rPr>
              <a:t> fusion </a:t>
            </a:r>
            <a:r>
              <a:rPr lang="en-GB" sz="2000" dirty="0">
                <a:solidFill>
                  <a:srgbClr val="A945FF"/>
                </a:solidFill>
                <a:latin typeface="Whitney" pitchFamily="50" charset="0"/>
                <a:cs typeface="Rajdhani" panose="02000000000000000000" pitchFamily="2" charset="0"/>
              </a:rPr>
              <a:t>spirits</a:t>
            </a: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646213"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018535"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Singularity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82702143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547390"/>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930083"/>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28859"/>
            <a:ext cx="6498000" cy="582352"/>
          </a:xfrm>
          <a:prstGeom prst="rect">
            <a:avLst/>
          </a:prstGeom>
          <a:noFill/>
        </p:spPr>
        <p:txBody>
          <a:bodyPr wrap="square" lIns="0" tIns="151200" rIns="248400" bIns="151200" rtlCol="0" anchor="ctr">
            <a:spAutoFit/>
          </a:bodyPr>
          <a:lstStyle/>
          <a:p>
            <a:pPr algn="r"/>
            <a:r>
              <a:rPr lang="en-GB" dirty="0" smtClean="0">
                <a:solidFill>
                  <a:srgbClr val="A945FF"/>
                </a:solidFill>
                <a:latin typeface="Whitney" pitchFamily="50" charset="0"/>
                <a:cs typeface="Rajdhani" panose="02000000000000000000" pitchFamily="2" charset="0"/>
              </a:rPr>
              <a:t>SPIRIT / FUSION / DRAGON / MYSTIC / LEGEND / EFFECT</a:t>
            </a:r>
            <a:endParaRPr lang="en-GB"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550175"/>
            <a:ext cx="6498000" cy="2557938"/>
          </a:xfrm>
          <a:prstGeom prst="rect">
            <a:avLst/>
          </a:prstGeom>
          <a:noFill/>
        </p:spPr>
        <p:txBody>
          <a:bodyPr wrap="square" lIns="248400" tIns="151200" rIns="248400" bIns="248400" rtlCol="0" anchor="t">
            <a:spAutoFit/>
          </a:bodyPr>
          <a:lstStyle/>
          <a:p>
            <a:r>
              <a:rPr lang="en-GB" sz="2800" dirty="0">
                <a:solidFill>
                  <a:srgbClr val="A945FF"/>
                </a:solidFill>
                <a:latin typeface="Cafeteria" pitchFamily="50" charset="0"/>
                <a:cs typeface="Rajdhani" panose="02000000000000000000" pitchFamily="2" charset="0"/>
              </a:rPr>
              <a:t>Gains 200 power for each 'Stardust' spirit in your graveyard. Once per turn, if this spirit would be affected by a spell your opponent controls, you can destroy that spell. Once per turn, if this spirit would be destroyed, you can eradicate a 'Stardust' spirit from your graveyard instead.</a:t>
            </a:r>
          </a:p>
        </p:txBody>
      </p:sp>
      <p:sp>
        <p:nvSpPr>
          <p:cNvPr id="29" name="fusion"/>
          <p:cNvSpPr txBox="1"/>
          <p:nvPr/>
        </p:nvSpPr>
        <p:spPr>
          <a:xfrm>
            <a:off x="180000" y="5932868"/>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1 </a:t>
            </a:r>
            <a:r>
              <a:rPr lang="en-GB" sz="2000" i="1" dirty="0" smtClean="0">
                <a:solidFill>
                  <a:srgbClr val="A945FF"/>
                </a:solidFill>
                <a:latin typeface="Whitney" pitchFamily="50" charset="0"/>
                <a:cs typeface="Rajdhani" panose="02000000000000000000" pitchFamily="2" charset="0"/>
              </a:rPr>
              <a:t>Stardust </a:t>
            </a:r>
            <a:r>
              <a:rPr lang="en-GB" sz="2000" dirty="0">
                <a:solidFill>
                  <a:srgbClr val="A945FF"/>
                </a:solidFill>
                <a:latin typeface="Whitney" pitchFamily="50" charset="0"/>
                <a:cs typeface="Rajdhani" panose="02000000000000000000" pitchFamily="2" charset="0"/>
              </a:rPr>
              <a:t>fusion spirit + 2+ </a:t>
            </a:r>
            <a:r>
              <a:rPr lang="en-GB" sz="2000" i="1" dirty="0" smtClean="0">
                <a:solidFill>
                  <a:srgbClr val="A945FF"/>
                </a:solidFill>
                <a:latin typeface="Whitney" pitchFamily="50" charset="0"/>
                <a:cs typeface="Rajdhani" panose="02000000000000000000" pitchFamily="2" charset="0"/>
              </a:rPr>
              <a:t>Stardust</a:t>
            </a:r>
            <a:r>
              <a:rPr lang="en-GB" sz="2000" dirty="0" smtClean="0">
                <a:solidFill>
                  <a:srgbClr val="A945FF"/>
                </a:solidFill>
                <a:latin typeface="Whitney" pitchFamily="50" charset="0"/>
                <a:cs typeface="Rajdhani" panose="02000000000000000000" pitchFamily="2" charset="0"/>
              </a:rPr>
              <a:t> </a:t>
            </a:r>
            <a:r>
              <a:rPr lang="en-GB" sz="2000" dirty="0">
                <a:solidFill>
                  <a:srgbClr val="A945FF"/>
                </a:solidFill>
                <a:latin typeface="Whitney" pitchFamily="50" charset="0"/>
                <a:cs typeface="Rajdhani" panose="02000000000000000000" pitchFamily="2" charset="0"/>
              </a:rPr>
              <a:t>spirits</a:t>
            </a: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1500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510384"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Stardust Dragon Supreme</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12389828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FUSION</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Fuse ‘Stardust’ spirits from your field and up to 1 spirit from your graveyard to spawn a ‘Stardust’ fusion spirit. When a ‘Stardust’ spirit is destroyed, you can add this spell from your graveyard to your hand.</a:t>
            </a: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46705"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Stellar Fusion</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49594796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FUSION</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Fuse ‘Stardust’ spirits from your </a:t>
            </a:r>
            <a:r>
              <a:rPr lang="en-GB" sz="3000" dirty="0" smtClean="0">
                <a:solidFill>
                  <a:srgbClr val="FF00A9"/>
                </a:solidFill>
                <a:latin typeface="Cafeteria" pitchFamily="50" charset="0"/>
                <a:cs typeface="Rajdhani" panose="02000000000000000000" pitchFamily="2" charset="0"/>
              </a:rPr>
              <a:t>hand or deck to spawn </a:t>
            </a:r>
            <a:r>
              <a:rPr lang="en-GB" sz="3000" dirty="0">
                <a:solidFill>
                  <a:srgbClr val="FF00A9"/>
                </a:solidFill>
                <a:latin typeface="Cafeteria" pitchFamily="50" charset="0"/>
                <a:cs typeface="Rajdhani" panose="02000000000000000000" pitchFamily="2" charset="0"/>
              </a:rPr>
              <a:t>a ‘Stardust’ fusion </a:t>
            </a:r>
            <a:r>
              <a:rPr lang="en-GB" sz="3000" dirty="0" smtClean="0">
                <a:solidFill>
                  <a:srgbClr val="FF00A9"/>
                </a:solidFill>
                <a:latin typeface="Cafeteria" pitchFamily="50" charset="0"/>
                <a:cs typeface="Rajdhani" panose="02000000000000000000" pitchFamily="2" charset="0"/>
              </a:rPr>
              <a:t>spirit. Its power is doubled until the end of your next turn, but take damage equal to the power it gained at the end of your next turn.</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389884"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Interstellar Fusion</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06182838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Sacrifice 2 ‘Stardust’ spirits to add 2 ‘Stardust’ cards from your deck or graveyard to your hand. You can standard spawn 1 more ‘Stardust’ spirit this turn.</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325764"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Stardust Crossing</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4310025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Sacrifice 2 ‘Stardust’ spirits to quick spawn a ‘Stardust’ spirit from your deck. It gains power equal to half the total power of the sacrificed spirits until the end of this turn.</a:t>
            </a: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63485"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Stardust Linking</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6683565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Shuffle ‘Stardust’ spirits from your side or graveyard into your deck, then spawn a ‘Stardust’ fusion spirit, whose power </a:t>
            </a:r>
            <a:r>
              <a:rPr lang="en-GB" sz="3000" dirty="0" smtClean="0">
                <a:solidFill>
                  <a:srgbClr val="FF00A9"/>
                </a:solidFill>
                <a:latin typeface="Cafeteria" pitchFamily="50" charset="0"/>
                <a:cs typeface="Rajdhani" panose="02000000000000000000" pitchFamily="2" charset="0"/>
              </a:rPr>
              <a:t>is equal to or lower than the total power of those shuffled spirits.</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39441"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Stardust Tuning</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19833225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Shuffle all ‘Stardust’ spirits you control into your deck, then you can spawn ‘Stardust’ fusion spirits, whose total power is equal to or lower than the total power of those </a:t>
            </a:r>
            <a:r>
              <a:rPr lang="en-GB" sz="3000" dirty="0" smtClean="0">
                <a:solidFill>
                  <a:srgbClr val="FF00A9"/>
                </a:solidFill>
                <a:latin typeface="Cafeteria" pitchFamily="50" charset="0"/>
                <a:cs typeface="Rajdhani" panose="02000000000000000000" pitchFamily="2" charset="0"/>
              </a:rPr>
              <a:t>shuffled spirits</a:t>
            </a:r>
            <a:r>
              <a:rPr lang="en-GB" sz="3000" dirty="0">
                <a:solidFill>
                  <a:srgbClr val="FF00A9"/>
                </a:solidFill>
                <a:latin typeface="Cafeteria" pitchFamily="50" charset="0"/>
                <a:cs typeface="Rajdhani" panose="02000000000000000000" pitchFamily="2" charset="0"/>
              </a:rPr>
              <a:t>.</a:t>
            </a: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514918"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Stardust Overdrive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8522845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5934515"/>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5317208"/>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ATTACHMENT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5937300"/>
            <a:ext cx="6498000" cy="3173491"/>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The attached spirit is unaffected by your opponent’s spirit effects. Once per turn at any time, even if this card is in your graveyard, you can increase the power of a ‘Stardust’ spirit in the arena by 300, until the end of this turn. You can sacrifice this spell from your hand to add ‘Stardust Sorcerer’ from your deck to your hand.</a:t>
            </a:r>
          </a:p>
        </p:txBody>
      </p:sp>
      <p:sp>
        <p:nvSpPr>
          <p:cNvPr id="17" name="attach"/>
          <p:cNvSpPr txBox="1"/>
          <p:nvPr/>
        </p:nvSpPr>
        <p:spPr>
          <a:xfrm>
            <a:off x="186350" y="5319993"/>
            <a:ext cx="6498000" cy="613130"/>
          </a:xfrm>
          <a:prstGeom prst="rect">
            <a:avLst/>
          </a:prstGeom>
          <a:noFill/>
        </p:spPr>
        <p:txBody>
          <a:bodyPr wrap="square" lIns="248400" tIns="151200" rIns="248400" bIns="151200" rtlCol="0" anchor="t">
            <a:spAutoFit/>
          </a:bodyPr>
          <a:lstStyle/>
          <a:p>
            <a:r>
              <a:rPr lang="en-GB" sz="2000" dirty="0" smtClean="0">
                <a:solidFill>
                  <a:srgbClr val="FF00A9"/>
                </a:solidFill>
                <a:latin typeface="Whitney" pitchFamily="50" charset="0"/>
                <a:cs typeface="Rajdhani" panose="02000000000000000000" pitchFamily="2" charset="0"/>
              </a:rPr>
              <a:t>any mystic sorcerer spirit</a:t>
            </a:r>
            <a:endParaRPr lang="en-GB" sz="2000" dirty="0">
              <a:solidFill>
                <a:srgbClr val="FF00A9"/>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168670"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Stardust Sceptre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212702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You can also sacrifice spawn this card by eradicating spirits from your hand or graveyard. Once per turn, when you spawn </a:t>
            </a:r>
            <a:r>
              <a:rPr lang="en-GB" sz="3000" dirty="0" smtClean="0">
                <a:solidFill>
                  <a:srgbClr val="2070C1"/>
                </a:solidFill>
                <a:latin typeface="Cafeteria" pitchFamily="50" charset="0"/>
                <a:cs typeface="Rajdhani" panose="02000000000000000000" pitchFamily="2" charset="0"/>
              </a:rPr>
              <a:t>another </a:t>
            </a:r>
            <a:r>
              <a:rPr lang="en-GB" sz="3000" dirty="0" smtClean="0">
                <a:solidFill>
                  <a:srgbClr val="2070C1"/>
                </a:solidFill>
                <a:latin typeface="Cafeteria" pitchFamily="50" charset="0"/>
                <a:cs typeface="Rajdhani" panose="02000000000000000000" pitchFamily="2" charset="0"/>
              </a:rPr>
              <a:t>‘Dark Magician’ spirit, you can eradicate a card your opponent controls.</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2</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098411"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Dark Magician of Chaos</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4240562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Sacrifice a ‘Stardust’ spirit you control to spawn a ‘Stardust’ spirit with </a:t>
            </a:r>
            <a:r>
              <a:rPr lang="en-GB" sz="3000" dirty="0" smtClean="0">
                <a:solidFill>
                  <a:srgbClr val="FF00A9"/>
                </a:solidFill>
                <a:latin typeface="Cafeteria" pitchFamily="50" charset="0"/>
                <a:cs typeface="Rajdhani" panose="02000000000000000000" pitchFamily="2" charset="0"/>
              </a:rPr>
              <a:t>300 more </a:t>
            </a:r>
            <a:r>
              <a:rPr lang="en-GB" sz="3000" dirty="0">
                <a:solidFill>
                  <a:srgbClr val="FF00A9"/>
                </a:solidFill>
                <a:latin typeface="Cafeteria" pitchFamily="50" charset="0"/>
                <a:cs typeface="Rajdhani" panose="02000000000000000000" pitchFamily="2" charset="0"/>
              </a:rPr>
              <a:t>power from your </a:t>
            </a:r>
            <a:r>
              <a:rPr lang="en-GB" sz="3000" dirty="0" smtClean="0">
                <a:solidFill>
                  <a:srgbClr val="FF00A9"/>
                </a:solidFill>
                <a:latin typeface="Cafeteria" pitchFamily="50" charset="0"/>
                <a:cs typeface="Rajdhani" panose="02000000000000000000" pitchFamily="2" charset="0"/>
              </a:rPr>
              <a:t>deck. You can eradicate a ‘Stardust’ spirit from your graveyard to add this card from your graveyard to your hand.</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149434"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Stellar Evolution</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337667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Sacrifice a quarter of your health and select </a:t>
            </a:r>
            <a:r>
              <a:rPr lang="en-GB" sz="3000" dirty="0">
                <a:solidFill>
                  <a:srgbClr val="FF00A9"/>
                </a:solidFill>
                <a:latin typeface="Cafeteria" pitchFamily="50" charset="0"/>
                <a:cs typeface="Rajdhani" panose="02000000000000000000" pitchFamily="2" charset="0"/>
              </a:rPr>
              <a:t>a ‘Stardust’ spirit </a:t>
            </a:r>
            <a:r>
              <a:rPr lang="en-GB" sz="3000" dirty="0" smtClean="0">
                <a:solidFill>
                  <a:srgbClr val="FF00A9"/>
                </a:solidFill>
                <a:latin typeface="Cafeteria" pitchFamily="50" charset="0"/>
                <a:cs typeface="Rajdhani" panose="02000000000000000000" pitchFamily="2" charset="0"/>
              </a:rPr>
              <a:t>from your side or graveyard, then spawn </a:t>
            </a:r>
            <a:r>
              <a:rPr lang="en-GB" sz="3000" dirty="0">
                <a:solidFill>
                  <a:srgbClr val="FF00A9"/>
                </a:solidFill>
                <a:latin typeface="Cafeteria" pitchFamily="50" charset="0"/>
                <a:cs typeface="Rajdhani" panose="02000000000000000000" pitchFamily="2" charset="0"/>
              </a:rPr>
              <a:t>a ‘Stardust’ </a:t>
            </a:r>
            <a:r>
              <a:rPr lang="en-GB" sz="3000" dirty="0" smtClean="0">
                <a:solidFill>
                  <a:srgbClr val="FF00A9"/>
                </a:solidFill>
                <a:latin typeface="Cafeteria" pitchFamily="50" charset="0"/>
                <a:cs typeface="Rajdhani" panose="02000000000000000000" pitchFamily="2" charset="0"/>
              </a:rPr>
              <a:t>fusion spirit </a:t>
            </a:r>
            <a:r>
              <a:rPr lang="en-GB" sz="3000" dirty="0">
                <a:solidFill>
                  <a:srgbClr val="FF00A9"/>
                </a:solidFill>
                <a:latin typeface="Cafeteria" pitchFamily="50" charset="0"/>
                <a:cs typeface="Rajdhani" panose="02000000000000000000" pitchFamily="2" charset="0"/>
              </a:rPr>
              <a:t>with 6</a:t>
            </a:r>
            <a:r>
              <a:rPr lang="en-GB" sz="3000" dirty="0" smtClean="0">
                <a:solidFill>
                  <a:srgbClr val="FF00A9"/>
                </a:solidFill>
                <a:latin typeface="Cafeteria" pitchFamily="50" charset="0"/>
                <a:cs typeface="Rajdhani" panose="02000000000000000000" pitchFamily="2" charset="0"/>
              </a:rPr>
              <a:t>00 more power.</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992613"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Interstellar Evolution</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4191195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FUSION</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Fuse up to 3 spirits from your side or hand to spawn a Fusion spirit.</a:t>
            </a:r>
            <a:endParaRPr lang="en-GB" sz="3000" dirty="0">
              <a:solidFill>
                <a:srgbClr val="70C7FF"/>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745477" cy="699404"/>
          </a:xfrm>
          <a:prstGeom prst="rect">
            <a:avLst/>
          </a:prstGeom>
          <a:noFill/>
        </p:spPr>
        <p:txBody>
          <a:bodyPr wrap="none" lIns="72000" tIns="72000" rIns="72000" bIns="72000" rtlCol="0" anchor="ctr">
            <a:spAutoFit/>
          </a:bodyPr>
          <a:lstStyle/>
          <a:p>
            <a:r>
              <a:rPr lang="en-GB" sz="3600" dirty="0" err="1" smtClean="0">
                <a:solidFill>
                  <a:srgbClr val="70C7FF"/>
                </a:solidFill>
                <a:latin typeface="Patrick Hand SC" panose="00000500000000000000" pitchFamily="2" charset="0"/>
                <a:cs typeface="Rajdhani" panose="02000000000000000000" pitchFamily="2" charset="0"/>
              </a:rPr>
              <a:t>Polymeryzacion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86125399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FUSION</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Sacrifice 400 health to fuse spirits from your side, hand or graveyard to spawn a Fusion spirit.</a:t>
            </a:r>
            <a:endParaRPr lang="en-GB" sz="3000" dirty="0">
              <a:solidFill>
                <a:srgbClr val="70C7FF"/>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667204"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Dark </a:t>
            </a:r>
            <a:r>
              <a:rPr lang="en-GB" sz="3600" dirty="0" err="1" smtClean="0">
                <a:solidFill>
                  <a:srgbClr val="70C7FF"/>
                </a:solidFill>
                <a:latin typeface="Patrick Hand SC" panose="00000500000000000000" pitchFamily="2" charset="0"/>
                <a:cs typeface="Rajdhani" panose="02000000000000000000" pitchFamily="2" charset="0"/>
              </a:rPr>
              <a:t>Polymeryzacion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43843409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WARRIOR / AFFINIC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You can spawn this spirit by sacrificing spells from your side or hand. Once, this spirit cannot be destroyed by your opponent’s spells. Once, during either player’s turn, you can destroy 1 spell in the arena.</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35128"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1700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393090"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Arcane </a:t>
            </a:r>
            <a:r>
              <a:rPr lang="en-GB" sz="3600" dirty="0" err="1" smtClean="0">
                <a:solidFill>
                  <a:srgbClr val="FF7000"/>
                </a:solidFill>
                <a:latin typeface="Patrick Hand SC" panose="00000500000000000000" pitchFamily="2" charset="0"/>
                <a:cs typeface="Rajdhani" panose="02000000000000000000" pitchFamily="2" charset="0"/>
              </a:rPr>
              <a:t>Battlemage</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52500614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WARRIOR / AFFINIC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When spawned, you can add 1 spell from your deck or graveyard to your hand. Cannot be destroyed by your opponent’s spells. Once, during either player’s turn, you can destroy 1 spell in the arena.</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smtClean="0">
                <a:solidFill>
                  <a:srgbClr val="FF7000"/>
                </a:solidFill>
                <a:latin typeface="Sniglet" panose="04070505030100020000" pitchFamily="82" charset="0"/>
                <a:cs typeface="Rajdhani" panose="02000000000000000000" pitchFamily="2" charset="0"/>
              </a:rPr>
              <a:t>2</a:t>
            </a:r>
            <a:endParaRPr lang="en-GB" sz="2400" dirty="0">
              <a:solidFill>
                <a:srgbClr val="FF7000"/>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1900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877197"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Legendary </a:t>
            </a:r>
            <a:r>
              <a:rPr lang="en-GB" sz="3600" dirty="0" err="1" smtClean="0">
                <a:solidFill>
                  <a:srgbClr val="FF7000"/>
                </a:solidFill>
                <a:latin typeface="Patrick Hand SC" panose="00000500000000000000" pitchFamily="2" charset="0"/>
                <a:cs typeface="Rajdhani" panose="02000000000000000000" pitchFamily="2" charset="0"/>
              </a:rPr>
              <a:t>Battlemage</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7782629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AFFINIC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Unaffected by your opponent’s spells. Twice, during either player’s turn, you can destroy 1 spell in the arena. Once per turn, if a spell you control would be destroyed, you can sacrifice 1 card from your hand instead.</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1 </a:t>
            </a:r>
            <a:r>
              <a:rPr lang="en-GB" sz="2000" i="1" dirty="0" err="1" smtClean="0">
                <a:solidFill>
                  <a:srgbClr val="A945FF"/>
                </a:solidFill>
                <a:latin typeface="Whitney" pitchFamily="50" charset="0"/>
                <a:cs typeface="Rajdhani" panose="02000000000000000000" pitchFamily="2" charset="0"/>
              </a:rPr>
              <a:t>Battlemage</a:t>
            </a:r>
            <a:r>
              <a:rPr lang="en-GB" sz="2000" i="1" dirty="0" smtClean="0">
                <a:solidFill>
                  <a:srgbClr val="A945FF"/>
                </a:solidFill>
                <a:latin typeface="Whitney" pitchFamily="50" charset="0"/>
                <a:cs typeface="Rajdhani" panose="02000000000000000000" pitchFamily="2" charset="0"/>
              </a:rPr>
              <a:t> </a:t>
            </a:r>
            <a:r>
              <a:rPr lang="en-GB" sz="2000" dirty="0" smtClean="0">
                <a:solidFill>
                  <a:srgbClr val="A945FF"/>
                </a:solidFill>
                <a:latin typeface="Whitney" pitchFamily="50" charset="0"/>
                <a:cs typeface="Rajdhani" panose="02000000000000000000" pitchFamily="2" charset="0"/>
              </a:rPr>
              <a:t>spirit + 1 spawned sacrificial spirit</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63368"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2000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604687"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Superior </a:t>
            </a:r>
            <a:r>
              <a:rPr lang="en-GB" sz="3600" dirty="0" err="1" smtClean="0">
                <a:solidFill>
                  <a:srgbClr val="A945FF"/>
                </a:solidFill>
                <a:latin typeface="Patrick Hand SC" panose="00000500000000000000" pitchFamily="2" charset="0"/>
                <a:cs typeface="Rajdhani" panose="02000000000000000000" pitchFamily="2" charset="0"/>
              </a:rPr>
              <a:t>Battlemage</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48409890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6179"/>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5778872"/>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ATTACHMENT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398964"/>
            <a:ext cx="6498000" cy="271182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Once per duel, when you spawn a ‘</a:t>
            </a:r>
            <a:r>
              <a:rPr lang="en-GB" sz="3000" dirty="0" err="1" smtClean="0">
                <a:solidFill>
                  <a:srgbClr val="70C7FF"/>
                </a:solidFill>
                <a:latin typeface="Cafeteria" pitchFamily="50" charset="0"/>
                <a:cs typeface="Rajdhani" panose="02000000000000000000" pitchFamily="2" charset="0"/>
              </a:rPr>
              <a:t>Battlemage</a:t>
            </a:r>
            <a:r>
              <a:rPr lang="en-GB" sz="3000" dirty="0" smtClean="0">
                <a:solidFill>
                  <a:srgbClr val="70C7FF"/>
                </a:solidFill>
                <a:latin typeface="Cafeteria" pitchFamily="50" charset="0"/>
                <a:cs typeface="Rajdhani" panose="02000000000000000000" pitchFamily="2" charset="0"/>
              </a:rPr>
              <a:t>’ spirit, you can attach this spell to it from your graveyard. It gains 300 power and once per turn cannot be destroyed by battle. If it would be destroyed, you can destroy this spell instead.</a:t>
            </a:r>
            <a:endParaRPr lang="en-GB" sz="3000" dirty="0">
              <a:solidFill>
                <a:srgbClr val="70C7FF"/>
              </a:solidFill>
              <a:latin typeface="Cafeteria" pitchFamily="50" charset="0"/>
              <a:cs typeface="Rajdhani" panose="02000000000000000000" pitchFamily="2" charset="0"/>
            </a:endParaRPr>
          </a:p>
        </p:txBody>
      </p:sp>
      <p:sp>
        <p:nvSpPr>
          <p:cNvPr id="17" name="attach"/>
          <p:cNvSpPr txBox="1"/>
          <p:nvPr/>
        </p:nvSpPr>
        <p:spPr>
          <a:xfrm>
            <a:off x="186350" y="5781657"/>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Any </a:t>
            </a:r>
            <a:r>
              <a:rPr lang="en-GB" sz="2000" i="1" dirty="0" err="1" smtClean="0">
                <a:solidFill>
                  <a:srgbClr val="70C7FF"/>
                </a:solidFill>
                <a:latin typeface="Whitney" pitchFamily="50" charset="0"/>
                <a:cs typeface="Rajdhani" panose="02000000000000000000" pitchFamily="2" charset="0"/>
              </a:rPr>
              <a:t>Battlemage</a:t>
            </a:r>
            <a:endParaRPr lang="en-GB" sz="2000" dirty="0">
              <a:solidFill>
                <a:srgbClr val="70C7FF"/>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079449"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Myriad </a:t>
            </a:r>
            <a:r>
              <a:rPr lang="en-GB" sz="3600" dirty="0" err="1" smtClean="0">
                <a:solidFill>
                  <a:srgbClr val="70C7FF"/>
                </a:solidFill>
                <a:latin typeface="Patrick Hand SC" panose="00000500000000000000" pitchFamily="2" charset="0"/>
                <a:cs typeface="Rajdhani" panose="02000000000000000000" pitchFamily="2" charset="0"/>
              </a:rPr>
              <a:t>Manifestacion</a:t>
            </a:r>
            <a:r>
              <a:rPr lang="en-GB" sz="3600" dirty="0" smtClean="0">
                <a:solidFill>
                  <a:srgbClr val="70C7FF"/>
                </a:solidFill>
                <a:latin typeface="Patrick Hand SC" panose="00000500000000000000" pitchFamily="2" charset="0"/>
                <a:cs typeface="Rajdhani" panose="02000000000000000000" pitchFamily="2" charset="0"/>
              </a:rPr>
              <a:t> Trident</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63455177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WARRIOR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Can be spawned by sacrificing 1 spirit from your deck. Once per turn, if this spirit attacks, it gains 200 power at the end of this turn.</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053375"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800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72353"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Brisker Knight</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93818768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716696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AFFINIC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7169746"/>
            <a:ext cx="6498000" cy="1942385"/>
          </a:xfrm>
          <a:prstGeom prst="rect">
            <a:avLst/>
          </a:prstGeom>
          <a:noFill/>
        </p:spPr>
        <p:txBody>
          <a:bodyPr wrap="square" lIns="248400" tIns="151200" rIns="248400" bIns="248400" rtlCol="0" anchor="t">
            <a:spAutoFit/>
          </a:bodyPr>
          <a:lstStyle/>
          <a:p>
            <a:r>
              <a:rPr lang="en-GB" sz="2500" dirty="0" smtClean="0">
                <a:solidFill>
                  <a:srgbClr val="FF7000"/>
                </a:solidFill>
                <a:latin typeface="Cafeteria" pitchFamily="50" charset="0"/>
                <a:cs typeface="Rajdhani" panose="02000000000000000000" pitchFamily="2" charset="0"/>
              </a:rPr>
              <a:t>Cannot be destroyed by your opponent’s spells. Once per turn, you can activate 1 of these effects:</a:t>
            </a:r>
          </a:p>
          <a:p>
            <a:r>
              <a:rPr lang="en-GB" sz="2500" dirty="0" smtClean="0">
                <a:solidFill>
                  <a:srgbClr val="FF7000"/>
                </a:solidFill>
                <a:latin typeface="Cafeteria" pitchFamily="50" charset="0"/>
                <a:cs typeface="Rajdhani" panose="02000000000000000000" pitchFamily="2" charset="0"/>
              </a:rPr>
              <a:t>&gt; Recover 400 health.</a:t>
            </a:r>
          </a:p>
          <a:p>
            <a:r>
              <a:rPr lang="en-GB" sz="2500" dirty="0" smtClean="0">
                <a:solidFill>
                  <a:srgbClr val="FF7000"/>
                </a:solidFill>
                <a:latin typeface="Cafeteria" pitchFamily="50" charset="0"/>
                <a:cs typeface="Rajdhani" panose="02000000000000000000" pitchFamily="2" charset="0"/>
              </a:rPr>
              <a:t>&gt; Sacrifice 1 spirit you control to recover health equal to its power.</a:t>
            </a:r>
            <a:endParaRPr lang="en-GB" sz="25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600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06016"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Faithful Cleric</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671420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chemeClr val="accent2"/>
                </a:solidFill>
                <a:latin typeface="Whitney" pitchFamily="50" charset="0"/>
                <a:cs typeface="Rajdhani" panose="02000000000000000000" pitchFamily="2" charset="0"/>
              </a:rPr>
              <a:t>SPELL / ATTACHMENT</a:t>
            </a:r>
            <a:endParaRPr lang="en-GB" sz="2000" dirty="0">
              <a:solidFill>
                <a:schemeClr val="accent2"/>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chemeClr val="accent2"/>
                </a:solidFill>
                <a:latin typeface="Cafeteria" pitchFamily="50" charset="0"/>
                <a:cs typeface="Rajdhani" panose="02000000000000000000" pitchFamily="2" charset="0"/>
              </a:rPr>
              <a:t>The attached gains 400 power, also eradicate any spirits it destroys by battle. You can sacrifice this card to add a ‘Chaos’ spirit from your deck to your hand.</a:t>
            </a:r>
            <a:endParaRPr lang="en-GB" sz="3000" dirty="0">
              <a:solidFill>
                <a:schemeClr val="accent2"/>
              </a:solidFill>
              <a:latin typeface="Cafeteria" pitchFamily="50" charset="0"/>
              <a:cs typeface="Rajdhani" panose="02000000000000000000" pitchFamily="2" charset="0"/>
            </a:endParaRPr>
          </a:p>
        </p:txBody>
      </p:sp>
      <p:sp>
        <p:nvSpPr>
          <p:cNvPr id="17"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a:solidFill>
                  <a:srgbClr val="FF00A9"/>
                </a:solidFill>
                <a:latin typeface="Whitney" pitchFamily="50" charset="0"/>
                <a:cs typeface="Rajdhani" panose="02000000000000000000" pitchFamily="2" charset="0"/>
              </a:rPr>
              <a:t>a</a:t>
            </a:r>
            <a:r>
              <a:rPr lang="en-GB" sz="2000" dirty="0" smtClean="0">
                <a:solidFill>
                  <a:srgbClr val="FF00A9"/>
                </a:solidFill>
                <a:latin typeface="Whitney" pitchFamily="50" charset="0"/>
                <a:cs typeface="Rajdhani" panose="02000000000000000000" pitchFamily="2" charset="0"/>
              </a:rPr>
              <a:t>ny sorcerer spirit</a:t>
            </a:r>
            <a:endParaRPr lang="en-GB" sz="2000" dirty="0">
              <a:solidFill>
                <a:srgbClr val="FF00A9"/>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chemeClr val="accent2"/>
                </a:solidFill>
                <a:latin typeface="Sniglet" panose="04070505030100020000" pitchFamily="82" charset="0"/>
                <a:cs typeface="Rajdhani" panose="02000000000000000000" pitchFamily="2" charset="0"/>
              </a:rPr>
              <a:t>🔨</a:t>
            </a:r>
            <a:endParaRPr lang="en-GB" sz="2400" b="1" dirty="0">
              <a:solidFill>
                <a:schemeClr val="accent2"/>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chemeClr val="accent2"/>
                </a:solidFill>
                <a:latin typeface="Sniglet" panose="04070505030100020000" pitchFamily="82" charset="0"/>
                <a:cs typeface="Rajdhani" panose="02000000000000000000" pitchFamily="2" charset="0"/>
              </a:rPr>
              <a:t>SPELL</a:t>
            </a:r>
            <a:endParaRPr lang="en-GB" sz="2700" dirty="0">
              <a:solidFill>
                <a:schemeClr val="accent2"/>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99604" cy="699404"/>
          </a:xfrm>
          <a:prstGeom prst="rect">
            <a:avLst/>
          </a:prstGeom>
          <a:noFill/>
        </p:spPr>
        <p:txBody>
          <a:bodyPr wrap="none" lIns="72000" tIns="72000" rIns="72000" bIns="72000" rtlCol="0" anchor="ctr">
            <a:spAutoFit/>
          </a:bodyPr>
          <a:lstStyle/>
          <a:p>
            <a:r>
              <a:rPr lang="en-GB" sz="3600" dirty="0" smtClean="0">
                <a:solidFill>
                  <a:schemeClr val="accent2"/>
                </a:solidFill>
                <a:latin typeface="Patrick Hand SC" panose="00000500000000000000" pitchFamily="2" charset="0"/>
                <a:cs typeface="Rajdhani" panose="02000000000000000000" pitchFamily="2" charset="0"/>
              </a:rPr>
              <a:t>Chaos Sceptre</a:t>
            </a:r>
            <a:endParaRPr lang="en-GB" sz="3600" dirty="0">
              <a:solidFill>
                <a:schemeClr val="accent2"/>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50652998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a:solidFill>
                  <a:srgbClr val="70C7FF"/>
                </a:solidFill>
                <a:latin typeface="Cafeteria" pitchFamily="50" charset="0"/>
                <a:cs typeface="Rajdhani" panose="02000000000000000000" pitchFamily="2" charset="0"/>
              </a:rPr>
              <a:t>If you control ‘Faithful Cleric’, recover 2000 health</a:t>
            </a:r>
            <a:r>
              <a:rPr lang="en-GB" sz="3000" dirty="0" smtClean="0">
                <a:solidFill>
                  <a:srgbClr val="70C7FF"/>
                </a:solidFill>
                <a:latin typeface="Cafeteria" pitchFamily="50" charset="0"/>
                <a:cs typeface="Rajdhani" panose="02000000000000000000" pitchFamily="2" charset="0"/>
              </a:rPr>
              <a:t>. If this spell is destroyed, recover 500 health instead.</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296636"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Mega Healing</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907283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WARRIOR / AFFINIC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Can be spawned if you control no spirits by revealing 2 other cards in your hand. Once per turn at any time, you can neutralise the effects of 1 spirit in the arena until the end of this turn. Can be sacrificed to spawn 1 sacrificial spirit from your graveyard.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8410"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1300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036950"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Ghostblade</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3736510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4840"/>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SORCERER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397625"/>
            <a:ext cx="6498000" cy="2711827"/>
          </a:xfrm>
          <a:prstGeom prst="rect">
            <a:avLst/>
          </a:prstGeom>
          <a:noFill/>
        </p:spPr>
        <p:txBody>
          <a:bodyPr wrap="square" lIns="248400" tIns="151200" rIns="248400" bIns="248400" rtlCol="0" anchor="t">
            <a:spAutoFit/>
          </a:bodyPr>
          <a:lstStyle/>
          <a:p>
            <a:r>
              <a:rPr lang="en-GB" sz="2500" dirty="0" smtClean="0">
                <a:solidFill>
                  <a:srgbClr val="FF7000"/>
                </a:solidFill>
                <a:latin typeface="Cafeteria" pitchFamily="50" charset="0"/>
                <a:cs typeface="Rajdhani" panose="02000000000000000000" pitchFamily="2" charset="0"/>
              </a:rPr>
              <a:t>Your opponent cannot spawn spirits from their graveyard. Once per turn, you can activate 1 of these effects:</a:t>
            </a:r>
          </a:p>
          <a:p>
            <a:r>
              <a:rPr lang="en-GB" sz="2500" dirty="0" smtClean="0">
                <a:solidFill>
                  <a:srgbClr val="FF7000"/>
                </a:solidFill>
                <a:latin typeface="Cafeteria" pitchFamily="50" charset="0"/>
                <a:cs typeface="Rajdhani" panose="02000000000000000000" pitchFamily="2" charset="0"/>
              </a:rPr>
              <a:t>&gt; Inflict 400 damage.</a:t>
            </a:r>
          </a:p>
          <a:p>
            <a:r>
              <a:rPr lang="en-GB" sz="2500" dirty="0" smtClean="0">
                <a:solidFill>
                  <a:srgbClr val="FF7000"/>
                </a:solidFill>
                <a:latin typeface="Cafeteria" pitchFamily="50" charset="0"/>
                <a:cs typeface="Rajdhani" panose="02000000000000000000" pitchFamily="2" charset="0"/>
              </a:rPr>
              <a:t>&gt; Sacrifice 1 spirit you control to inflict damage equal to its power.</a:t>
            </a:r>
          </a:p>
          <a:p>
            <a:r>
              <a:rPr lang="en-GB" sz="2500" dirty="0" smtClean="0">
                <a:solidFill>
                  <a:srgbClr val="FF7000"/>
                </a:solidFill>
                <a:latin typeface="Cafeteria" pitchFamily="50" charset="0"/>
                <a:cs typeface="Rajdhani" panose="02000000000000000000" pitchFamily="2" charset="0"/>
              </a:rPr>
              <a:t>&gt; spawn 1 quasi-sacrificial spirit from your graveyard, but its effects are negated.</a:t>
            </a:r>
            <a:endParaRPr lang="en-GB" sz="25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096656"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1100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907655"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Insidious Necromancer</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3238019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Sacrifice 1 ‘Insidious Necromancer’ or Fusion spirit fused using it. At the start of your next turn, spawn 1 spirit from your graveyard or eradicated pile, ignoring its spawn requirements.</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980845" cy="699404"/>
          </a:xfrm>
          <a:prstGeom prst="rect">
            <a:avLst/>
          </a:prstGeom>
          <a:noFill/>
        </p:spPr>
        <p:txBody>
          <a:bodyPr wrap="none" lIns="72000" tIns="72000" rIns="72000" bIns="72000" rtlCol="0" anchor="ctr">
            <a:spAutoFit/>
          </a:bodyPr>
          <a:lstStyle/>
          <a:p>
            <a:r>
              <a:rPr lang="en-GB" sz="3600" dirty="0" err="1" smtClean="0">
                <a:solidFill>
                  <a:srgbClr val="70C7FF"/>
                </a:solidFill>
                <a:latin typeface="Patrick Hand SC" panose="00000500000000000000" pitchFamily="2" charset="0"/>
                <a:cs typeface="Rajdhani" panose="02000000000000000000" pitchFamily="2" charset="0"/>
              </a:rPr>
              <a:t>Necronaut</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58912776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WARRIOR / AFFINIC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Can be spawned by sacrificing 1 spell from your hand. Once per turn, you can draw 1 card, then if it is not a spell, shuffle it into your deck. Once per turn, your opponent cannot destroy spells you control.</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1200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439578"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Mystical </a:t>
            </a:r>
            <a:r>
              <a:rPr lang="en-GB" sz="3600" dirty="0" err="1" smtClean="0">
                <a:solidFill>
                  <a:srgbClr val="FF7000"/>
                </a:solidFill>
                <a:latin typeface="Patrick Hand SC" panose="00000500000000000000" pitchFamily="2" charset="0"/>
                <a:cs typeface="Rajdhani" panose="02000000000000000000" pitchFamily="2" charset="0"/>
              </a:rPr>
              <a:t>Spellblade</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8538722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WARRIOR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Cannot be attacked, but does not stop your opponent from attacking you directly, unless you control 2 ‘</a:t>
            </a:r>
            <a:r>
              <a:rPr lang="en-GB" sz="3000" dirty="0" err="1" smtClean="0">
                <a:solidFill>
                  <a:srgbClr val="FF7000"/>
                </a:solidFill>
                <a:latin typeface="Cafeteria" pitchFamily="50" charset="0"/>
                <a:cs typeface="Rajdhani" panose="02000000000000000000" pitchFamily="2" charset="0"/>
              </a:rPr>
              <a:t>Ninjato</a:t>
            </a:r>
            <a:r>
              <a:rPr lang="en-GB" sz="3000" dirty="0" smtClean="0">
                <a:solidFill>
                  <a:srgbClr val="FF7000"/>
                </a:solidFill>
                <a:latin typeface="Cafeteria" pitchFamily="50" charset="0"/>
                <a:cs typeface="Rajdhani" panose="02000000000000000000" pitchFamily="2" charset="0"/>
              </a:rPr>
              <a:t>’ spirits. When this spirit attacks, your opponent cannot activate spells.</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14903"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700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411779"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Ninjato</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60793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MYSTIC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Can only be </a:t>
            </a:r>
            <a:r>
              <a:rPr lang="en-GB" sz="3000" dirty="0" smtClean="0">
                <a:solidFill>
                  <a:srgbClr val="A945FF"/>
                </a:solidFill>
                <a:latin typeface="Cafeteria" pitchFamily="50" charset="0"/>
                <a:cs typeface="Rajdhani" panose="02000000000000000000" pitchFamily="2" charset="0"/>
              </a:rPr>
              <a:t>fusion spawned. Eradicate the fused spirits. Cannot be attacked. Your opponent cannot activate spells when spirits attack. Can be defused at any time.</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3 ‘</a:t>
            </a:r>
            <a:r>
              <a:rPr lang="en-GB" sz="2000" dirty="0" err="1" smtClean="0">
                <a:solidFill>
                  <a:srgbClr val="A945FF"/>
                </a:solidFill>
                <a:latin typeface="Whitney" pitchFamily="50" charset="0"/>
                <a:cs typeface="Rajdhani" panose="02000000000000000000" pitchFamily="2" charset="0"/>
              </a:rPr>
              <a:t>Ninjato’s</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35128"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1700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235448"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Ninjax</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53074310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Cannot be destroyed when spirits you control attack. Gains 100 power at the start of each of your turns.</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i="1" dirty="0" err="1" smtClean="0">
                <a:solidFill>
                  <a:srgbClr val="A945FF"/>
                </a:solidFill>
                <a:latin typeface="Whitney" pitchFamily="50" charset="0"/>
                <a:cs typeface="Rajdhani" panose="02000000000000000000" pitchFamily="2" charset="0"/>
              </a:rPr>
              <a:t>Ninjato</a:t>
            </a:r>
            <a:r>
              <a:rPr lang="en-GB" sz="2000" dirty="0" smtClean="0">
                <a:solidFill>
                  <a:srgbClr val="A945FF"/>
                </a:solidFill>
                <a:latin typeface="Whitney" pitchFamily="50" charset="0"/>
                <a:cs typeface="Rajdhani" panose="02000000000000000000" pitchFamily="2" charset="0"/>
              </a:rPr>
              <a:t> + </a:t>
            </a:r>
            <a:r>
              <a:rPr lang="en-GB" sz="2000" i="1" dirty="0" smtClean="0">
                <a:solidFill>
                  <a:srgbClr val="A945FF"/>
                </a:solidFill>
                <a:latin typeface="Whitney" pitchFamily="50" charset="0"/>
                <a:cs typeface="Rajdhani" panose="02000000000000000000" pitchFamily="2" charset="0"/>
              </a:rPr>
              <a:t>Brisker Knight</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1500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99604"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Ninjato</a:t>
            </a:r>
            <a:r>
              <a:rPr lang="en-GB" sz="3600" dirty="0" smtClean="0">
                <a:solidFill>
                  <a:srgbClr val="A945FF"/>
                </a:solidFill>
                <a:latin typeface="Patrick Hand SC" panose="00000500000000000000" pitchFamily="2" charset="0"/>
                <a:cs typeface="Rajdhani" panose="02000000000000000000" pitchFamily="2" charset="0"/>
              </a:rPr>
              <a:t> Knight</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61350131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5166"/>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37859"/>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AFFINIC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57951"/>
            <a:ext cx="6498000" cy="225016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When this spirit attacks, your opponent cannot activate card effects. Once per turn, when your opponent activates a spirit effect, you can neutralise it, but this spirit loses 400 power.</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0644"/>
            <a:ext cx="6498000" cy="613130"/>
          </a:xfrm>
          <a:prstGeom prst="rect">
            <a:avLst/>
          </a:prstGeom>
          <a:noFill/>
        </p:spPr>
        <p:txBody>
          <a:bodyPr wrap="square" lIns="248400" tIns="151200" rIns="248400" bIns="151200" rtlCol="0" anchor="t">
            <a:spAutoFit/>
          </a:bodyPr>
          <a:lstStyle/>
          <a:p>
            <a:r>
              <a:rPr lang="en-GB" sz="2000" i="1" dirty="0" err="1" smtClean="0">
                <a:solidFill>
                  <a:srgbClr val="A945FF"/>
                </a:solidFill>
                <a:latin typeface="Whitney" pitchFamily="50" charset="0"/>
                <a:cs typeface="Rajdhani" panose="02000000000000000000" pitchFamily="2" charset="0"/>
              </a:rPr>
              <a:t>Ninjato</a:t>
            </a:r>
            <a:r>
              <a:rPr lang="en-GB" sz="2000" dirty="0" smtClean="0">
                <a:solidFill>
                  <a:srgbClr val="A945FF"/>
                </a:solidFill>
                <a:latin typeface="Whitney" pitchFamily="50" charset="0"/>
                <a:cs typeface="Rajdhani" panose="02000000000000000000" pitchFamily="2" charset="0"/>
              </a:rPr>
              <a:t> + </a:t>
            </a:r>
            <a:r>
              <a:rPr lang="en-GB" sz="2000" i="1" dirty="0" smtClean="0">
                <a:solidFill>
                  <a:srgbClr val="A945FF"/>
                </a:solidFill>
                <a:latin typeface="Whitney" pitchFamily="50" charset="0"/>
                <a:cs typeface="Rajdhani" panose="02000000000000000000" pitchFamily="2" charset="0"/>
              </a:rPr>
              <a:t>Silent Assassin</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1600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542444"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Ninjato</a:t>
            </a:r>
            <a:r>
              <a:rPr lang="en-GB" sz="3600" dirty="0" smtClean="0">
                <a:solidFill>
                  <a:srgbClr val="A945FF"/>
                </a:solidFill>
                <a:latin typeface="Patrick Hand SC" panose="00000500000000000000" pitchFamily="2" charset="0"/>
                <a:cs typeface="Rajdhani" panose="02000000000000000000" pitchFamily="2" charset="0"/>
              </a:rPr>
              <a:t> of the Silent Arts</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33498551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1163"/>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773856"/>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05776"/>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AFFINIC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393948"/>
            <a:ext cx="6498000" cy="2711827"/>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Unaffected by your opponent’s spells. Once per turn, you can recover 300 health. Once per turn, you can sacrifice 1 spirit to recover health equal to its power, also all spirits you control gain 300 power until the end of this turn.</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776641"/>
            <a:ext cx="6498000" cy="613130"/>
          </a:xfrm>
          <a:prstGeom prst="rect">
            <a:avLst/>
          </a:prstGeom>
          <a:noFill/>
        </p:spPr>
        <p:txBody>
          <a:bodyPr wrap="square" lIns="248400" tIns="151200" rIns="248400" bIns="151200" rtlCol="0" anchor="t">
            <a:spAutoFit/>
          </a:bodyPr>
          <a:lstStyle/>
          <a:p>
            <a:r>
              <a:rPr lang="en-GB" sz="2000" i="1" dirty="0" err="1" smtClean="0">
                <a:solidFill>
                  <a:srgbClr val="A945FF"/>
                </a:solidFill>
                <a:latin typeface="Whitney" pitchFamily="50" charset="0"/>
                <a:cs typeface="Rajdhani" panose="02000000000000000000" pitchFamily="2" charset="0"/>
              </a:rPr>
              <a:t>Ninjato</a:t>
            </a:r>
            <a:r>
              <a:rPr lang="en-GB" sz="2000" dirty="0" smtClean="0">
                <a:solidFill>
                  <a:srgbClr val="A945FF"/>
                </a:solidFill>
                <a:latin typeface="Whitney" pitchFamily="50" charset="0"/>
                <a:cs typeface="Rajdhani" panose="02000000000000000000" pitchFamily="2" charset="0"/>
              </a:rPr>
              <a:t> + </a:t>
            </a:r>
            <a:r>
              <a:rPr lang="en-GB" sz="2000" i="1" dirty="0" smtClean="0">
                <a:solidFill>
                  <a:srgbClr val="A945FF"/>
                </a:solidFill>
                <a:latin typeface="Whitney" pitchFamily="50" charset="0"/>
                <a:cs typeface="Rajdhani" panose="02000000000000000000" pitchFamily="2" charset="0"/>
              </a:rPr>
              <a:t>Faithful Cleric</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8410"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1300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081053"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Ninjato</a:t>
            </a:r>
            <a:r>
              <a:rPr lang="en-GB" sz="3600" dirty="0" smtClean="0">
                <a:solidFill>
                  <a:srgbClr val="A945FF"/>
                </a:solidFill>
                <a:latin typeface="Patrick Hand SC" panose="00000500000000000000" pitchFamily="2" charset="0"/>
                <a:cs typeface="Rajdhani" panose="02000000000000000000" pitchFamily="2" charset="0"/>
              </a:rPr>
              <a:t> of the Celestial Arts</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754593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 ‘Dark Magician’ spirit from your deck or graveyard to your hand. Gains 200 power for each ‘Dark Magician’ spirit on your side and in your graveyard, except this spirit.</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841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1300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21515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Dark Magician Boy</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127563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AFFINIC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Cannot be spawned if neither player has taken damage. This spirit’s power is equal to half your opponent’s health. Once per turn, you can spawn 1 spirit from your graveyard, but its effects are neutralised.</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i="1" dirty="0" err="1" smtClean="0">
                <a:solidFill>
                  <a:srgbClr val="A945FF"/>
                </a:solidFill>
                <a:latin typeface="Whitney" pitchFamily="50" charset="0"/>
                <a:cs typeface="Rajdhani" panose="02000000000000000000" pitchFamily="2" charset="0"/>
              </a:rPr>
              <a:t>Ninjato</a:t>
            </a:r>
            <a:r>
              <a:rPr lang="en-GB" sz="2000" dirty="0" smtClean="0">
                <a:solidFill>
                  <a:srgbClr val="A945FF"/>
                </a:solidFill>
                <a:latin typeface="Whitney" pitchFamily="50" charset="0"/>
                <a:cs typeface="Rajdhani" panose="02000000000000000000" pitchFamily="2" charset="0"/>
              </a:rPr>
              <a:t> + </a:t>
            </a:r>
            <a:r>
              <a:rPr lang="en-GB" sz="2000" i="1" dirty="0" smtClean="0">
                <a:solidFill>
                  <a:srgbClr val="A945FF"/>
                </a:solidFill>
                <a:latin typeface="Whitney" pitchFamily="50" charset="0"/>
                <a:cs typeface="Rajdhani" panose="02000000000000000000" pitchFamily="2" charset="0"/>
              </a:rPr>
              <a:t>Insidious Necromancer</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596519"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779688"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Ninjato</a:t>
            </a:r>
            <a:r>
              <a:rPr lang="en-GB" sz="3600" dirty="0" smtClean="0">
                <a:solidFill>
                  <a:srgbClr val="A945FF"/>
                </a:solidFill>
                <a:latin typeface="Patrick Hand SC" panose="00000500000000000000" pitchFamily="2" charset="0"/>
                <a:cs typeface="Rajdhani" panose="02000000000000000000" pitchFamily="2" charset="0"/>
              </a:rPr>
              <a:t> of the Shadow Arts</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56434897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Add 1 ‘</a:t>
            </a:r>
            <a:r>
              <a:rPr lang="en-GB" sz="3000" dirty="0" err="1" smtClean="0">
                <a:solidFill>
                  <a:srgbClr val="70C7FF"/>
                </a:solidFill>
                <a:latin typeface="Cafeteria" pitchFamily="50" charset="0"/>
                <a:cs typeface="Rajdhani" panose="02000000000000000000" pitchFamily="2" charset="0"/>
              </a:rPr>
              <a:t>Ninjato</a:t>
            </a:r>
            <a:r>
              <a:rPr lang="en-GB" sz="3000" dirty="0" smtClean="0">
                <a:solidFill>
                  <a:srgbClr val="70C7FF"/>
                </a:solidFill>
                <a:latin typeface="Cafeteria" pitchFamily="50" charset="0"/>
                <a:cs typeface="Rajdhani" panose="02000000000000000000" pitchFamily="2" charset="0"/>
              </a:rPr>
              <a:t>’ from your deck to your hand.</a:t>
            </a:r>
            <a:endParaRPr lang="en-GB" sz="3000" dirty="0">
              <a:solidFill>
                <a:srgbClr val="70C7FF"/>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842987"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Ninja Call</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13173444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70C7FF"/>
                </a:solidFill>
                <a:latin typeface="Cafeteria" pitchFamily="50" charset="0"/>
                <a:cs typeface="Rajdhani" panose="02000000000000000000" pitchFamily="2" charset="0"/>
              </a:rPr>
              <a:t>If you control a ‘</a:t>
            </a:r>
            <a:r>
              <a:rPr lang="en-GB" sz="3000" dirty="0" err="1">
                <a:solidFill>
                  <a:srgbClr val="70C7FF"/>
                </a:solidFill>
                <a:latin typeface="Cafeteria" pitchFamily="50" charset="0"/>
                <a:cs typeface="Rajdhani" panose="02000000000000000000" pitchFamily="2" charset="0"/>
              </a:rPr>
              <a:t>Ninjato</a:t>
            </a:r>
            <a:r>
              <a:rPr lang="en-GB" sz="3000" dirty="0">
                <a:solidFill>
                  <a:srgbClr val="70C7FF"/>
                </a:solidFill>
                <a:latin typeface="Cafeteria" pitchFamily="50" charset="0"/>
                <a:cs typeface="Rajdhani" panose="02000000000000000000" pitchFamily="2" charset="0"/>
              </a:rPr>
              <a:t>’ spirit, destroy all ‘</a:t>
            </a:r>
            <a:r>
              <a:rPr lang="en-GB" sz="3000" dirty="0" err="1">
                <a:solidFill>
                  <a:srgbClr val="70C7FF"/>
                </a:solidFill>
                <a:latin typeface="Cafeteria" pitchFamily="50" charset="0"/>
                <a:cs typeface="Rajdhani" panose="02000000000000000000" pitchFamily="2" charset="0"/>
              </a:rPr>
              <a:t>Ninjato</a:t>
            </a:r>
            <a:r>
              <a:rPr lang="en-GB" sz="3000" dirty="0">
                <a:solidFill>
                  <a:srgbClr val="70C7FF"/>
                </a:solidFill>
                <a:latin typeface="Cafeteria" pitchFamily="50" charset="0"/>
                <a:cs typeface="Rajdhani" panose="02000000000000000000" pitchFamily="2" charset="0"/>
              </a:rPr>
              <a:t>’ spirits you control to destroy all spirits your opponent controls, then return any that were not destroyed to the hand.</a:t>
            </a: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241079"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Charged Energy Cyclone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6956290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ATTACHMENT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The attached spirit gains 300 power and can attack twice per turn.</a:t>
            </a:r>
            <a:endParaRPr lang="en-GB" sz="3000" dirty="0">
              <a:solidFill>
                <a:srgbClr val="70C7FF"/>
              </a:solidFill>
              <a:latin typeface="Cafeteria" pitchFamily="50" charset="0"/>
              <a:cs typeface="Rajdhani" panose="02000000000000000000" pitchFamily="2" charset="0"/>
            </a:endParaRPr>
          </a:p>
        </p:txBody>
      </p:sp>
      <p:sp>
        <p:nvSpPr>
          <p:cNvPr id="17"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Any Warrior</a:t>
            </a:r>
            <a:endParaRPr lang="en-GB" sz="2000" dirty="0">
              <a:solidFill>
                <a:srgbClr val="70C7FF"/>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5877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Dual Blades</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01819953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spawn 1 spirit that left your side this or last turn.</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820545" cy="699404"/>
          </a:xfrm>
          <a:prstGeom prst="rect">
            <a:avLst/>
          </a:prstGeom>
          <a:noFill/>
        </p:spPr>
        <p:txBody>
          <a:bodyPr wrap="none" lIns="72000" tIns="72000" rIns="72000" bIns="72000" rtlCol="0" anchor="ctr">
            <a:spAutoFit/>
          </a:bodyPr>
          <a:lstStyle/>
          <a:p>
            <a:r>
              <a:rPr lang="en-GB" sz="3600" dirty="0" err="1" smtClean="0">
                <a:solidFill>
                  <a:srgbClr val="70C7FF"/>
                </a:solidFill>
                <a:latin typeface="Patrick Hand SC" panose="00000500000000000000" pitchFamily="2" charset="0"/>
                <a:cs typeface="Rajdhani" panose="02000000000000000000" pitchFamily="2" charset="0"/>
              </a:rPr>
              <a:t>Ghostplay</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81618126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ATTACHMENT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Double the attached spirit’s power. After it attacks, destroy this spell.</a:t>
            </a:r>
            <a:endParaRPr lang="en-GB" sz="3000" dirty="0">
              <a:solidFill>
                <a:srgbClr val="70C7FF"/>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Any Warrior</a:t>
            </a:r>
            <a:endParaRPr lang="en-GB" sz="2000" dirty="0">
              <a:solidFill>
                <a:srgbClr val="70C7FF"/>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725967"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Ion Blade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47851556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LINGERING</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All ‘</a:t>
            </a:r>
            <a:r>
              <a:rPr lang="en-GB" sz="3000" dirty="0" err="1" smtClean="0">
                <a:solidFill>
                  <a:srgbClr val="70C7FF"/>
                </a:solidFill>
                <a:latin typeface="Cafeteria" pitchFamily="50" charset="0"/>
                <a:cs typeface="Rajdhani" panose="02000000000000000000" pitchFamily="2" charset="0"/>
              </a:rPr>
              <a:t>Ninjato</a:t>
            </a:r>
            <a:r>
              <a:rPr lang="en-GB" sz="3000" dirty="0" smtClean="0">
                <a:solidFill>
                  <a:srgbClr val="70C7FF"/>
                </a:solidFill>
                <a:latin typeface="Cafeteria" pitchFamily="50" charset="0"/>
                <a:cs typeface="Rajdhani" panose="02000000000000000000" pitchFamily="2" charset="0"/>
              </a:rPr>
              <a:t>’ and ‘Assassin’ spirits you control are unaffected by your opponent’s spells and gain 250 power.</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66793"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Nightwalker</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73210212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If you control a ‘</a:t>
            </a:r>
            <a:r>
              <a:rPr lang="en-GB" sz="3000" dirty="0" err="1" smtClean="0">
                <a:solidFill>
                  <a:srgbClr val="70C7FF"/>
                </a:solidFill>
                <a:latin typeface="Cafeteria" pitchFamily="50" charset="0"/>
                <a:cs typeface="Rajdhani" panose="02000000000000000000" pitchFamily="2" charset="0"/>
              </a:rPr>
              <a:t>Ninjato</a:t>
            </a:r>
            <a:r>
              <a:rPr lang="en-GB" sz="3000" dirty="0" smtClean="0">
                <a:solidFill>
                  <a:srgbClr val="70C7FF"/>
                </a:solidFill>
                <a:latin typeface="Cafeteria" pitchFamily="50" charset="0"/>
                <a:cs typeface="Rajdhani" panose="02000000000000000000" pitchFamily="2" charset="0"/>
              </a:rPr>
              <a:t>’ spirit, destroy 1 card in your opponent’s hand.</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23892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Quick Darts</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05552067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If you control a ‘</a:t>
            </a:r>
            <a:r>
              <a:rPr lang="en-GB" sz="3000" dirty="0" err="1" smtClean="0">
                <a:solidFill>
                  <a:srgbClr val="70C7FF"/>
                </a:solidFill>
                <a:latin typeface="Cafeteria" pitchFamily="50" charset="0"/>
                <a:cs typeface="Rajdhani" panose="02000000000000000000" pitchFamily="2" charset="0"/>
              </a:rPr>
              <a:t>Ninjato</a:t>
            </a:r>
            <a:r>
              <a:rPr lang="en-GB" sz="3000" dirty="0" smtClean="0">
                <a:solidFill>
                  <a:srgbClr val="70C7FF"/>
                </a:solidFill>
                <a:latin typeface="Cafeteria" pitchFamily="50" charset="0"/>
                <a:cs typeface="Rajdhani" panose="02000000000000000000" pitchFamily="2" charset="0"/>
              </a:rPr>
              <a:t>’ spirit, destroy 1 card your opponent controls.</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867305"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Quick </a:t>
            </a:r>
            <a:r>
              <a:rPr lang="en-GB" sz="3600" dirty="0" err="1" smtClean="0">
                <a:solidFill>
                  <a:srgbClr val="70C7FF"/>
                </a:solidFill>
                <a:latin typeface="Patrick Hand SC" panose="00000500000000000000" pitchFamily="2" charset="0"/>
                <a:cs typeface="Rajdhani" panose="02000000000000000000" pitchFamily="2" charset="0"/>
              </a:rPr>
              <a:t>Shurikens</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5256781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If you control a ‘</a:t>
            </a:r>
            <a:r>
              <a:rPr lang="en-GB" sz="3000" dirty="0" err="1" smtClean="0">
                <a:solidFill>
                  <a:srgbClr val="70C7FF"/>
                </a:solidFill>
                <a:latin typeface="Cafeteria" pitchFamily="50" charset="0"/>
                <a:cs typeface="Rajdhani" panose="02000000000000000000" pitchFamily="2" charset="0"/>
              </a:rPr>
              <a:t>Ninjato</a:t>
            </a:r>
            <a:r>
              <a:rPr lang="en-GB" sz="3000" dirty="0" smtClean="0">
                <a:solidFill>
                  <a:srgbClr val="70C7FF"/>
                </a:solidFill>
                <a:latin typeface="Cafeteria" pitchFamily="50" charset="0"/>
                <a:cs typeface="Rajdhani" panose="02000000000000000000" pitchFamily="2" charset="0"/>
              </a:rPr>
              <a:t>’ or ‘Assassin’ spirit, inflict 500 damage.</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60381"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Quick Slash</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28164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 ‘Dark’ spell from your deck or graveyard to your hand. </a:t>
            </a:r>
            <a:r>
              <a:rPr lang="en-GB" sz="3000" dirty="0">
                <a:solidFill>
                  <a:srgbClr val="2070C1"/>
                </a:solidFill>
                <a:latin typeface="Cafeteria" pitchFamily="50" charset="0"/>
                <a:cs typeface="Rajdhani" panose="02000000000000000000" pitchFamily="2" charset="0"/>
              </a:rPr>
              <a:t>Gains 200 power for each ‘Dark Magician’ spirit on your side and in your graveyard, except this spirit.</a:t>
            </a: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096656"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1100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210348"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Dark Magician Girl</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20245724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4840"/>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WARRIOR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397625"/>
            <a:ext cx="6498000" cy="271182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Once per duel, when spawned, you can destroy 1 spirit your opponent controls with less than 2000 power. Once per turn, when your opponent attacks you directly, you can quick spawn this spirit from your hand or graveyard.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FF7000"/>
                </a:solidFill>
                <a:latin typeface="Sniglet" panose="04070505030100020000" pitchFamily="82" charset="0"/>
                <a:cs typeface="Rajdhani" panose="02000000000000000000" pitchFamily="2" charset="0"/>
              </a:rPr>
              <a:t>0</a:t>
            </a:r>
            <a:endParaRPr lang="en-GB" sz="2400" dirty="0">
              <a:solidFill>
                <a:srgbClr val="FF7000"/>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900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86166"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Silent Assassin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3876535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ATTACHMENT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The attached spirit gains 400 power and inflicts double damage.</a:t>
            </a:r>
            <a:endParaRPr lang="en-GB" sz="3000" dirty="0">
              <a:solidFill>
                <a:srgbClr val="70C7FF"/>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Any Warrior or </a:t>
            </a:r>
            <a:r>
              <a:rPr lang="en-GB" sz="2000" dirty="0" err="1" smtClean="0">
                <a:solidFill>
                  <a:srgbClr val="70C7FF"/>
                </a:solidFill>
                <a:latin typeface="Whitney" pitchFamily="50" charset="0"/>
                <a:cs typeface="Rajdhani" panose="02000000000000000000" pitchFamily="2" charset="0"/>
              </a:rPr>
              <a:t>Affinic</a:t>
            </a:r>
            <a:endParaRPr lang="en-GB" sz="2000" dirty="0">
              <a:solidFill>
                <a:srgbClr val="70C7FF"/>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37700"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Shadow Blade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4528850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ATTACHMENT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The attached spirit can attack your opponent directly.</a:t>
            </a:r>
            <a:endParaRPr lang="en-GB" sz="3000" dirty="0">
              <a:solidFill>
                <a:srgbClr val="70C7FF"/>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Any Warrior or </a:t>
            </a:r>
            <a:r>
              <a:rPr lang="en-GB" sz="2000" dirty="0" err="1" smtClean="0">
                <a:solidFill>
                  <a:srgbClr val="70C7FF"/>
                </a:solidFill>
                <a:latin typeface="Whitney" pitchFamily="50" charset="0"/>
                <a:cs typeface="Rajdhani" panose="02000000000000000000" pitchFamily="2" charset="0"/>
              </a:rPr>
              <a:t>Affinic</a:t>
            </a:r>
            <a:endParaRPr lang="en-GB" sz="2000" dirty="0">
              <a:solidFill>
                <a:srgbClr val="70C7FF"/>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26855"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Shadow Scythe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9016383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208835"/>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591528"/>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MYSTIC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211620"/>
            <a:ext cx="6498000" cy="2896493"/>
          </a:xfrm>
          <a:prstGeom prst="rect">
            <a:avLst/>
          </a:prstGeom>
          <a:noFill/>
        </p:spPr>
        <p:txBody>
          <a:bodyPr wrap="square" lIns="248400" tIns="151200" rIns="248400" bIns="248400" rtlCol="0" anchor="t">
            <a:spAutoFit/>
          </a:bodyPr>
          <a:lstStyle/>
          <a:p>
            <a:r>
              <a:rPr lang="en-GB" sz="2700" dirty="0" smtClean="0">
                <a:solidFill>
                  <a:srgbClr val="A945FF"/>
                </a:solidFill>
                <a:latin typeface="Cafeteria" pitchFamily="50" charset="0"/>
                <a:cs typeface="Rajdhani" panose="02000000000000000000" pitchFamily="2" charset="0"/>
              </a:rPr>
              <a:t>Can become any class. Once per turn at any time, you can activate the effect of 1 spirit in your graveyard or in the arena as if it were this spirit’s. If this spirit would be destroyed, you can destroy another spirit you control instead. When this spirit is destroyed, you can spawn 1 quasi-sacrificial spirit from your graveyard.</a:t>
            </a:r>
            <a:endParaRPr lang="en-GB" sz="27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594313"/>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2 </a:t>
            </a:r>
            <a:r>
              <a:rPr lang="en-GB" sz="2000" dirty="0" err="1" smtClean="0">
                <a:solidFill>
                  <a:srgbClr val="A945FF"/>
                </a:solidFill>
                <a:latin typeface="Whitney" pitchFamily="50" charset="0"/>
                <a:cs typeface="Rajdhani" panose="02000000000000000000" pitchFamily="2" charset="0"/>
              </a:rPr>
              <a:t>xenoclassive</a:t>
            </a:r>
            <a:r>
              <a:rPr lang="en-GB" sz="2000" dirty="0" smtClean="0">
                <a:solidFill>
                  <a:srgbClr val="A945FF"/>
                </a:solidFill>
                <a:latin typeface="Whitney" pitchFamily="50" charset="0"/>
                <a:cs typeface="Rajdhani" panose="02000000000000000000" pitchFamily="2" charset="0"/>
              </a:rPr>
              <a:t> spirits</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1500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13042"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Unspecialyzed</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07388617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5934515"/>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5317208"/>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ATTACHMENT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5937300"/>
            <a:ext cx="6498000" cy="3173491"/>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Once per duel, when you fusion spawn ‘</a:t>
            </a:r>
            <a:r>
              <a:rPr lang="en-GB" sz="3000" dirty="0" err="1" smtClean="0">
                <a:solidFill>
                  <a:srgbClr val="70C7FF"/>
                </a:solidFill>
                <a:latin typeface="Cafeteria" pitchFamily="50" charset="0"/>
                <a:cs typeface="Rajdhani" panose="02000000000000000000" pitchFamily="2" charset="0"/>
              </a:rPr>
              <a:t>Unspecialyzed</a:t>
            </a:r>
            <a:r>
              <a:rPr lang="en-GB" sz="3000" dirty="0" smtClean="0">
                <a:solidFill>
                  <a:srgbClr val="70C7FF"/>
                </a:solidFill>
                <a:latin typeface="Cafeteria" pitchFamily="50" charset="0"/>
                <a:cs typeface="Rajdhani" panose="02000000000000000000" pitchFamily="2" charset="0"/>
              </a:rPr>
              <a:t>’, you can attach this spell to it from your graveyard. It gains 300 power and cannot be destroyed by battle, except with a Natural spirit. If it would be destroyed, you can destroy this spell instead. You can sacrifice this spell from your hand to draw 1 card.</a:t>
            </a:r>
            <a:endParaRPr lang="en-GB" sz="3000" dirty="0">
              <a:solidFill>
                <a:srgbClr val="70C7FF"/>
              </a:solidFill>
              <a:latin typeface="Cafeteria" pitchFamily="50" charset="0"/>
              <a:cs typeface="Rajdhani" panose="02000000000000000000" pitchFamily="2" charset="0"/>
            </a:endParaRPr>
          </a:p>
        </p:txBody>
      </p:sp>
      <p:sp>
        <p:nvSpPr>
          <p:cNvPr id="17" name="attach"/>
          <p:cNvSpPr txBox="1"/>
          <p:nvPr/>
        </p:nvSpPr>
        <p:spPr>
          <a:xfrm>
            <a:off x="186350" y="5319993"/>
            <a:ext cx="6498000" cy="613130"/>
          </a:xfrm>
          <a:prstGeom prst="rect">
            <a:avLst/>
          </a:prstGeom>
          <a:noFill/>
        </p:spPr>
        <p:txBody>
          <a:bodyPr wrap="square" lIns="248400" tIns="151200" rIns="248400" bIns="151200" rtlCol="0" anchor="t">
            <a:spAutoFit/>
          </a:bodyPr>
          <a:lstStyle/>
          <a:p>
            <a:r>
              <a:rPr lang="en-GB" sz="2000" i="1" dirty="0" err="1" smtClean="0">
                <a:solidFill>
                  <a:srgbClr val="70C7FF"/>
                </a:solidFill>
                <a:latin typeface="Whitney" pitchFamily="50" charset="0"/>
                <a:cs typeface="Rajdhani" panose="02000000000000000000" pitchFamily="2" charset="0"/>
              </a:rPr>
              <a:t>Unspecialyzed</a:t>
            </a:r>
            <a:endParaRPr lang="en-GB" sz="2000" i="1" dirty="0">
              <a:solidFill>
                <a:srgbClr val="70C7FF"/>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326312"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Myriad </a:t>
            </a:r>
            <a:r>
              <a:rPr lang="en-GB" sz="3600" dirty="0" err="1" smtClean="0">
                <a:solidFill>
                  <a:srgbClr val="70C7FF"/>
                </a:solidFill>
                <a:latin typeface="Patrick Hand SC" panose="00000500000000000000" pitchFamily="2" charset="0"/>
                <a:cs typeface="Rajdhani" panose="02000000000000000000" pitchFamily="2" charset="0"/>
              </a:rPr>
              <a:t>Manifestacion</a:t>
            </a:r>
            <a:r>
              <a:rPr lang="en-GB" sz="3600" dirty="0" smtClean="0">
                <a:solidFill>
                  <a:srgbClr val="70C7FF"/>
                </a:solidFill>
                <a:latin typeface="Patrick Hand SC" panose="00000500000000000000" pitchFamily="2" charset="0"/>
                <a:cs typeface="Rajdhani" panose="02000000000000000000" pitchFamily="2" charset="0"/>
              </a:rPr>
              <a:t> Umbrella</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50654793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Sacrifice up to 8 cards from the top of your deck, then draw 2 cards for every 4 cards sacrificed.</a:t>
            </a:r>
            <a:endParaRPr lang="en-GB" sz="3000" dirty="0">
              <a:solidFill>
                <a:srgbClr val="70C7FF"/>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0785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Pot of Souls</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09050266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Add 1 card from your graveyard to your hand, then eradicate 2 cards from your graveyard.</a:t>
            </a:r>
            <a:endParaRPr lang="en-GB" sz="3000" dirty="0">
              <a:solidFill>
                <a:srgbClr val="70C7FF"/>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154243"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Pot of Vengeance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7925485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When a spirit is attacked, neutralise the attack. That spirit cannot be attacked again this turn.</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94420"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Quick Escape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3432100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Shuffle all cards in the arena into the deck (except this spell), then both players can draw 1 card.</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9083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Quick Reset</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029461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When a card would be destroyed by card effect, stop it from being destroyed, also it is unaffected by card effects for the rest of this turn.</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43124"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Quick Vanish</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15676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Quick spawn a ‘Dark Magician’ spirit from your hand or graveyard, then if it is a </a:t>
            </a:r>
            <a:r>
              <a:rPr lang="en-GB" sz="3000" dirty="0">
                <a:solidFill>
                  <a:srgbClr val="FF00A9"/>
                </a:solidFill>
                <a:latin typeface="Cafeteria" pitchFamily="50" charset="0"/>
                <a:cs typeface="Rajdhani" panose="02000000000000000000" pitchFamily="2" charset="0"/>
              </a:rPr>
              <a:t>n</a:t>
            </a:r>
            <a:r>
              <a:rPr lang="en-GB" sz="3000" dirty="0" smtClean="0">
                <a:solidFill>
                  <a:srgbClr val="FF00A9"/>
                </a:solidFill>
                <a:latin typeface="Cafeteria" pitchFamily="50" charset="0"/>
                <a:cs typeface="Rajdhani" panose="02000000000000000000" pitchFamily="2" charset="0"/>
              </a:rPr>
              <a:t>atural spirit, you can inflict damage equal to the power of a spirit your opponent controls.</a:t>
            </a:r>
            <a:endParaRPr lang="en-GB" sz="3000" dirty="0">
              <a:solidFill>
                <a:srgbClr val="FF00A9"/>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FF00A9"/>
                </a:solidFill>
                <a:latin typeface="Whitney" pitchFamily="50" charset="0"/>
                <a:cs typeface="Rajdhani" panose="02000000000000000000" pitchFamily="2" charset="0"/>
              </a:rPr>
              <a:t>(this is a ‘Dark’ spell)</a:t>
            </a:r>
            <a:endParaRPr lang="en-GB" sz="2000" dirty="0">
              <a:solidFill>
                <a:srgbClr val="FF00A9"/>
              </a:solidFill>
              <a:latin typeface="Whitney"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40293"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Black Burning</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234602160"/>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Draw cards until you draw a spell (min 2, max 4), then you can quick spawn up to 2 non-sacrificial spirits. For each card you draw, shuffle 1 card from your hand into your deck.</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345000" cy="699404"/>
          </a:xfrm>
          <a:prstGeom prst="rect">
            <a:avLst/>
          </a:prstGeom>
          <a:noFill/>
        </p:spPr>
        <p:txBody>
          <a:bodyPr wrap="none" lIns="72000" tIns="72000" rIns="72000" bIns="72000" rtlCol="0" anchor="ctr">
            <a:spAutoFit/>
          </a:bodyPr>
          <a:lstStyle/>
          <a:p>
            <a:r>
              <a:rPr lang="en-GB" sz="3600" dirty="0" err="1" smtClean="0">
                <a:solidFill>
                  <a:srgbClr val="70C7FF"/>
                </a:solidFill>
                <a:latin typeface="Patrick Hand SC" panose="00000500000000000000" pitchFamily="2" charset="0"/>
                <a:cs typeface="Rajdhani" panose="02000000000000000000" pitchFamily="2" charset="0"/>
              </a:rPr>
              <a:t>Quickdraw</a:t>
            </a:r>
            <a:r>
              <a:rPr lang="en-GB" sz="3600" dirty="0" smtClean="0">
                <a:solidFill>
                  <a:srgbClr val="70C7FF"/>
                </a:solidFill>
                <a:latin typeface="Patrick Hand SC" panose="00000500000000000000" pitchFamily="2" charset="0"/>
                <a:cs typeface="Rajdhani" panose="02000000000000000000" pitchFamily="2" charset="0"/>
              </a:rPr>
              <a:t> Summon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20284215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LINGERING</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All ‘</a:t>
            </a:r>
            <a:r>
              <a:rPr lang="en-GB" sz="3000" dirty="0" err="1" smtClean="0">
                <a:solidFill>
                  <a:srgbClr val="70C7FF"/>
                </a:solidFill>
                <a:latin typeface="Cafeteria" pitchFamily="50" charset="0"/>
                <a:cs typeface="Rajdhani" panose="02000000000000000000" pitchFamily="2" charset="0"/>
              </a:rPr>
              <a:t>Ninjato</a:t>
            </a:r>
            <a:r>
              <a:rPr lang="en-GB" sz="3000" dirty="0" smtClean="0">
                <a:solidFill>
                  <a:srgbClr val="70C7FF"/>
                </a:solidFill>
                <a:latin typeface="Cafeteria" pitchFamily="50" charset="0"/>
                <a:cs typeface="Rajdhani" panose="02000000000000000000" pitchFamily="2" charset="0"/>
              </a:rPr>
              <a:t>’ and ‘Assassin’ spirits you control can attack your opponent directly, but you can only attack your opponent directly once per turn.</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7654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Shadow Walker</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74236906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Sacrifice 1 card to add 1 card from your deck or graveyard to your hand.</a:t>
            </a:r>
            <a:endParaRPr lang="en-GB" sz="3000" dirty="0">
              <a:solidFill>
                <a:srgbClr val="70C7FF"/>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45954" cy="699404"/>
          </a:xfrm>
          <a:prstGeom prst="rect">
            <a:avLst/>
          </a:prstGeom>
          <a:noFill/>
        </p:spPr>
        <p:txBody>
          <a:bodyPr wrap="none" lIns="72000" tIns="72000" rIns="72000" bIns="72000" rtlCol="0" anchor="ctr">
            <a:spAutoFit/>
          </a:bodyPr>
          <a:lstStyle/>
          <a:p>
            <a:r>
              <a:rPr lang="en-US" altLang="zh-CN" sz="3600" dirty="0" smtClean="0">
                <a:solidFill>
                  <a:srgbClr val="70C7FF"/>
                </a:solidFill>
                <a:latin typeface="Patrick Hand SC" panose="00000500000000000000" pitchFamily="2" charset="0"/>
                <a:cs typeface="Rajdhani" panose="02000000000000000000" pitchFamily="2" charset="0"/>
              </a:rPr>
              <a:t>Soul</a:t>
            </a:r>
            <a:r>
              <a:rPr lang="en-GB" altLang="zh-CN" sz="3600" dirty="0" smtClean="0">
                <a:solidFill>
                  <a:srgbClr val="70C7FF"/>
                </a:solidFill>
                <a:latin typeface="Patrick Hand SC" panose="00000500000000000000" pitchFamily="2" charset="0"/>
                <a:cs typeface="Rajdhani" panose="02000000000000000000" pitchFamily="2" charset="0"/>
              </a:rPr>
              <a:t> Seeker</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6220649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Switch control of 1 spirit on your side and 1 spirit on your opponent’s side or in either player’s graveyard.</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000081"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Soul Trade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321551436"/>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LINGERING</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Once per turn, either player can spawn 1 quasi-sacrificial spirit from their graveyard, but spawn effects are not activated. Any spirits that return to the graveyard are eradicated instead.</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09085"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Spirit Abyss</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12583172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Quick spawn 1 spirit from your graveyard.</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364236"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Spirit Resurrection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63895266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Destroy 1 spirit your opponent controls with lower power than the total power of 2 spirits you control.</a:t>
            </a:r>
            <a:endParaRPr lang="en-GB" sz="3000" dirty="0">
              <a:solidFill>
                <a:srgbClr val="70C7FF"/>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8319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Split Assault</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26821320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SWIFT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When your opponent attacks you directly, eradicate all spirits in your graveyard (min 3) to fusion spawn ‘Vengeance Vanguard’ and neutralise the attack.</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729721"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Victory in Vengeance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20455997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350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77619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MYSTIC / LEGEND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396286"/>
            <a:ext cx="6498000" cy="2711827"/>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Can only be fusion spawned. Once, you can sacrifice half your health to eradicate either all spirits or spells your opponent controls, then inflict 400 damage for each, but this spirit cannot attack this turn. When this spirit is destroyed, eradicate it instead and inflict 1000 damage.</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778979"/>
            <a:ext cx="6498000" cy="613130"/>
          </a:xfrm>
          <a:prstGeom prst="rect">
            <a:avLst/>
          </a:prstGeom>
          <a:noFill/>
        </p:spPr>
        <p:txBody>
          <a:bodyPr wrap="square" lIns="248400" tIns="151200" rIns="248400" bIns="151200" rtlCol="0" anchor="t">
            <a:spAutoFit/>
          </a:bodyPr>
          <a:lstStyle/>
          <a:p>
            <a:r>
              <a:rPr lang="en-GB" sz="2000" i="1" dirty="0" smtClean="0">
                <a:solidFill>
                  <a:srgbClr val="A945FF"/>
                </a:solidFill>
                <a:latin typeface="Whitney" pitchFamily="50" charset="0"/>
                <a:cs typeface="Rajdhani" panose="02000000000000000000" pitchFamily="2" charset="0"/>
              </a:rPr>
              <a:t>Victory in Vengeance</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68178"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3000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708882"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Vengeance Vanguard</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989442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FUSION</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a:solidFill>
                  <a:srgbClr val="70C7FF"/>
                </a:solidFill>
                <a:latin typeface="Cafeteria" pitchFamily="50" charset="0"/>
                <a:cs typeface="Rajdhani" panose="02000000000000000000" pitchFamily="2" charset="0"/>
              </a:rPr>
              <a:t>Fuse </a:t>
            </a:r>
            <a:r>
              <a:rPr lang="en-GB" sz="3000" dirty="0" smtClean="0">
                <a:solidFill>
                  <a:srgbClr val="70C7FF"/>
                </a:solidFill>
                <a:latin typeface="Cafeteria" pitchFamily="50" charset="0"/>
                <a:cs typeface="Rajdhani" panose="02000000000000000000" pitchFamily="2" charset="0"/>
              </a:rPr>
              <a:t>spirits in the arena or </a:t>
            </a:r>
            <a:r>
              <a:rPr lang="en-GB" sz="3000" dirty="0">
                <a:solidFill>
                  <a:srgbClr val="70C7FF"/>
                </a:solidFill>
                <a:latin typeface="Cafeteria" pitchFamily="50" charset="0"/>
                <a:cs typeface="Rajdhani" panose="02000000000000000000" pitchFamily="2" charset="0"/>
              </a:rPr>
              <a:t>from your hand to spawn 1 Fusion spirit.</a:t>
            </a: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801856"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Super </a:t>
            </a:r>
            <a:r>
              <a:rPr lang="en-GB" sz="3600" dirty="0" err="1" smtClean="0">
                <a:solidFill>
                  <a:srgbClr val="70C7FF"/>
                </a:solidFill>
                <a:latin typeface="Patrick Hand SC" panose="00000500000000000000" pitchFamily="2" charset="0"/>
                <a:cs typeface="Rajdhani" panose="02000000000000000000" pitchFamily="2" charset="0"/>
              </a:rPr>
              <a:t>Polymeryzacion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286947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Effect</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FF7000"/>
                </a:solidFill>
                <a:latin typeface="Sniglet" panose="04070505030100020000" pitchFamily="82" charset="0"/>
                <a:cs typeface="Rajdhani" panose="02000000000000000000" pitchFamily="2" charset="0"/>
              </a:rPr>
              <a:t>S</a:t>
            </a:r>
            <a:endParaRPr lang="en-GB" sz="2400" dirty="0">
              <a:solidFill>
                <a:srgbClr val="FF7000"/>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88402"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Power</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049500"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Spirit</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989674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ATTACHMENT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The attached spirit gains 300 power. If it would be destroyed, you can destroy this spell instead. If a ‘Dark Magician’ spirit leaves your side, you can add this card from your graveyard to your hand.</a:t>
            </a:r>
            <a:endParaRPr lang="en-GB" sz="3000" dirty="0">
              <a:solidFill>
                <a:srgbClr val="FF00A9"/>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a:solidFill>
                  <a:srgbClr val="FF00A9"/>
                </a:solidFill>
                <a:latin typeface="Whitney" pitchFamily="50" charset="0"/>
                <a:cs typeface="Rajdhani" panose="02000000000000000000" pitchFamily="2" charset="0"/>
              </a:rPr>
              <a:t>a</a:t>
            </a:r>
            <a:r>
              <a:rPr lang="en-GB" sz="2000" dirty="0" smtClean="0">
                <a:solidFill>
                  <a:srgbClr val="FF00A9"/>
                </a:solidFill>
                <a:latin typeface="Whitney" pitchFamily="50" charset="0"/>
                <a:cs typeface="Rajdhani" panose="02000000000000000000" pitchFamily="2" charset="0"/>
              </a:rPr>
              <a:t>ny </a:t>
            </a:r>
            <a:r>
              <a:rPr lang="en-GB" sz="2000" i="1" dirty="0" smtClean="0">
                <a:solidFill>
                  <a:srgbClr val="FF00A9"/>
                </a:solidFill>
                <a:latin typeface="Whitney" pitchFamily="50" charset="0"/>
                <a:cs typeface="Rajdhani" panose="02000000000000000000" pitchFamily="2" charset="0"/>
              </a:rPr>
              <a:t>Dark Magician</a:t>
            </a:r>
            <a:r>
              <a:rPr lang="en-GB" sz="2000" dirty="0" smtClean="0">
                <a:solidFill>
                  <a:srgbClr val="FF00A9"/>
                </a:solidFill>
                <a:latin typeface="Whitney" pitchFamily="50" charset="0"/>
                <a:cs typeface="Rajdhani" panose="02000000000000000000" pitchFamily="2" charset="0"/>
              </a:rPr>
              <a:t> spirit</a:t>
            </a:r>
            <a:endParaRPr lang="en-GB" sz="2000" dirty="0">
              <a:solidFill>
                <a:srgbClr val="FF00A9"/>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445990"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Dark Magic Sceptre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441098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NATURAL</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557664"/>
          </a:xfrm>
          <a:prstGeom prst="rect">
            <a:avLst/>
          </a:prstGeom>
          <a:noFill/>
        </p:spPr>
        <p:txBody>
          <a:bodyPr wrap="square" lIns="248400" tIns="151200" rIns="248400" bIns="248400" rtlCol="0" anchor="t">
            <a:spAutoFit/>
          </a:bodyPr>
          <a:lstStyle/>
          <a:p>
            <a:r>
              <a:rPr lang="en-GB" sz="2500" i="1" dirty="0" smtClean="0">
                <a:solidFill>
                  <a:srgbClr val="FF7000"/>
                </a:solidFill>
                <a:latin typeface="Whitney Book" pitchFamily="50" charset="0"/>
                <a:cs typeface="Rajdhani" panose="02000000000000000000" pitchFamily="2" charset="0"/>
              </a:rPr>
              <a:t>This ancient dragon guards the arcane trees of alder, which are often sought after as a magnificent </a:t>
            </a:r>
            <a:r>
              <a:rPr lang="en-GB" sz="2500" i="1" dirty="0" err="1" smtClean="0">
                <a:solidFill>
                  <a:srgbClr val="FF7000"/>
                </a:solidFill>
                <a:latin typeface="Whitney Book" pitchFamily="50" charset="0"/>
                <a:cs typeface="Rajdhani" panose="02000000000000000000" pitchFamily="2" charset="0"/>
              </a:rPr>
              <a:t>wandwood</a:t>
            </a:r>
            <a:r>
              <a:rPr lang="en-GB" sz="2500" i="1" dirty="0" smtClean="0">
                <a:solidFill>
                  <a:srgbClr val="FF7000"/>
                </a:solidFill>
                <a:latin typeface="Whitney Book" pitchFamily="50" charset="0"/>
                <a:cs typeface="Rajdhani" panose="02000000000000000000" pitchFamily="2" charset="0"/>
              </a:rPr>
              <a:t>.</a:t>
            </a:r>
            <a:endParaRPr lang="en-GB" sz="2500" i="1" dirty="0">
              <a:solidFill>
                <a:srgbClr val="FF7000"/>
              </a:solidFill>
              <a:latin typeface="Whitney Book"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27727"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450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91214"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Alder Dragon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8026827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SORCERER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Gains 200 power for each Dragon in the arena, and cannot be destroyed by Dragons.</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1600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652777"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Dragonfang</a:t>
            </a:r>
            <a:r>
              <a:rPr lang="en-GB" sz="3600" dirty="0" smtClean="0">
                <a:solidFill>
                  <a:srgbClr val="FF7000"/>
                </a:solidFill>
                <a:latin typeface="Patrick Hand SC" panose="00000500000000000000" pitchFamily="2" charset="0"/>
                <a:cs typeface="Rajdhani" panose="02000000000000000000" pitchFamily="2" charset="0"/>
              </a:rPr>
              <a:t> Magician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2533685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SORCERER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All Dragons you control gain 200 power.</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3375"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800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766590"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Dragonpulse</a:t>
            </a:r>
            <a:r>
              <a:rPr lang="en-GB" sz="3600" dirty="0" smtClean="0">
                <a:solidFill>
                  <a:srgbClr val="FF7000"/>
                </a:solidFill>
                <a:latin typeface="Patrick Hand SC" panose="00000500000000000000" pitchFamily="2" charset="0"/>
                <a:cs typeface="Rajdhani" panose="02000000000000000000" pitchFamily="2" charset="0"/>
              </a:rPr>
              <a:t> Magician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3657546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SORCERER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Inflict 300 damage whenever a Dragon is sent to the graveyard. When this spirit is destroyed, you can add 1 ‘Dragon Magician’ from your deck or graveyard to your hand.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smtClean="0">
                <a:solidFill>
                  <a:srgbClr val="FF7000"/>
                </a:solidFill>
                <a:latin typeface="Sniglet" panose="04070505030100020000" pitchFamily="82" charset="0"/>
                <a:cs typeface="Rajdhani" panose="02000000000000000000" pitchFamily="2" charset="0"/>
              </a:rPr>
              <a:t>1</a:t>
            </a:r>
            <a:endParaRPr lang="en-GB" sz="2400" dirty="0">
              <a:solidFill>
                <a:srgbClr val="FF7000"/>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3982"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1400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878801"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Dragontooth</a:t>
            </a:r>
            <a:r>
              <a:rPr lang="en-GB" sz="3600" dirty="0" smtClean="0">
                <a:solidFill>
                  <a:srgbClr val="FF7000"/>
                </a:solidFill>
                <a:latin typeface="Patrick Hand SC" panose="00000500000000000000" pitchFamily="2" charset="0"/>
                <a:cs typeface="Rajdhani" panose="02000000000000000000" pitchFamily="2" charset="0"/>
              </a:rPr>
              <a:t> Magician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51743216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SORCERER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When spawned, you can add 1 Dragon from your deck or graveyard to your hand. Once per turn, if a Dragon you control would be destroyed, you can sacrifice 1 card to stop it from being destroyed.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186424"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1000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587054"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Dragonwing</a:t>
            </a:r>
            <a:r>
              <a:rPr lang="en-GB" sz="3600" dirty="0" smtClean="0">
                <a:solidFill>
                  <a:srgbClr val="FF7000"/>
                </a:solidFill>
                <a:latin typeface="Patrick Hand SC" panose="00000500000000000000" pitchFamily="2" charset="0"/>
                <a:cs typeface="Rajdhani" panose="02000000000000000000" pitchFamily="2" charset="0"/>
              </a:rPr>
              <a:t> Magician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43722447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SORCERER / DRAGON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Can only be spawned by fusion. This spirit gains 250 power for each Dragon in the arena and in the graveyard. Once per turn, you can sacrifice 1 Dragon; destroy 1 spell in the arena.</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Any ‘Dragon Magician’ + Any ‘Knight’ + 1 Dragon</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63368"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2000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938111"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Dragonknight</a:t>
            </a:r>
            <a:r>
              <a:rPr lang="en-GB" sz="3600" dirty="0" smtClean="0">
                <a:solidFill>
                  <a:srgbClr val="A945FF"/>
                </a:solidFill>
                <a:latin typeface="Patrick Hand SC" panose="00000500000000000000" pitchFamily="2" charset="0"/>
                <a:cs typeface="Rajdhani" panose="02000000000000000000" pitchFamily="2" charset="0"/>
              </a:rPr>
              <a:t> Magician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25058092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ELEMENTAL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When spawned, you can inflict 500 damage. During your turn, you can destroy this spawned spirit to inflict 500 damage.</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600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303596"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Elemental Dragon of Fire</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1382731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ELEMENTAL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When spawned, you can recover 500 health.</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0169"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500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747628"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Elemental Dragon of Water</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5809042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ELEMENTAL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While you control another ‘Elemental Dragon’, this spirit cannot be destroyed.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3375"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800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667478"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Elemental Dragon of Earth</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1050922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ELEMENTAL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When spawned, you can return 1 card in the arena to the hand.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8184" cy="597256"/>
          </a:xfrm>
          <a:prstGeom prst="rect">
            <a:avLst/>
          </a:prstGeom>
          <a:noFill/>
        </p:spPr>
        <p:txBody>
          <a:bodyPr wrap="none" lIns="216000" tIns="108000" rIns="216000" bIns="72000" rtlCol="0" anchor="t">
            <a:spAutoFit/>
          </a:bodyPr>
          <a:lstStyle/>
          <a:p>
            <a:r>
              <a:rPr lang="en-GB" sz="2700" dirty="0">
                <a:solidFill>
                  <a:srgbClr val="FF7000"/>
                </a:solidFill>
                <a:latin typeface="Sniglet" panose="04070505030100020000" pitchFamily="82" charset="0"/>
                <a:cs typeface="Rajdhani" panose="02000000000000000000" pitchFamily="2" charset="0"/>
              </a:rPr>
              <a:t>3</a:t>
            </a:r>
            <a:r>
              <a:rPr lang="en-GB" sz="2700" dirty="0" smtClean="0">
                <a:solidFill>
                  <a:srgbClr val="FF7000"/>
                </a:solidFill>
                <a:latin typeface="Sniglet" panose="04070505030100020000" pitchFamily="82" charset="0"/>
                <a:cs typeface="Rajdhani" panose="02000000000000000000" pitchFamily="2" charset="0"/>
              </a:rPr>
              <a:t>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462294"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Elemental Dragon of Wind</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39075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For each ‘Dark Magician’ spirit you control, you can destroy 1 card on your opponent’s side or in their </a:t>
            </a:r>
            <a:r>
              <a:rPr lang="en-GB" sz="3000" dirty="0" smtClean="0">
                <a:solidFill>
                  <a:srgbClr val="FF00A9"/>
                </a:solidFill>
                <a:latin typeface="Cafeteria" pitchFamily="50" charset="0"/>
                <a:cs typeface="Rajdhani" panose="02000000000000000000" pitchFamily="2" charset="0"/>
              </a:rPr>
              <a:t>hand, but take 400 damage for each.</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013179"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Dark Magic Vines</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81110500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ELEMENTAL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When spawned, you can add 1 spell from your graveyard to your hand. You can destroy this spawned spirit; add 2 Elementals from your deck to your hand, then you can spawn 1 sacrificial spirit.</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096656"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1100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510384"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Elemental Dragon of Light</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7323373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ELEMENTAL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While you control another ‘Elemental Dragon’, this spirit is unaffected by your opponent’s spell effects. Double any battle damage this spirit inflicts.</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8410"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1300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518398"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Elemental Dragon of Dark</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65634459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ELEMENTAL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Once per turn, if this spirit inflicts battle damage, you can destroy 1 facedown spell your opponent controls. You can destroy this spawned spirit to destroy all spirits your opponent controls with lower power.</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1500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180439"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Elemental Dragon of Lightning</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70978037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ELEMENTAL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Cannot be destroyed by spell effects. If this spirit is targeted by a spell effect, it gains 300 power after the effect is </a:t>
            </a:r>
            <a:r>
              <a:rPr lang="en-GB" sz="3000" dirty="0" err="1" smtClean="0">
                <a:solidFill>
                  <a:srgbClr val="FF7000"/>
                </a:solidFill>
                <a:latin typeface="Cafeteria" pitchFamily="50" charset="0"/>
                <a:cs typeface="Rajdhani" panose="02000000000000000000" pitchFamily="2" charset="0"/>
              </a:rPr>
              <a:t>applyzen</a:t>
            </a:r>
            <a:r>
              <a:rPr lang="en-GB" sz="3000" dirty="0" smtClean="0">
                <a:solidFill>
                  <a:srgbClr val="FF7000"/>
                </a:solidFill>
                <a:latin typeface="Cafeteria" pitchFamily="50" charset="0"/>
                <a:cs typeface="Rajdhani" panose="02000000000000000000" pitchFamily="2" charset="0"/>
              </a:rPr>
              <a:t>. When this spirit is destroyed, you can add up to 2 spells from your graveyard to your hand.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1600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699538"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Elemental Dragon of Affine</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53508737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32706"/>
            <a:ext cx="6498000" cy="574658"/>
          </a:xfrm>
          <a:prstGeom prst="rect">
            <a:avLst/>
          </a:prstGeom>
          <a:noFill/>
        </p:spPr>
        <p:txBody>
          <a:bodyPr wrap="square" lIns="0" tIns="151200" rIns="248400" bIns="151200" rtlCol="0" anchor="ctr">
            <a:spAutoFit/>
          </a:bodyPr>
          <a:lstStyle/>
          <a:p>
            <a:pPr algn="r"/>
            <a:r>
              <a:rPr lang="en-GB" sz="1750" dirty="0" smtClean="0">
                <a:solidFill>
                  <a:srgbClr val="A945FF"/>
                </a:solidFill>
                <a:latin typeface="Whitney" pitchFamily="50" charset="0"/>
                <a:cs typeface="Rajdhani" panose="02000000000000000000" pitchFamily="2" charset="0"/>
              </a:rPr>
              <a:t>SPIRIT / FUSION / DRAGON / ELEMENTAL / LEGEND / EFFECT</a:t>
            </a:r>
            <a:endParaRPr lang="en-GB" sz="175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Once per turn, you can eradicate 1 ‘Elemental Dragon’ in your graveyard; destroy 1 card your opponent controls. When this spirit is destroyed, for each ‘Elemental Dragon’ in your graveyard, recover 500 health.</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2+ ‘Elemental Dragon’s</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1900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683508"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Elemental Ultimate Dragon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8333055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DRAGON / NATURAL</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788223"/>
          </a:xfrm>
          <a:prstGeom prst="rect">
            <a:avLst/>
          </a:prstGeom>
          <a:noFill/>
        </p:spPr>
        <p:txBody>
          <a:bodyPr wrap="square" lIns="248400" tIns="151200" rIns="248400" bIns="248400" rtlCol="0" anchor="t">
            <a:spAutoFit/>
          </a:bodyPr>
          <a:lstStyle/>
          <a:p>
            <a:r>
              <a:rPr lang="en-GB" sz="2500" i="1" dirty="0" smtClean="0">
                <a:solidFill>
                  <a:srgbClr val="FF7000"/>
                </a:solidFill>
                <a:latin typeface="Whitney Book" pitchFamily="50" charset="0"/>
                <a:cs typeface="Rajdhani" panose="02000000000000000000" pitchFamily="2" charset="0"/>
              </a:rPr>
              <a:t>A mysterious creature of the upper skies.</a:t>
            </a:r>
            <a:endParaRPr lang="en-GB" sz="2500" i="1" dirty="0">
              <a:solidFill>
                <a:srgbClr val="FF7000"/>
              </a:solidFill>
              <a:latin typeface="Whitney Book"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3757"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400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15395"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Mystical Dragon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51328167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ect"/>
          <p:cNvCxnSpPr/>
          <p:nvPr/>
        </p:nvCxnSpPr>
        <p:spPr>
          <a:xfrm>
            <a:off x="180000" y="9108848"/>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7782016"/>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ect"/>
          <p:cNvCxnSpPr/>
          <p:nvPr/>
        </p:nvCxnSpPr>
        <p:spPr>
          <a:xfrm>
            <a:off x="180000" y="6708614"/>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ect"/>
          <p:cNvCxnSpPr/>
          <p:nvPr/>
        </p:nvCxnSpPr>
        <p:spPr>
          <a:xfrm>
            <a:off x="180000" y="3383195"/>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ect"/>
          <p:cNvCxnSpPr/>
          <p:nvPr/>
        </p:nvCxnSpPr>
        <p:spPr>
          <a:xfrm>
            <a:off x="180000" y="2684768"/>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chemeClr val="accent6"/>
                </a:solidFill>
                <a:latin typeface="Whitney" pitchFamily="50" charset="0"/>
                <a:cs typeface="Rajdhani" panose="02000000000000000000" pitchFamily="2" charset="0"/>
              </a:rPr>
              <a:t>CELESTIAL</a:t>
            </a:r>
            <a:endParaRPr lang="en-GB" sz="2000" dirty="0">
              <a:solidFill>
                <a:schemeClr val="accent6"/>
              </a:solidFill>
              <a:latin typeface="Whitney" pitchFamily="50" charset="0"/>
              <a:cs typeface="Rajdhani" panose="02000000000000000000" pitchFamily="2" charset="0"/>
            </a:endParaRPr>
          </a:p>
        </p:txBody>
      </p:sp>
      <p:sp>
        <p:nvSpPr>
          <p:cNvPr id="34" name="desc"/>
          <p:cNvSpPr txBox="1"/>
          <p:nvPr/>
        </p:nvSpPr>
        <p:spPr>
          <a:xfrm>
            <a:off x="180000" y="7782016"/>
            <a:ext cx="6498000" cy="865167"/>
          </a:xfrm>
          <a:prstGeom prst="rect">
            <a:avLst/>
          </a:prstGeom>
          <a:noFill/>
        </p:spPr>
        <p:txBody>
          <a:bodyPr wrap="square" lIns="248400" tIns="151200" rIns="248400" bIns="248400" rtlCol="0" anchor="t">
            <a:spAutoFit/>
          </a:bodyPr>
          <a:lstStyle/>
          <a:p>
            <a:r>
              <a:rPr lang="en-GB" sz="3000" dirty="0" smtClean="0">
                <a:solidFill>
                  <a:schemeClr val="accent6"/>
                </a:solidFill>
                <a:latin typeface="Cafeteria" pitchFamily="50" charset="0"/>
                <a:cs typeface="Rajdhani" panose="02000000000000000000" pitchFamily="2" charset="0"/>
              </a:rPr>
              <a:t>Effect</a:t>
            </a:r>
            <a:endParaRPr lang="en-GB" sz="3000" dirty="0">
              <a:solidFill>
                <a:schemeClr val="accent6"/>
              </a:solidFill>
              <a:latin typeface="Cafeteria" pitchFamily="50" charset="0"/>
              <a:cs typeface="Rajdhani" panose="02000000000000000000" pitchFamily="2" charset="0"/>
            </a:endParaRPr>
          </a:p>
        </p:txBody>
      </p:sp>
      <p:sp>
        <p:nvSpPr>
          <p:cNvPr id="19" name="attack"/>
          <p:cNvSpPr txBox="1"/>
          <p:nvPr/>
        </p:nvSpPr>
        <p:spPr>
          <a:xfrm>
            <a:off x="180000" y="6708614"/>
            <a:ext cx="6498000" cy="690074"/>
          </a:xfrm>
          <a:prstGeom prst="rect">
            <a:avLst/>
          </a:prstGeom>
          <a:noFill/>
        </p:spPr>
        <p:txBody>
          <a:bodyPr wrap="square" lIns="248400" tIns="151200" rIns="248400" bIns="151200" rtlCol="0" anchor="t">
            <a:spAutoFit/>
          </a:bodyPr>
          <a:lstStyle/>
          <a:p>
            <a:r>
              <a:rPr lang="en-GB" sz="2500" dirty="0" smtClean="0">
                <a:solidFill>
                  <a:schemeClr val="accent6"/>
                </a:solidFill>
                <a:latin typeface="Whitney" pitchFamily="50" charset="0"/>
                <a:cs typeface="Rajdhani" panose="02000000000000000000" pitchFamily="2" charset="0"/>
              </a:rPr>
              <a:t>Attacks</a:t>
            </a:r>
          </a:p>
        </p:txBody>
      </p:sp>
      <p:sp>
        <p:nvSpPr>
          <p:cNvPr id="15" name="sacrifice"/>
          <p:cNvSpPr txBox="1"/>
          <p:nvPr/>
        </p:nvSpPr>
        <p:spPr>
          <a:xfrm>
            <a:off x="180000" y="2691729"/>
            <a:ext cx="6498000" cy="690074"/>
          </a:xfrm>
          <a:prstGeom prst="rect">
            <a:avLst/>
          </a:prstGeom>
          <a:noFill/>
        </p:spPr>
        <p:txBody>
          <a:bodyPr wrap="square" lIns="248400" tIns="151200" rIns="248400" bIns="151200" rtlCol="0" anchor="t">
            <a:spAutoFit/>
          </a:bodyPr>
          <a:lstStyle/>
          <a:p>
            <a:r>
              <a:rPr lang="en-GB" sz="2500" i="1" dirty="0" err="1" smtClean="0">
                <a:solidFill>
                  <a:schemeClr val="accent6"/>
                </a:solidFill>
                <a:latin typeface="Whitney" pitchFamily="50" charset="0"/>
                <a:cs typeface="Rajdhani" panose="02000000000000000000" pitchFamily="2" charset="0"/>
              </a:rPr>
              <a:t>Arqana</a:t>
            </a:r>
            <a:r>
              <a:rPr lang="en-GB" sz="2500" i="1" dirty="0" smtClean="0">
                <a:solidFill>
                  <a:schemeClr val="accent6"/>
                </a:solidFill>
                <a:latin typeface="Whitney" pitchFamily="50" charset="0"/>
                <a:cs typeface="Rajdhani" panose="02000000000000000000" pitchFamily="2" charset="0"/>
              </a:rPr>
              <a:t> the Ancient of Affine</a:t>
            </a:r>
          </a:p>
        </p:txBody>
      </p:sp>
      <p:sp>
        <p:nvSpPr>
          <p:cNvPr id="13" name="capt"/>
          <p:cNvSpPr txBox="1"/>
          <p:nvPr/>
        </p:nvSpPr>
        <p:spPr>
          <a:xfrm>
            <a:off x="180000" y="1127104"/>
            <a:ext cx="6498000" cy="788223"/>
          </a:xfrm>
          <a:prstGeom prst="rect">
            <a:avLst/>
          </a:prstGeom>
          <a:noFill/>
        </p:spPr>
        <p:txBody>
          <a:bodyPr wrap="square" lIns="248400" tIns="151200" rIns="248400" bIns="248400" rtlCol="0" anchor="t">
            <a:spAutoFit/>
          </a:bodyPr>
          <a:lstStyle/>
          <a:p>
            <a:r>
              <a:rPr lang="en-GB" sz="2500" i="1" dirty="0" smtClean="0">
                <a:solidFill>
                  <a:schemeClr val="accent6"/>
                </a:solidFill>
                <a:latin typeface="Whitney Book" pitchFamily="50" charset="0"/>
                <a:cs typeface="Rajdhani" panose="02000000000000000000" pitchFamily="2" charset="0"/>
              </a:rPr>
              <a:t>description</a:t>
            </a:r>
            <a:endParaRPr lang="en-GB" sz="2500" i="1" dirty="0">
              <a:solidFill>
                <a:schemeClr val="accent6"/>
              </a:solidFill>
              <a:latin typeface="Whitney Book" pitchFamily="50" charset="0"/>
              <a:cs typeface="Rajdhani" panose="02000000000000000000" pitchFamily="2" charset="0"/>
            </a:endParaRPr>
          </a:p>
        </p:txBody>
      </p:sp>
      <p:sp>
        <p:nvSpPr>
          <p:cNvPr id="8" name="title"/>
          <p:cNvSpPr txBox="1"/>
          <p:nvPr/>
        </p:nvSpPr>
        <p:spPr>
          <a:xfrm>
            <a:off x="391673" y="307253"/>
            <a:ext cx="1507959" cy="699404"/>
          </a:xfrm>
          <a:prstGeom prst="rect">
            <a:avLst/>
          </a:prstGeom>
          <a:noFill/>
        </p:spPr>
        <p:txBody>
          <a:bodyPr wrap="none" lIns="72000" tIns="72000" rIns="72000" bIns="72000" rtlCol="0" anchor="ctr">
            <a:spAutoFit/>
          </a:bodyPr>
          <a:lstStyle/>
          <a:p>
            <a:r>
              <a:rPr lang="en-GB" sz="3600" dirty="0" err="1" smtClean="0">
                <a:solidFill>
                  <a:schemeClr val="accent6"/>
                </a:solidFill>
                <a:latin typeface="Patrick Hand SC" panose="00000500000000000000" pitchFamily="2" charset="0"/>
                <a:cs typeface="Rajdhani" panose="02000000000000000000" pitchFamily="2" charset="0"/>
              </a:rPr>
              <a:t>Aquilion</a:t>
            </a:r>
            <a:endParaRPr lang="en-GB" sz="3600" dirty="0">
              <a:solidFill>
                <a:schemeClr val="accent6"/>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840983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FUSION</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a:solidFill>
                  <a:srgbClr val="70C7FF"/>
                </a:solidFill>
                <a:latin typeface="Cafeteria" pitchFamily="50" charset="0"/>
                <a:cs typeface="Rajdhani" panose="02000000000000000000" pitchFamily="2" charset="0"/>
              </a:rPr>
              <a:t>Fuse </a:t>
            </a:r>
            <a:r>
              <a:rPr lang="en-GB" sz="3000" dirty="0" smtClean="0">
                <a:solidFill>
                  <a:srgbClr val="70C7FF"/>
                </a:solidFill>
                <a:latin typeface="Cafeteria" pitchFamily="50" charset="0"/>
                <a:cs typeface="Rajdhani" panose="02000000000000000000" pitchFamily="2" charset="0"/>
              </a:rPr>
              <a:t>3 or more </a:t>
            </a:r>
            <a:r>
              <a:rPr lang="en-GB" sz="3000" dirty="0">
                <a:solidFill>
                  <a:srgbClr val="70C7FF"/>
                </a:solidFill>
                <a:latin typeface="Cafeteria" pitchFamily="50" charset="0"/>
                <a:cs typeface="Rajdhani" panose="02000000000000000000" pitchFamily="2" charset="0"/>
              </a:rPr>
              <a:t>spirits </a:t>
            </a:r>
            <a:r>
              <a:rPr lang="en-GB" sz="3000" dirty="0" smtClean="0">
                <a:solidFill>
                  <a:srgbClr val="70C7FF"/>
                </a:solidFill>
                <a:latin typeface="Cafeteria" pitchFamily="50" charset="0"/>
                <a:cs typeface="Rajdhani" panose="02000000000000000000" pitchFamily="2" charset="0"/>
              </a:rPr>
              <a:t>in the arena or </a:t>
            </a:r>
            <a:r>
              <a:rPr lang="en-GB" sz="3000" dirty="0">
                <a:solidFill>
                  <a:srgbClr val="70C7FF"/>
                </a:solidFill>
                <a:latin typeface="Cafeteria" pitchFamily="50" charset="0"/>
                <a:cs typeface="Rajdhani" panose="02000000000000000000" pitchFamily="2" charset="0"/>
              </a:rPr>
              <a:t>from your hand to spawn 1 Fusion spirit.</a:t>
            </a: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697661"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Mega </a:t>
            </a:r>
            <a:r>
              <a:rPr lang="en-GB" sz="3600" dirty="0" err="1" smtClean="0">
                <a:solidFill>
                  <a:srgbClr val="70C7FF"/>
                </a:solidFill>
                <a:latin typeface="Patrick Hand SC" panose="00000500000000000000" pitchFamily="2" charset="0"/>
                <a:cs typeface="Rajdhani" panose="02000000000000000000" pitchFamily="2" charset="0"/>
              </a:rPr>
              <a:t>Polymeryzacion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98115908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FUSION</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a:solidFill>
                  <a:srgbClr val="70C7FF"/>
                </a:solidFill>
                <a:latin typeface="Cafeteria" pitchFamily="50" charset="0"/>
                <a:cs typeface="Rajdhani" panose="02000000000000000000" pitchFamily="2" charset="0"/>
              </a:rPr>
              <a:t>Fuse 2 or more spirits in the </a:t>
            </a:r>
            <a:r>
              <a:rPr lang="en-GB" sz="3000" dirty="0" smtClean="0">
                <a:solidFill>
                  <a:srgbClr val="70C7FF"/>
                </a:solidFill>
                <a:latin typeface="Cafeteria" pitchFamily="50" charset="0"/>
                <a:cs typeface="Rajdhani" panose="02000000000000000000" pitchFamily="2" charset="0"/>
              </a:rPr>
              <a:t>arena, your graveyard or </a:t>
            </a:r>
            <a:r>
              <a:rPr lang="en-GB" sz="3000" dirty="0">
                <a:solidFill>
                  <a:srgbClr val="70C7FF"/>
                </a:solidFill>
                <a:latin typeface="Cafeteria" pitchFamily="50" charset="0"/>
                <a:cs typeface="Rajdhani" panose="02000000000000000000" pitchFamily="2" charset="0"/>
              </a:rPr>
              <a:t>from your hand to spawn 1 Fusion spirit</a:t>
            </a:r>
            <a:r>
              <a:rPr lang="en-GB" sz="3000" dirty="0" smtClean="0">
                <a:solidFill>
                  <a:srgbClr val="70C7FF"/>
                </a:solidFill>
                <a:latin typeface="Cafeteria" pitchFamily="50" charset="0"/>
                <a:cs typeface="Rajdhani" panose="02000000000000000000" pitchFamily="2" charset="0"/>
              </a:rPr>
              <a:t>. This spawn cannot be stopped.</a:t>
            </a:r>
            <a:endParaRPr lang="en-GB" sz="3000" dirty="0">
              <a:solidFill>
                <a:srgbClr val="70C7FF"/>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773002"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Hyper </a:t>
            </a:r>
            <a:r>
              <a:rPr lang="en-GB" sz="3600" dirty="0" err="1" smtClean="0">
                <a:solidFill>
                  <a:srgbClr val="70C7FF"/>
                </a:solidFill>
                <a:latin typeface="Patrick Hand SC" panose="00000500000000000000" pitchFamily="2" charset="0"/>
                <a:cs typeface="Rajdhani" panose="02000000000000000000" pitchFamily="2" charset="0"/>
              </a:rPr>
              <a:t>Polymeryzacion</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68351199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When spawned, you can add 1 ‘Ionic Warrior’ from your deck or graveyard to your hand.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186424"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1000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061543"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Delta the Ionic Warrior</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464719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41424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796940"/>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28859"/>
            <a:ext cx="6498000" cy="582352"/>
          </a:xfrm>
          <a:prstGeom prst="rect">
            <a:avLst/>
          </a:prstGeom>
          <a:noFill/>
        </p:spPr>
        <p:txBody>
          <a:bodyPr wrap="square" lIns="0" tIns="151200" rIns="248400" bIns="151200" rtlCol="0" anchor="ctr">
            <a:spAutoFit/>
          </a:bodyPr>
          <a:lstStyle/>
          <a:p>
            <a:pPr algn="r"/>
            <a:r>
              <a:rPr lang="en-GB" sz="1750" dirty="0" smtClean="0">
                <a:solidFill>
                  <a:srgbClr val="A945FF"/>
                </a:solidFill>
                <a:latin typeface="Whitney" pitchFamily="50" charset="0"/>
                <a:cs typeface="Rajdhani" panose="02000000000000000000" pitchFamily="2" charset="0"/>
              </a:rPr>
              <a:t>SPIRIT / FUSION / SORCERER / DRAGON / LEGEND / EFFECT</a:t>
            </a:r>
            <a:endParaRPr lang="en-GB" sz="175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417032"/>
            <a:ext cx="6498000" cy="2711827"/>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Cannot be destroyed by card effects. Once per turn, you can eradicate a dragon spirit from your graveyard to destroy a card your opponent controls. If this fusion spawned spirit leaves the arena, you can spawn another ‘Dark Magician’ spirit from your graveyard.</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799725"/>
            <a:ext cx="6498000" cy="613130"/>
          </a:xfrm>
          <a:prstGeom prst="rect">
            <a:avLst/>
          </a:prstGeom>
          <a:noFill/>
        </p:spPr>
        <p:txBody>
          <a:bodyPr wrap="square" lIns="248400" tIns="151200" rIns="248400" bIns="151200" rtlCol="0" anchor="t">
            <a:spAutoFit/>
          </a:bodyPr>
          <a:lstStyle/>
          <a:p>
            <a:r>
              <a:rPr lang="en-GB" sz="2000" i="1" dirty="0" smtClean="0">
                <a:solidFill>
                  <a:srgbClr val="A945FF"/>
                </a:solidFill>
                <a:latin typeface="Whitney" pitchFamily="50" charset="0"/>
                <a:cs typeface="Rajdhani" panose="02000000000000000000" pitchFamily="2" charset="0"/>
              </a:rPr>
              <a:t>Dark Magician</a:t>
            </a:r>
            <a:r>
              <a:rPr lang="en-GB" sz="2000" dirty="0" smtClean="0">
                <a:solidFill>
                  <a:srgbClr val="A945FF"/>
                </a:solidFill>
                <a:latin typeface="Whitney" pitchFamily="50" charset="0"/>
                <a:cs typeface="Rajdhani" panose="02000000000000000000" pitchFamily="2" charset="0"/>
              </a:rPr>
              <a:t> + a dragon spirit</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5054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2200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074093"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Dark </a:t>
            </a:r>
            <a:r>
              <a:rPr lang="en-GB" sz="3600" dirty="0" err="1" smtClean="0">
                <a:solidFill>
                  <a:srgbClr val="A945FF"/>
                </a:solidFill>
                <a:latin typeface="Patrick Hand SC" panose="00000500000000000000" pitchFamily="2" charset="0"/>
                <a:cs typeface="Rajdhani" panose="02000000000000000000" pitchFamily="2" charset="0"/>
              </a:rPr>
              <a:t>Dragonmage</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25593596"/>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a:solidFill>
                  <a:srgbClr val="FF7000"/>
                </a:solidFill>
                <a:latin typeface="Cafeteria" pitchFamily="50" charset="0"/>
                <a:cs typeface="Rajdhani" panose="02000000000000000000" pitchFamily="2" charset="0"/>
              </a:rPr>
              <a:t>When spawned, you can add 1 ‘Ionic Warrior’ from your deck or graveyard to your hand.</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14903" cy="597256"/>
          </a:xfrm>
          <a:prstGeom prst="rect">
            <a:avLst/>
          </a:prstGeom>
          <a:noFill/>
        </p:spPr>
        <p:txBody>
          <a:bodyPr wrap="none" lIns="216000" tIns="108000" rIns="216000" bIns="72000" rtlCol="0" anchor="t">
            <a:spAutoFit/>
          </a:bodyPr>
          <a:lstStyle/>
          <a:p>
            <a:r>
              <a:rPr lang="en-GB" sz="2700" dirty="0">
                <a:solidFill>
                  <a:srgbClr val="FF7000"/>
                </a:solidFill>
                <a:latin typeface="Sniglet" panose="04070505030100020000" pitchFamily="82" charset="0"/>
                <a:cs typeface="Rajdhani" panose="02000000000000000000" pitchFamily="2" charset="0"/>
              </a:rPr>
              <a:t>7</a:t>
            </a:r>
            <a:r>
              <a:rPr lang="en-GB" sz="2700" dirty="0" smtClean="0">
                <a:solidFill>
                  <a:srgbClr val="FF7000"/>
                </a:solidFill>
                <a:latin typeface="Sniglet" panose="04070505030100020000" pitchFamily="82" charset="0"/>
                <a:cs typeface="Rajdhani" panose="02000000000000000000" pitchFamily="2" charset="0"/>
              </a:rPr>
              <a:t>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846741"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Iota the Ionic Warrior</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2043385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a:solidFill>
                  <a:srgbClr val="FF7000"/>
                </a:solidFill>
                <a:latin typeface="Cafeteria" pitchFamily="50" charset="0"/>
                <a:cs typeface="Rajdhani" panose="02000000000000000000" pitchFamily="2" charset="0"/>
              </a:rPr>
              <a:t>When spawned, you can add 1 ‘Ionic Warrior’ from your deck or graveyard to your hand.</a:t>
            </a: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a:solidFill>
                  <a:srgbClr val="FF7000"/>
                </a:solidFill>
                <a:latin typeface="Sniglet" panose="04070505030100020000" pitchFamily="82" charset="0"/>
                <a:cs typeface="Rajdhani" panose="02000000000000000000" pitchFamily="2" charset="0"/>
              </a:rPr>
              <a:t>9</a:t>
            </a:r>
            <a:r>
              <a:rPr lang="en-GB" sz="2700" dirty="0" smtClean="0">
                <a:solidFill>
                  <a:srgbClr val="FF7000"/>
                </a:solidFill>
                <a:latin typeface="Sniglet" panose="04070505030100020000" pitchFamily="82" charset="0"/>
                <a:cs typeface="Rajdhani" panose="02000000000000000000" pitchFamily="2" charset="0"/>
              </a:rPr>
              <a:t>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938111"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Zeta the Ionic Warrior</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72000093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934153"/>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CYBERNETIC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You can defuse this spirit at any time to destroy all spells your opponent controls.</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936938"/>
            <a:ext cx="6498000" cy="920906"/>
          </a:xfrm>
          <a:prstGeom prst="rect">
            <a:avLst/>
          </a:prstGeom>
          <a:noFill/>
        </p:spPr>
        <p:txBody>
          <a:bodyPr wrap="square" lIns="248400" tIns="151200" rIns="248400" bIns="151200" rtlCol="0" anchor="t">
            <a:spAutoFit/>
          </a:bodyPr>
          <a:lstStyle/>
          <a:p>
            <a:r>
              <a:rPr lang="en-GB" sz="2000" i="1" dirty="0" smtClean="0">
                <a:solidFill>
                  <a:srgbClr val="A945FF"/>
                </a:solidFill>
                <a:latin typeface="Whitney" pitchFamily="50" charset="0"/>
                <a:cs typeface="Rajdhani" panose="02000000000000000000" pitchFamily="2" charset="0"/>
              </a:rPr>
              <a:t>Delta the Magnet Warrior</a:t>
            </a:r>
            <a:r>
              <a:rPr lang="en-GB" sz="2000" dirty="0" smtClean="0">
                <a:solidFill>
                  <a:srgbClr val="A945FF"/>
                </a:solidFill>
                <a:latin typeface="Whitney" pitchFamily="50" charset="0"/>
                <a:cs typeface="Rajdhani" panose="02000000000000000000" pitchFamily="2" charset="0"/>
              </a:rPr>
              <a:t> + </a:t>
            </a:r>
            <a:r>
              <a:rPr lang="en-GB" sz="2000" i="1" dirty="0" smtClean="0">
                <a:solidFill>
                  <a:srgbClr val="A945FF"/>
                </a:solidFill>
                <a:latin typeface="Whitney" pitchFamily="50" charset="0"/>
                <a:cs typeface="Rajdhani" panose="02000000000000000000" pitchFamily="2" charset="0"/>
              </a:rPr>
              <a:t>Iota the Magnet Warrior</a:t>
            </a:r>
            <a:r>
              <a:rPr lang="en-GB" sz="2000" dirty="0" smtClean="0">
                <a:solidFill>
                  <a:srgbClr val="A945FF"/>
                </a:solidFill>
                <a:latin typeface="Whitney" pitchFamily="50" charset="0"/>
                <a:cs typeface="Rajdhani" panose="02000000000000000000" pitchFamily="2" charset="0"/>
              </a:rPr>
              <a:t> + </a:t>
            </a:r>
            <a:r>
              <a:rPr lang="en-GB" sz="2000" i="1" dirty="0" smtClean="0">
                <a:solidFill>
                  <a:srgbClr val="A945FF"/>
                </a:solidFill>
                <a:latin typeface="Whitney" pitchFamily="50" charset="0"/>
                <a:cs typeface="Rajdhani" panose="02000000000000000000" pitchFamily="2" charset="0"/>
              </a:rPr>
              <a:t>Zeta the Magnet Warrior</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8578" y="1131725"/>
            <a:ext cx="1439422"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44132"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2600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486612"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Arterion</a:t>
            </a:r>
            <a:r>
              <a:rPr lang="en-GB" sz="3600" dirty="0" smtClean="0">
                <a:solidFill>
                  <a:srgbClr val="A945FF"/>
                </a:solidFill>
                <a:latin typeface="Patrick Hand SC" panose="00000500000000000000" pitchFamily="2" charset="0"/>
                <a:cs typeface="Rajdhani" panose="02000000000000000000" pitchFamily="2" charset="0"/>
              </a:rPr>
              <a:t> the Superionic Warrior</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32282067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12526"/>
            <a:ext cx="6858000" cy="9968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SPIRIT / UPGRADE / CYBERNETIC / EFFECT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Can attack the turn it is spawned. When this spirit is destroyed, you can add 1 ‘Magnet’ spirit from your deck or graveyard to your hand.</a:t>
            </a:r>
            <a:endParaRPr lang="en-GB" sz="3000" dirty="0">
              <a:solidFill>
                <a:srgbClr val="FF00A9"/>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i="1" dirty="0" smtClean="0">
                <a:solidFill>
                  <a:srgbClr val="FF00A9"/>
                </a:solidFill>
                <a:latin typeface="Whitney" pitchFamily="50" charset="0"/>
                <a:cs typeface="Rajdhani" panose="02000000000000000000" pitchFamily="2" charset="0"/>
              </a:rPr>
              <a:t>Delta the Magnet Warrior</a:t>
            </a:r>
            <a:endParaRPr lang="en-GB" sz="2000" i="1" dirty="0">
              <a:solidFill>
                <a:srgbClr val="FF00A9"/>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FF00A9"/>
                </a:solidFill>
                <a:latin typeface="Sniglet" panose="04070505030100020000" pitchFamily="82" charset="0"/>
                <a:cs typeface="Rajdhani" panose="02000000000000000000" pitchFamily="2" charset="0"/>
              </a:rPr>
              <a:t>LEVEL 2</a:t>
            </a:r>
            <a:endParaRPr lang="en-GB" sz="2700"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1500</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779688"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Deltoid the Magnet Machine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4959875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SPIRIT / UPGRADE / CYBERNETIC / EFFECT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Once per spawn, this spirit cannot be destroyed by battle. While you control another ‘Magnet’ spirit, all ‘Magnet’ spirits you control gain </a:t>
            </a:r>
            <a:r>
              <a:rPr lang="en-GB" sz="3000" dirty="0">
                <a:solidFill>
                  <a:srgbClr val="FF00A9"/>
                </a:solidFill>
                <a:latin typeface="Cafeteria" pitchFamily="50" charset="0"/>
                <a:cs typeface="Rajdhani" panose="02000000000000000000" pitchFamily="2" charset="0"/>
              </a:rPr>
              <a:t>4</a:t>
            </a:r>
            <a:r>
              <a:rPr lang="en-GB" sz="3000" dirty="0" smtClean="0">
                <a:solidFill>
                  <a:srgbClr val="FF00A9"/>
                </a:solidFill>
                <a:latin typeface="Cafeteria" pitchFamily="50" charset="0"/>
                <a:cs typeface="Rajdhani" panose="02000000000000000000" pitchFamily="2" charset="0"/>
              </a:rPr>
              <a:t>00 power.</a:t>
            </a:r>
            <a:endParaRPr lang="en-GB" sz="3000" dirty="0">
              <a:solidFill>
                <a:srgbClr val="FF00A9"/>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i="1" dirty="0" smtClean="0">
                <a:solidFill>
                  <a:srgbClr val="FF00A9"/>
                </a:solidFill>
                <a:latin typeface="Whitney" pitchFamily="50" charset="0"/>
                <a:cs typeface="Rajdhani" panose="02000000000000000000" pitchFamily="2" charset="0"/>
              </a:rPr>
              <a:t>Iota the Magnet Warrior</a:t>
            </a:r>
            <a:endParaRPr lang="en-GB" sz="2000" i="1" dirty="0">
              <a:solidFill>
                <a:srgbClr val="FF00A9"/>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FF00A9"/>
                </a:solidFill>
                <a:latin typeface="Sniglet" panose="04070505030100020000" pitchFamily="82" charset="0"/>
                <a:cs typeface="Rajdhani" panose="02000000000000000000" pitchFamily="2" charset="0"/>
              </a:rPr>
              <a:t>LEVEL 2</a:t>
            </a:r>
            <a:endParaRPr lang="en-GB" sz="2700"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8410"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1300</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564886" cy="699404"/>
          </a:xfrm>
          <a:prstGeom prst="rect">
            <a:avLst/>
          </a:prstGeom>
          <a:noFill/>
        </p:spPr>
        <p:txBody>
          <a:bodyPr wrap="none" lIns="72000" tIns="72000" rIns="72000" bIns="72000" rtlCol="0" anchor="ctr">
            <a:spAutoFit/>
          </a:bodyPr>
          <a:lstStyle/>
          <a:p>
            <a:r>
              <a:rPr lang="en-GB" sz="3600" dirty="0" err="1" smtClean="0">
                <a:solidFill>
                  <a:srgbClr val="FF00A9"/>
                </a:solidFill>
                <a:latin typeface="Patrick Hand SC" panose="00000500000000000000" pitchFamily="2" charset="0"/>
                <a:cs typeface="Rajdhani" panose="02000000000000000000" pitchFamily="2" charset="0"/>
              </a:rPr>
              <a:t>Iotoid</a:t>
            </a:r>
            <a:r>
              <a:rPr lang="en-GB" sz="3600" dirty="0" smtClean="0">
                <a:solidFill>
                  <a:srgbClr val="FF00A9"/>
                </a:solidFill>
                <a:latin typeface="Patrick Hand SC" panose="00000500000000000000" pitchFamily="2" charset="0"/>
                <a:cs typeface="Rajdhani" panose="02000000000000000000" pitchFamily="2" charset="0"/>
              </a:rPr>
              <a:t> the Magnet Machine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82275162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SPIRIT / UPGRADE / CYBERNETIC / EFFECT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Whenever you spawn a spirit by sacrifice, you can destroy 1 spirit your opponent controls. Double any damage this spirit inflicts.</a:t>
            </a:r>
            <a:endParaRPr lang="en-GB" sz="3000" dirty="0">
              <a:solidFill>
                <a:srgbClr val="FF00A9"/>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i="1" dirty="0" smtClean="0">
                <a:solidFill>
                  <a:srgbClr val="FF00A9"/>
                </a:solidFill>
                <a:latin typeface="Whitney" pitchFamily="50" charset="0"/>
                <a:cs typeface="Rajdhani" panose="02000000000000000000" pitchFamily="2" charset="0"/>
              </a:rPr>
              <a:t>Zeta the Magnet Warrior</a:t>
            </a:r>
            <a:endParaRPr lang="en-GB" sz="2000" i="1" dirty="0">
              <a:solidFill>
                <a:srgbClr val="FF00A9"/>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FF00A9"/>
                </a:solidFill>
                <a:latin typeface="Sniglet" panose="04070505030100020000" pitchFamily="82" charset="0"/>
                <a:cs typeface="Rajdhani" panose="02000000000000000000" pitchFamily="2" charset="0"/>
              </a:rPr>
              <a:t>LEVEL 2</a:t>
            </a:r>
            <a:endParaRPr lang="en-GB" sz="2700"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3512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1700</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656256" cy="699404"/>
          </a:xfrm>
          <a:prstGeom prst="rect">
            <a:avLst/>
          </a:prstGeom>
          <a:noFill/>
        </p:spPr>
        <p:txBody>
          <a:bodyPr wrap="none" lIns="72000" tIns="72000" rIns="72000" bIns="72000" rtlCol="0" anchor="ctr">
            <a:spAutoFit/>
          </a:bodyPr>
          <a:lstStyle/>
          <a:p>
            <a:r>
              <a:rPr lang="en-GB" sz="3600" dirty="0" err="1" smtClean="0">
                <a:solidFill>
                  <a:srgbClr val="FF00A9"/>
                </a:solidFill>
                <a:latin typeface="Patrick Hand SC" panose="00000500000000000000" pitchFamily="2" charset="0"/>
                <a:cs typeface="Rajdhani" panose="02000000000000000000" pitchFamily="2" charset="0"/>
              </a:rPr>
              <a:t>Zetoid</a:t>
            </a:r>
            <a:r>
              <a:rPr lang="en-GB" sz="3600" dirty="0" smtClean="0">
                <a:solidFill>
                  <a:srgbClr val="FF00A9"/>
                </a:solidFill>
                <a:latin typeface="Patrick Hand SC" panose="00000500000000000000" pitchFamily="2" charset="0"/>
                <a:cs typeface="Rajdhani" panose="02000000000000000000" pitchFamily="2" charset="0"/>
              </a:rPr>
              <a:t> the Magnet Machine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3940954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931369"/>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CYBERNETIC / LEGEND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Can only be spawned by fusion. While in the arena, all effects your opponent targets at you or your cards are deflected back at them. You can defuse this spirit at any time to destroy all cards your opponent controls.</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934154"/>
            <a:ext cx="6498000" cy="920906"/>
          </a:xfrm>
          <a:prstGeom prst="rect">
            <a:avLst/>
          </a:prstGeom>
          <a:noFill/>
        </p:spPr>
        <p:txBody>
          <a:bodyPr wrap="square" lIns="248400" tIns="151200" rIns="248400" bIns="151200" rtlCol="0" anchor="t">
            <a:spAutoFit/>
          </a:bodyPr>
          <a:lstStyle/>
          <a:p>
            <a:r>
              <a:rPr lang="en-GB" sz="2000" i="1" dirty="0" smtClean="0">
                <a:solidFill>
                  <a:srgbClr val="A945FF"/>
                </a:solidFill>
                <a:latin typeface="Whitney" pitchFamily="50" charset="0"/>
                <a:cs typeface="Rajdhani" panose="02000000000000000000" pitchFamily="2" charset="0"/>
              </a:rPr>
              <a:t>Deltoid the Magnet Machine</a:t>
            </a:r>
            <a:r>
              <a:rPr lang="en-GB" sz="2000" dirty="0" smtClean="0">
                <a:solidFill>
                  <a:srgbClr val="A945FF"/>
                </a:solidFill>
                <a:latin typeface="Whitney" pitchFamily="50" charset="0"/>
                <a:cs typeface="Rajdhani" panose="02000000000000000000" pitchFamily="2" charset="0"/>
              </a:rPr>
              <a:t> + </a:t>
            </a:r>
            <a:r>
              <a:rPr lang="en-GB" sz="2000" i="1" dirty="0" err="1" smtClean="0">
                <a:solidFill>
                  <a:srgbClr val="A945FF"/>
                </a:solidFill>
                <a:latin typeface="Whitney" pitchFamily="50" charset="0"/>
                <a:cs typeface="Rajdhani" panose="02000000000000000000" pitchFamily="2" charset="0"/>
              </a:rPr>
              <a:t>Iotoid</a:t>
            </a:r>
            <a:r>
              <a:rPr lang="en-GB" sz="2000" i="1" dirty="0" smtClean="0">
                <a:solidFill>
                  <a:srgbClr val="A945FF"/>
                </a:solidFill>
                <a:latin typeface="Whitney" pitchFamily="50" charset="0"/>
                <a:cs typeface="Rajdhani" panose="02000000000000000000" pitchFamily="2" charset="0"/>
              </a:rPr>
              <a:t> the Magnet Machine</a:t>
            </a:r>
            <a:r>
              <a:rPr lang="en-GB" sz="2000" dirty="0" smtClean="0">
                <a:solidFill>
                  <a:srgbClr val="A945FF"/>
                </a:solidFill>
                <a:latin typeface="Whitney" pitchFamily="50" charset="0"/>
                <a:cs typeface="Rajdhani" panose="02000000000000000000" pitchFamily="2" charset="0"/>
              </a:rPr>
              <a:t> + </a:t>
            </a:r>
            <a:r>
              <a:rPr lang="en-GB" sz="2000" i="1" dirty="0" err="1" smtClean="0">
                <a:solidFill>
                  <a:srgbClr val="A945FF"/>
                </a:solidFill>
                <a:latin typeface="Whitney" pitchFamily="50" charset="0"/>
                <a:cs typeface="Rajdhani" panose="02000000000000000000" pitchFamily="2" charset="0"/>
              </a:rPr>
              <a:t>Zetoid</a:t>
            </a:r>
            <a:r>
              <a:rPr lang="en-GB" sz="2000" i="1" dirty="0" smtClean="0">
                <a:solidFill>
                  <a:srgbClr val="A945FF"/>
                </a:solidFill>
                <a:latin typeface="Whitney" pitchFamily="50" charset="0"/>
                <a:cs typeface="Rajdhani" panose="02000000000000000000" pitchFamily="2" charset="0"/>
              </a:rPr>
              <a:t> the Magnet Machine</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60162"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3300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642104"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Arkyrion</a:t>
            </a:r>
            <a:r>
              <a:rPr lang="en-GB" sz="3600" dirty="0" smtClean="0">
                <a:solidFill>
                  <a:srgbClr val="A945FF"/>
                </a:solidFill>
                <a:latin typeface="Patrick Hand SC" panose="00000500000000000000" pitchFamily="2" charset="0"/>
                <a:cs typeface="Rajdhani" panose="02000000000000000000" pitchFamily="2" charset="0"/>
              </a:rPr>
              <a:t> the </a:t>
            </a:r>
            <a:r>
              <a:rPr lang="en-GB" sz="3600" dirty="0" err="1" smtClean="0">
                <a:solidFill>
                  <a:srgbClr val="A945FF"/>
                </a:solidFill>
                <a:latin typeface="Patrick Hand SC" panose="00000500000000000000" pitchFamily="2" charset="0"/>
                <a:cs typeface="Rajdhani" panose="02000000000000000000" pitchFamily="2" charset="0"/>
              </a:rPr>
              <a:t>Hyperionic</a:t>
            </a:r>
            <a:r>
              <a:rPr lang="en-GB" sz="3600" dirty="0" smtClean="0">
                <a:solidFill>
                  <a:srgbClr val="A945FF"/>
                </a:solidFill>
                <a:latin typeface="Patrick Hand SC" panose="00000500000000000000" pitchFamily="2" charset="0"/>
                <a:cs typeface="Rajdhani" panose="02000000000000000000" pitchFamily="2" charset="0"/>
              </a:rPr>
              <a:t> Fortress</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19473210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CORE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If your opponent attacks you directly, you can sacrifice this spirit; stop the attack, then you can spawn up to 2 non-sacrificial ‘</a:t>
            </a:r>
            <a:r>
              <a:rPr lang="en-GB" sz="3000" dirty="0" err="1" smtClean="0">
                <a:solidFill>
                  <a:srgbClr val="FF7000"/>
                </a:solidFill>
                <a:latin typeface="Cafeteria" pitchFamily="50" charset="0"/>
                <a:cs typeface="Rajdhani" panose="02000000000000000000" pitchFamily="2" charset="0"/>
              </a:rPr>
              <a:t>Genex</a:t>
            </a:r>
            <a:r>
              <a:rPr lang="en-GB" sz="3000" dirty="0" smtClean="0">
                <a:solidFill>
                  <a:srgbClr val="FF7000"/>
                </a:solidFill>
                <a:latin typeface="Cafeteria" pitchFamily="50" charset="0"/>
                <a:cs typeface="Rajdhani" panose="02000000000000000000" pitchFamily="2" charset="0"/>
              </a:rPr>
              <a:t>’ spirits from your hand, or 1 quasi-sacrificial or non-sacrificial Cybernetic. If this spirit is fused, you can draw 1 card.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8184" cy="597256"/>
          </a:xfrm>
          <a:prstGeom prst="rect">
            <a:avLst/>
          </a:prstGeom>
          <a:noFill/>
        </p:spPr>
        <p:txBody>
          <a:bodyPr wrap="none" lIns="216000" tIns="108000" rIns="216000" bIns="72000" rtlCol="0" anchor="t">
            <a:spAutoFit/>
          </a:bodyPr>
          <a:lstStyle/>
          <a:p>
            <a:r>
              <a:rPr lang="en-GB" sz="2700" dirty="0">
                <a:solidFill>
                  <a:srgbClr val="FF7000"/>
                </a:solidFill>
                <a:latin typeface="Sniglet" panose="04070505030100020000" pitchFamily="82" charset="0"/>
                <a:cs typeface="Rajdhani" panose="02000000000000000000" pitchFamily="2" charset="0"/>
              </a:rPr>
              <a:t>3</a:t>
            </a:r>
            <a:r>
              <a:rPr lang="en-GB" sz="2700" dirty="0" smtClean="0">
                <a:solidFill>
                  <a:srgbClr val="FF7000"/>
                </a:solidFill>
                <a:latin typeface="Sniglet" panose="04070505030100020000" pitchFamily="82" charset="0"/>
                <a:cs typeface="Rajdhani" panose="02000000000000000000" pitchFamily="2" charset="0"/>
              </a:rPr>
              <a:t>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077025"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Genex</a:t>
            </a:r>
            <a:r>
              <a:rPr lang="en-GB" sz="3600" dirty="0" smtClean="0">
                <a:solidFill>
                  <a:srgbClr val="FF7000"/>
                </a:solidFill>
                <a:latin typeface="Patrick Hand SC" panose="00000500000000000000" pitchFamily="2" charset="0"/>
                <a:cs typeface="Rajdhani" panose="02000000000000000000" pitchFamily="2" charset="0"/>
              </a:rPr>
              <a:t> Core</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4635538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While in the arena, all ‘</a:t>
            </a:r>
            <a:r>
              <a:rPr lang="en-GB" sz="3000" dirty="0" err="1" smtClean="0">
                <a:solidFill>
                  <a:srgbClr val="FF7000"/>
                </a:solidFill>
                <a:latin typeface="Cafeteria" pitchFamily="50" charset="0"/>
                <a:cs typeface="Rajdhani" panose="02000000000000000000" pitchFamily="2" charset="0"/>
              </a:rPr>
              <a:t>Genex</a:t>
            </a:r>
            <a:r>
              <a:rPr lang="en-GB" sz="3000" dirty="0" smtClean="0">
                <a:solidFill>
                  <a:srgbClr val="FF7000"/>
                </a:solidFill>
                <a:latin typeface="Cafeteria" pitchFamily="50" charset="0"/>
                <a:cs typeface="Rajdhani" panose="02000000000000000000" pitchFamily="2" charset="0"/>
              </a:rPr>
              <a:t>’ spirits you control cannot be destroyed by card effects, except this spirit. If you draw a ‘</a:t>
            </a:r>
            <a:r>
              <a:rPr lang="en-GB" sz="3000" dirty="0" err="1" smtClean="0">
                <a:solidFill>
                  <a:srgbClr val="FF7000"/>
                </a:solidFill>
                <a:latin typeface="Cafeteria" pitchFamily="50" charset="0"/>
                <a:cs typeface="Rajdhani" panose="02000000000000000000" pitchFamily="2" charset="0"/>
              </a:rPr>
              <a:t>Genex</a:t>
            </a:r>
            <a:r>
              <a:rPr lang="en-GB" sz="3000" dirty="0" smtClean="0">
                <a:solidFill>
                  <a:srgbClr val="FF7000"/>
                </a:solidFill>
                <a:latin typeface="Cafeteria" pitchFamily="50" charset="0"/>
                <a:cs typeface="Rajdhani" panose="02000000000000000000" pitchFamily="2" charset="0"/>
              </a:rPr>
              <a:t>’ spirit while this spirit is in the arena, you can sacrifice both spirits; spawn 1 sacrificial ‘</a:t>
            </a:r>
            <a:r>
              <a:rPr lang="en-GB" sz="3000" dirty="0" err="1" smtClean="0">
                <a:solidFill>
                  <a:srgbClr val="FF7000"/>
                </a:solidFill>
                <a:latin typeface="Cafeteria" pitchFamily="50" charset="0"/>
                <a:cs typeface="Rajdhani" panose="02000000000000000000" pitchFamily="2" charset="0"/>
              </a:rPr>
              <a:t>Genex</a:t>
            </a:r>
            <a:r>
              <a:rPr lang="en-GB" sz="3000" dirty="0" smtClean="0">
                <a:solidFill>
                  <a:srgbClr val="FF7000"/>
                </a:solidFill>
                <a:latin typeface="Cafeteria" pitchFamily="50" charset="0"/>
                <a:cs typeface="Rajdhani" panose="02000000000000000000" pitchFamily="2" charset="0"/>
              </a:rPr>
              <a:t>’ spirit from your hand or deck.</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0169"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500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299842"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Genex</a:t>
            </a:r>
            <a:r>
              <a:rPr lang="en-GB" sz="3600" dirty="0" smtClean="0">
                <a:solidFill>
                  <a:srgbClr val="FF7000"/>
                </a:solidFill>
                <a:latin typeface="Patrick Hand SC" panose="00000500000000000000" pitchFamily="2" charset="0"/>
                <a:cs typeface="Rajdhani" panose="02000000000000000000" pitchFamily="2" charset="0"/>
              </a:rPr>
              <a:t> Driver</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0152776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You can sacrifice this spirit from your hand to spawn any sacrificial ‘</a:t>
            </a:r>
            <a:r>
              <a:rPr lang="en-GB" sz="3000" dirty="0" err="1" smtClean="0">
                <a:solidFill>
                  <a:srgbClr val="FF7000"/>
                </a:solidFill>
                <a:latin typeface="Cafeteria" pitchFamily="50" charset="0"/>
                <a:cs typeface="Rajdhani" panose="02000000000000000000" pitchFamily="2" charset="0"/>
              </a:rPr>
              <a:t>Genex</a:t>
            </a:r>
            <a:r>
              <a:rPr lang="en-GB" sz="3000" dirty="0" smtClean="0">
                <a:solidFill>
                  <a:srgbClr val="FF7000"/>
                </a:solidFill>
                <a:latin typeface="Cafeteria" pitchFamily="50" charset="0"/>
                <a:cs typeface="Rajdhani" panose="02000000000000000000" pitchFamily="2" charset="0"/>
              </a:rPr>
              <a:t>’ spirit. If this spirit is in your graveyard, you can sacrifice the top card of your deck; add this spirit to your hand.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3375"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200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809597"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Genex</a:t>
            </a:r>
            <a:r>
              <a:rPr lang="en-GB" sz="3600" dirty="0" smtClean="0">
                <a:solidFill>
                  <a:srgbClr val="FF7000"/>
                </a:solidFill>
                <a:latin typeface="Patrick Hand SC" panose="00000500000000000000" pitchFamily="2" charset="0"/>
                <a:cs typeface="Rajdhani" panose="02000000000000000000" pitchFamily="2" charset="0"/>
              </a:rPr>
              <a:t> Fragment</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98728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Destroy all spirits in the arena.</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804515"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Dark Hole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84302066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Once per turn, if your opponent activates a spirit effect, you can sacrifice 1 card; neutralise that spirit’s effects until the end of this turn. If this spirit is sacrificed from the arena to spawn a Cybernetic, you can add 1 non-sacrificial Cybernetic from your deck to your hand.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3375"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800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79754"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Genex</a:t>
            </a:r>
            <a:r>
              <a:rPr lang="en-GB" sz="3600" dirty="0" smtClean="0">
                <a:solidFill>
                  <a:srgbClr val="FF7000"/>
                </a:solidFill>
                <a:latin typeface="Patrick Hand SC" panose="00000500000000000000" pitchFamily="2" charset="0"/>
                <a:cs typeface="Rajdhani" panose="02000000000000000000" pitchFamily="2" charset="0"/>
              </a:rPr>
              <a:t> Neutron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89957296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You can quick spawn this spirit by </a:t>
            </a:r>
            <a:r>
              <a:rPr lang="en-GB" sz="3000" dirty="0" err="1" smtClean="0">
                <a:solidFill>
                  <a:srgbClr val="FF7000"/>
                </a:solidFill>
                <a:latin typeface="Cafeteria" pitchFamily="50" charset="0"/>
                <a:cs typeface="Rajdhani" panose="02000000000000000000" pitchFamily="2" charset="0"/>
              </a:rPr>
              <a:t>eradicyzing</a:t>
            </a:r>
            <a:r>
              <a:rPr lang="en-GB" sz="3000" dirty="0" smtClean="0">
                <a:solidFill>
                  <a:srgbClr val="FF7000"/>
                </a:solidFill>
                <a:latin typeface="Cafeteria" pitchFamily="50" charset="0"/>
                <a:cs typeface="Rajdhani" panose="02000000000000000000" pitchFamily="2" charset="0"/>
              </a:rPr>
              <a:t> 1 ‘</a:t>
            </a:r>
            <a:r>
              <a:rPr lang="en-GB" sz="3000" dirty="0" err="1" smtClean="0">
                <a:solidFill>
                  <a:srgbClr val="FF7000"/>
                </a:solidFill>
                <a:latin typeface="Cafeteria" pitchFamily="50" charset="0"/>
                <a:cs typeface="Rajdhani" panose="02000000000000000000" pitchFamily="2" charset="0"/>
              </a:rPr>
              <a:t>Genex</a:t>
            </a:r>
            <a:r>
              <a:rPr lang="en-GB" sz="3000" dirty="0" smtClean="0">
                <a:solidFill>
                  <a:srgbClr val="FF7000"/>
                </a:solidFill>
                <a:latin typeface="Cafeteria" pitchFamily="50" charset="0"/>
                <a:cs typeface="Rajdhani" panose="02000000000000000000" pitchFamily="2" charset="0"/>
              </a:rPr>
              <a:t>’ spirit in your graveyard. While in the arena, your opponent cannot spawn Cybernetics or Mystics.</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1200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82585"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Genex</a:t>
            </a:r>
            <a:r>
              <a:rPr lang="en-GB" sz="3600" dirty="0" smtClean="0">
                <a:solidFill>
                  <a:srgbClr val="FF7000"/>
                </a:solidFill>
                <a:latin typeface="Patrick Hand SC" panose="00000500000000000000" pitchFamily="2" charset="0"/>
                <a:cs typeface="Rajdhani" panose="02000000000000000000" pitchFamily="2" charset="0"/>
              </a:rPr>
              <a:t> Proton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4716135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All battle damage you take involving ‘</a:t>
            </a:r>
            <a:r>
              <a:rPr lang="en-GB" sz="3000" dirty="0" err="1" smtClean="0">
                <a:solidFill>
                  <a:srgbClr val="FF7000"/>
                </a:solidFill>
                <a:latin typeface="Cafeteria" pitchFamily="50" charset="0"/>
                <a:cs typeface="Rajdhani" panose="02000000000000000000" pitchFamily="2" charset="0"/>
              </a:rPr>
              <a:t>Genex</a:t>
            </a:r>
            <a:r>
              <a:rPr lang="en-GB" sz="3000" dirty="0" smtClean="0">
                <a:solidFill>
                  <a:srgbClr val="FF7000"/>
                </a:solidFill>
                <a:latin typeface="Cafeteria" pitchFamily="50" charset="0"/>
                <a:cs typeface="Rajdhani" panose="02000000000000000000" pitchFamily="2" charset="0"/>
              </a:rPr>
              <a:t>’ spirits is reduced to 0. You can destroy this spirit; add 2 ‘</a:t>
            </a:r>
            <a:r>
              <a:rPr lang="en-GB" sz="3000" dirty="0" err="1" smtClean="0">
                <a:solidFill>
                  <a:srgbClr val="FF7000"/>
                </a:solidFill>
                <a:latin typeface="Cafeteria" pitchFamily="50" charset="0"/>
                <a:cs typeface="Rajdhani" panose="02000000000000000000" pitchFamily="2" charset="0"/>
              </a:rPr>
              <a:t>Genex</a:t>
            </a:r>
            <a:r>
              <a:rPr lang="en-GB" sz="3000" dirty="0" smtClean="0">
                <a:solidFill>
                  <a:srgbClr val="FF7000"/>
                </a:solidFill>
                <a:latin typeface="Cafeteria" pitchFamily="50" charset="0"/>
                <a:cs typeface="Rajdhani" panose="02000000000000000000" pitchFamily="2" charset="0"/>
              </a:rPr>
              <a:t>’ spirits from your deck or graveyard to your hand, except this spirit.</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smtClean="0">
                <a:solidFill>
                  <a:srgbClr val="FF7000"/>
                </a:solidFill>
                <a:latin typeface="Sniglet" panose="04070505030100020000" pitchFamily="82" charset="0"/>
                <a:cs typeface="Rajdhani" panose="02000000000000000000" pitchFamily="2" charset="0"/>
              </a:rPr>
              <a:t>2</a:t>
            </a:r>
            <a:endParaRPr lang="en-GB" sz="2400" dirty="0">
              <a:solidFill>
                <a:srgbClr val="FF7000"/>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1600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238928"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Genex</a:t>
            </a:r>
            <a:r>
              <a:rPr lang="en-GB" sz="3600" dirty="0" smtClean="0">
                <a:solidFill>
                  <a:srgbClr val="FF7000"/>
                </a:solidFill>
                <a:latin typeface="Patrick Hand SC" panose="00000500000000000000" pitchFamily="2" charset="0"/>
                <a:cs typeface="Rajdhani" panose="02000000000000000000" pitchFamily="2" charset="0"/>
              </a:rPr>
              <a:t> </a:t>
            </a:r>
            <a:r>
              <a:rPr lang="en-GB" sz="3600" dirty="0" err="1" smtClean="0">
                <a:solidFill>
                  <a:srgbClr val="FF7000"/>
                </a:solidFill>
                <a:latin typeface="Patrick Hand SC" panose="00000500000000000000" pitchFamily="2" charset="0"/>
                <a:cs typeface="Rajdhani" panose="02000000000000000000" pitchFamily="2" charset="0"/>
              </a:rPr>
              <a:t>Seron</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7847688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MYSTIC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Gains 200 power each turn.</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3375"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200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523989"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Kalabot</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34044567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MYSTIC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Loses 200 power each turn.</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263368"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2000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636199" cy="699404"/>
          </a:xfrm>
          <a:prstGeom prst="rect">
            <a:avLst/>
          </a:prstGeom>
          <a:noFill/>
        </p:spPr>
        <p:txBody>
          <a:bodyPr wrap="none" lIns="72000" tIns="72000" rIns="72000" bIns="72000" rtlCol="0" anchor="ctr">
            <a:spAutoFit/>
          </a:bodyPr>
          <a:lstStyle/>
          <a:p>
            <a:r>
              <a:rPr lang="en-GB" sz="3600" dirty="0" err="1" smtClean="0">
                <a:solidFill>
                  <a:srgbClr val="FF7000"/>
                </a:solidFill>
                <a:latin typeface="Patrick Hand SC" panose="00000500000000000000" pitchFamily="2" charset="0"/>
                <a:cs typeface="Rajdhani" panose="02000000000000000000" pitchFamily="2" charset="0"/>
              </a:rPr>
              <a:t>Quarbot</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9721615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Counts as 2 sacrifices. While this spirit is in the graveyard, if a Cybernetic you control is destroyed by battle, you can add this spirit to your hand from your graveyard.</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8184"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300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059666"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Technic Fragment</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9989672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When your opponent attacks you directly, if this spirit is in your hand, you can spawn it and destroy the attacking spirit.</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smtClean="0">
                <a:solidFill>
                  <a:srgbClr val="FF7000"/>
                </a:solidFill>
                <a:latin typeface="Sniglet" panose="04070505030100020000" pitchFamily="82" charset="0"/>
                <a:cs typeface="Rajdhani" panose="02000000000000000000" pitchFamily="2" charset="0"/>
              </a:rPr>
              <a:t>1</a:t>
            </a:r>
            <a:endParaRPr lang="en-GB" sz="2400" dirty="0">
              <a:solidFill>
                <a:srgbClr val="FF7000"/>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96656"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1100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42885"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ZYW Iron Hawk</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39541352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Once per turn, you can target 1 spirit your opponent controls; it cannot attack until your next turn. You can attach this spirit to any ‘ZYW Iron Hawk’ or ‘ZXY Golden Eagle’ you control; it gains 400 power.</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smtClean="0">
                <a:solidFill>
                  <a:srgbClr val="FF7000"/>
                </a:solidFill>
                <a:latin typeface="Sniglet" panose="04070505030100020000" pitchFamily="82" charset="0"/>
                <a:cs typeface="Rajdhani" panose="02000000000000000000" pitchFamily="2" charset="0"/>
              </a:rPr>
              <a:t>1</a:t>
            </a:r>
            <a:endParaRPr lang="en-GB" sz="2400" dirty="0">
              <a:solidFill>
                <a:srgbClr val="FF7000"/>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3982"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1400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66691"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ZWX Silver Claw</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73193049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9020"/>
              </a:solidFill>
            </a:endParaRPr>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7000"/>
                </a:solidFill>
                <a:latin typeface="Whitney" pitchFamily="50" charset="0"/>
                <a:cs typeface="Rajdhani" panose="02000000000000000000" pitchFamily="2" charset="0"/>
              </a:rPr>
              <a:t>SPIRIT / CYBERNETIC / EFFECT</a:t>
            </a:r>
            <a:endParaRPr lang="en-GB" sz="2000" dirty="0">
              <a:solidFill>
                <a:srgbClr val="FF7000"/>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7000"/>
                </a:solidFill>
                <a:latin typeface="Cafeteria" pitchFamily="50" charset="0"/>
                <a:cs typeface="Rajdhani" panose="02000000000000000000" pitchFamily="2" charset="0"/>
              </a:rPr>
              <a:t>If you control a ‘ZYW Iron Hawk’ and ‘ZWX Silver Claw’, you can sacrifice both and this spirit to spawn 1 ‘ZWXY Shining Raptor’. This is considered a spawn by fusion.</a:t>
            </a:r>
            <a:endParaRPr lang="en-GB" sz="3000" dirty="0">
              <a:solidFill>
                <a:srgbClr val="FF7000"/>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FF7000"/>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FF7000"/>
                </a:solidFill>
                <a:latin typeface="Sniglet" panose="04070505030100020000" pitchFamily="82" charset="0"/>
                <a:cs typeface="Rajdhani" panose="02000000000000000000" pitchFamily="2" charset="0"/>
              </a:rPr>
              <a:t>1200</a:t>
            </a:r>
            <a:endParaRPr lang="en-GB" sz="2700" dirty="0">
              <a:solidFill>
                <a:srgbClr val="FF7000"/>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135007" cy="699404"/>
          </a:xfrm>
          <a:prstGeom prst="rect">
            <a:avLst/>
          </a:prstGeom>
          <a:noFill/>
        </p:spPr>
        <p:txBody>
          <a:bodyPr wrap="none" lIns="72000" tIns="72000" rIns="72000" bIns="72000" rtlCol="0" anchor="ctr">
            <a:spAutoFit/>
          </a:bodyPr>
          <a:lstStyle/>
          <a:p>
            <a:r>
              <a:rPr lang="en-GB" sz="3600" dirty="0" smtClean="0">
                <a:solidFill>
                  <a:srgbClr val="FF7000"/>
                </a:solidFill>
                <a:latin typeface="Patrick Hand SC" panose="00000500000000000000" pitchFamily="2" charset="0"/>
                <a:cs typeface="Rajdhani" panose="02000000000000000000" pitchFamily="2" charset="0"/>
              </a:rPr>
              <a:t>ZXY Golden Eagle</a:t>
            </a:r>
            <a:endParaRPr lang="en-GB" sz="3600" dirty="0">
              <a:solidFill>
                <a:srgbClr val="FF7000"/>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2600987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5934515"/>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317208"/>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SPIRIT / FUSION / UPGRADE / CYBERNETIC / EFFECT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5937300"/>
            <a:ext cx="6498000" cy="3173491"/>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When spawned, attach the 3 fused spirits to this spirit. Once per turn, you can detach 1 spirit and eradicate it; destroy 1 card your opponent controls, and if it is a spirit, you can inflict damage equal to half its power. When this spirit is destroyed by battle, for each spirit attached you can draw 1 card.</a:t>
            </a:r>
            <a:endParaRPr lang="en-GB" sz="3000" dirty="0">
              <a:solidFill>
                <a:srgbClr val="FF00A9"/>
              </a:solidFill>
              <a:latin typeface="Cafeteria" pitchFamily="50" charset="0"/>
              <a:cs typeface="Rajdhani" panose="02000000000000000000" pitchFamily="2" charset="0"/>
            </a:endParaRPr>
          </a:p>
        </p:txBody>
      </p:sp>
      <p:sp>
        <p:nvSpPr>
          <p:cNvPr id="29" name="fusion"/>
          <p:cNvSpPr txBox="1"/>
          <p:nvPr/>
        </p:nvSpPr>
        <p:spPr>
          <a:xfrm>
            <a:off x="180000" y="5319993"/>
            <a:ext cx="6498000" cy="613130"/>
          </a:xfrm>
          <a:prstGeom prst="rect">
            <a:avLst/>
          </a:prstGeom>
          <a:noFill/>
        </p:spPr>
        <p:txBody>
          <a:bodyPr wrap="square" lIns="248400" tIns="151200" rIns="248400" bIns="151200" rtlCol="0" anchor="t">
            <a:spAutoFit/>
          </a:bodyPr>
          <a:lstStyle/>
          <a:p>
            <a:r>
              <a:rPr lang="en-GB" sz="2000" i="1" dirty="0" smtClean="0">
                <a:solidFill>
                  <a:srgbClr val="FF00A9"/>
                </a:solidFill>
                <a:latin typeface="Whitney" pitchFamily="50" charset="0"/>
                <a:cs typeface="Rajdhani" panose="02000000000000000000" pitchFamily="2" charset="0"/>
              </a:rPr>
              <a:t>ZYW Iron Hawk</a:t>
            </a:r>
            <a:r>
              <a:rPr lang="en-GB" sz="2000" dirty="0" smtClean="0">
                <a:solidFill>
                  <a:srgbClr val="FF00A9"/>
                </a:solidFill>
                <a:latin typeface="Whitney" pitchFamily="50" charset="0"/>
                <a:cs typeface="Rajdhani" panose="02000000000000000000" pitchFamily="2" charset="0"/>
              </a:rPr>
              <a:t> + </a:t>
            </a:r>
            <a:r>
              <a:rPr lang="en-GB" sz="2000" i="1" dirty="0" smtClean="0">
                <a:solidFill>
                  <a:srgbClr val="FF00A9"/>
                </a:solidFill>
                <a:latin typeface="Whitney" pitchFamily="50" charset="0"/>
                <a:cs typeface="Rajdhani" panose="02000000000000000000" pitchFamily="2" charset="0"/>
              </a:rPr>
              <a:t>ZWX Silver Claw</a:t>
            </a:r>
            <a:r>
              <a:rPr lang="en-GB" sz="2000" dirty="0" smtClean="0">
                <a:solidFill>
                  <a:srgbClr val="FF00A9"/>
                </a:solidFill>
                <a:latin typeface="Whitney" pitchFamily="50" charset="0"/>
                <a:cs typeface="Rajdhani" panose="02000000000000000000" pitchFamily="2" charset="0"/>
              </a:rPr>
              <a:t> + </a:t>
            </a:r>
            <a:r>
              <a:rPr lang="en-GB" sz="2000" i="1" dirty="0" smtClean="0">
                <a:solidFill>
                  <a:srgbClr val="FF00A9"/>
                </a:solidFill>
                <a:latin typeface="Whitney" pitchFamily="50" charset="0"/>
                <a:cs typeface="Rajdhani" panose="02000000000000000000" pitchFamily="2" charset="0"/>
              </a:rPr>
              <a:t>ZXY Golden Eagle</a:t>
            </a:r>
            <a:endParaRPr lang="en-GB" sz="2000" i="1" dirty="0">
              <a:solidFill>
                <a:srgbClr val="FF00A9"/>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FF00A9"/>
                </a:solidFill>
                <a:latin typeface="Sniglet" panose="04070505030100020000" pitchFamily="82" charset="0"/>
                <a:cs typeface="Rajdhani" panose="02000000000000000000" pitchFamily="2" charset="0"/>
              </a:rPr>
              <a:t>FUSION</a:t>
            </a:r>
            <a:endParaRPr lang="en-GB" sz="2700"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2100</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657586"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ZWXY Shining Raptor</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86931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ATTACHMENT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Once per turn, the attached spirit cannot be destroyed.</a:t>
            </a:r>
            <a:endParaRPr lang="en-GB" sz="3000" dirty="0">
              <a:solidFill>
                <a:srgbClr val="FF00A9"/>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a:solidFill>
                  <a:srgbClr val="FF00A9"/>
                </a:solidFill>
                <a:latin typeface="Whitney" pitchFamily="50" charset="0"/>
                <a:cs typeface="Rajdhani" panose="02000000000000000000" pitchFamily="2" charset="0"/>
              </a:rPr>
              <a:t>a</a:t>
            </a:r>
            <a:r>
              <a:rPr lang="en-GB" sz="2000" dirty="0" smtClean="0">
                <a:solidFill>
                  <a:srgbClr val="FF00A9"/>
                </a:solidFill>
                <a:latin typeface="Whitney" pitchFamily="50" charset="0"/>
                <a:cs typeface="Rajdhani" panose="02000000000000000000" pitchFamily="2" charset="0"/>
              </a:rPr>
              <a:t>ny sorcerer spirit</a:t>
            </a:r>
            <a:endParaRPr lang="en-GB" sz="2000" dirty="0">
              <a:solidFill>
                <a:srgbClr val="FF00A9"/>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42510" cy="699404"/>
          </a:xfrm>
          <a:prstGeom prst="rect">
            <a:avLst/>
          </a:prstGeom>
          <a:noFill/>
        </p:spPr>
        <p:txBody>
          <a:bodyPr wrap="none" lIns="72000" tIns="72000" rIns="72000" bIns="72000" rtlCol="0" anchor="ctr">
            <a:spAutoFit/>
          </a:bodyPr>
          <a:lstStyle/>
          <a:p>
            <a:r>
              <a:rPr lang="en-GB" sz="3600" dirty="0" err="1" smtClean="0">
                <a:solidFill>
                  <a:srgbClr val="FF00A9"/>
                </a:solidFill>
                <a:latin typeface="Patrick Hand SC" panose="00000500000000000000" pitchFamily="2" charset="0"/>
                <a:cs typeface="Rajdhani" panose="02000000000000000000" pitchFamily="2" charset="0"/>
              </a:rPr>
              <a:t>Gagaga</a:t>
            </a:r>
            <a:r>
              <a:rPr lang="en-GB" sz="3600" dirty="0" smtClean="0">
                <a:solidFill>
                  <a:srgbClr val="FF00A9"/>
                </a:solidFill>
                <a:latin typeface="Patrick Hand SC" panose="00000500000000000000" pitchFamily="2" charset="0"/>
                <a:cs typeface="Rajdhani" panose="02000000000000000000" pitchFamily="2" charset="0"/>
              </a:rPr>
              <a:t> Shield</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764549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CYBERNETIC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You can spawn this spirit from your </a:t>
            </a:r>
            <a:r>
              <a:rPr lang="en-GB" sz="3000" dirty="0" smtClean="0">
                <a:solidFill>
                  <a:srgbClr val="2070C1"/>
                </a:solidFill>
                <a:latin typeface="Cafeteria" pitchFamily="50" charset="0"/>
                <a:cs typeface="Rajdhani" panose="02000000000000000000" pitchFamily="2" charset="0"/>
              </a:rPr>
              <a:t>hand or graveyard </a:t>
            </a:r>
            <a:r>
              <a:rPr lang="en-GB" sz="3000" dirty="0" smtClean="0">
                <a:solidFill>
                  <a:srgbClr val="2070C1"/>
                </a:solidFill>
                <a:latin typeface="Cafeteria" pitchFamily="50" charset="0"/>
                <a:cs typeface="Rajdhani" panose="02000000000000000000" pitchFamily="2" charset="0"/>
              </a:rPr>
              <a:t>by sacrificing 1 other card. When spawned, you can spawn a non-sacrificial cybernetic spirit from your deck.</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976431"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523989" cy="699404"/>
          </a:xfrm>
          <a:prstGeom prst="rect">
            <a:avLst/>
          </a:prstGeom>
          <a:noFill/>
        </p:spPr>
        <p:txBody>
          <a:bodyPr wrap="none" lIns="72000" tIns="72000" rIns="72000" bIns="72000" rtlCol="0" anchor="ctr">
            <a:spAutoFit/>
          </a:bodyPr>
          <a:lstStyle/>
          <a:p>
            <a:r>
              <a:rPr lang="en-GB" sz="3600" dirty="0" err="1" smtClean="0">
                <a:solidFill>
                  <a:srgbClr val="2070C1"/>
                </a:solidFill>
                <a:latin typeface="Patrick Hand SC" panose="00000500000000000000" pitchFamily="2" charset="0"/>
                <a:cs typeface="Rajdhani" panose="02000000000000000000" pitchFamily="2" charset="0"/>
              </a:rPr>
              <a:t>Deskbot</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098682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NATURAL</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942385"/>
          </a:xfrm>
          <a:prstGeom prst="rect">
            <a:avLst/>
          </a:prstGeom>
          <a:noFill/>
        </p:spPr>
        <p:txBody>
          <a:bodyPr wrap="square" lIns="248400" tIns="151200" rIns="248400" bIns="248400" rtlCol="0" anchor="t">
            <a:spAutoFit/>
          </a:bodyPr>
          <a:lstStyle/>
          <a:p>
            <a:r>
              <a:rPr lang="en-GB" sz="2500" i="1" dirty="0" smtClean="0">
                <a:solidFill>
                  <a:srgbClr val="2070C1"/>
                </a:solidFill>
                <a:latin typeface="Whitney Book" pitchFamily="50" charset="0"/>
                <a:cs typeface="Rajdhani" panose="02000000000000000000" pitchFamily="2" charset="0"/>
              </a:rPr>
              <a:t>A hazy dragon that lurks in the skies of midnight, only shining in the presence of a full moon. It is said that those who gaze upon it are blessed with fortune.</a:t>
            </a:r>
            <a:endParaRPr lang="en-GB" sz="2500" i="1" dirty="0">
              <a:solidFill>
                <a:srgbClr val="2070C1"/>
              </a:solidFill>
              <a:latin typeface="Whitney Book"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a:solidFill>
                  <a:srgbClr val="2070C1"/>
                </a:solidFill>
                <a:latin typeface="Sniglet" panose="04070505030100020000" pitchFamily="82" charset="0"/>
                <a:cs typeface="Rajdhani" panose="02000000000000000000" pitchFamily="2" charset="0"/>
              </a:rPr>
              <a:t>9</a:t>
            </a:r>
            <a:r>
              <a:rPr lang="en-GB" sz="2700" dirty="0" smtClean="0">
                <a:solidFill>
                  <a:srgbClr val="2070C1"/>
                </a:solidFill>
                <a:latin typeface="Sniglet" panose="04070505030100020000" pitchFamily="82" charset="0"/>
                <a:cs typeface="Rajdhani" panose="02000000000000000000" pitchFamily="2" charset="0"/>
              </a:rPr>
              <a:t>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36098"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Lunar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42465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Once per turn, you can spawn a non-sacrificial mystic spirit from your graveyard, but eradicate it when </a:t>
            </a:r>
            <a:r>
              <a:rPr lang="en-GB" sz="3000" dirty="0" smtClean="0">
                <a:solidFill>
                  <a:srgbClr val="2070C1"/>
                </a:solidFill>
                <a:latin typeface="Cafeteria" pitchFamily="50" charset="0"/>
                <a:cs typeface="Rajdhani" panose="02000000000000000000" pitchFamily="2" charset="0"/>
              </a:rPr>
              <a:t>it leaves the arena.</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1490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700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47694"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Lunar Magician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17758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WARRIOR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You can spawn this spirit from your hand or graveyard by eradicating 2 other mystic spirits from your side or graveyard. Gains 100 power for each spell in the arena.</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7841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1300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4029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Lunar Warrior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730223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If you control a spirit with less than 1000 power, you can spawn this spirit from your hand. Cannot be destroyed by battle with a spirit with over 1000 power, and if attacked by one, you take no battle damage.</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50169" cy="597256"/>
          </a:xfrm>
          <a:prstGeom prst="rect">
            <a:avLst/>
          </a:prstGeom>
          <a:noFill/>
        </p:spPr>
        <p:txBody>
          <a:bodyPr wrap="none" lIns="216000" tIns="108000" rIns="216000" bIns="72000" rtlCol="0" anchor="t">
            <a:spAutoFit/>
          </a:bodyPr>
          <a:lstStyle/>
          <a:p>
            <a:r>
              <a:rPr lang="en-GB" sz="2700" dirty="0">
                <a:solidFill>
                  <a:srgbClr val="2070C1"/>
                </a:solidFill>
                <a:latin typeface="Sniglet" panose="04070505030100020000" pitchFamily="82" charset="0"/>
                <a:cs typeface="Rajdhani" panose="02000000000000000000" pitchFamily="2" charset="0"/>
              </a:rPr>
              <a:t>5</a:t>
            </a:r>
            <a:r>
              <a:rPr lang="en-GB" sz="2700" dirty="0" smtClean="0">
                <a:solidFill>
                  <a:srgbClr val="2070C1"/>
                </a:solidFill>
                <a:latin typeface="Sniglet" panose="04070505030100020000" pitchFamily="82" charset="0"/>
                <a:cs typeface="Rajdhani" panose="02000000000000000000" pitchFamily="2" charset="0"/>
              </a:rPr>
              <a:t>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080231"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Mini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789886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Effect</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5989643" y="1131725"/>
            <a:ext cx="688357" cy="587441"/>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978968"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Spell</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846151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Counts as 2 sacrifices for a sorcerer spirit. While in the arena, halve all damage you take.</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99887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750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291828"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Mini Magician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85299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350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396286"/>
            <a:ext cx="6498000" cy="271182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Can only be spawned by ‘Nightmare Chasm’. If you would take damage, you can sacrifice this spirit from your hand to inflict that damage to your opponent instead. You can destroy this spirit at any time. When this spirit is destroyed, eradicate all cards in the arena.</a:t>
            </a:r>
            <a:endParaRPr lang="en-GB" sz="3000" dirty="0">
              <a:solidFill>
                <a:srgbClr val="2070C1"/>
              </a:solidFill>
              <a:latin typeface="Cafeteria" pitchFamily="50" charset="0"/>
              <a:cs typeface="Rajdhani" panose="02000000000000000000" pitchFamily="2" charset="0"/>
            </a:endParaRPr>
          </a:p>
        </p:txBody>
      </p:sp>
      <p:sp>
        <p:nvSpPr>
          <p:cNvPr id="16" name="power"/>
          <p:cNvSpPr txBox="1"/>
          <p:nvPr/>
        </p:nvSpPr>
        <p:spPr>
          <a:xfrm>
            <a:off x="180000" y="1131725"/>
            <a:ext cx="113512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1700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130198"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Nightmare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304430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Inflict 400 damage to each player for every card they control and eradicate all cards in the arena, then you can spawn a ‘Nightmare’ spirit from your graveyard.</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53867"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Nightmare Chasm</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158045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5935855"/>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LEGEND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5938640"/>
            <a:ext cx="6498000" cy="3173491"/>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If you control no spirits, </a:t>
            </a:r>
            <a:r>
              <a:rPr lang="en-GB" sz="3000" dirty="0">
                <a:solidFill>
                  <a:srgbClr val="2070C1"/>
                </a:solidFill>
                <a:latin typeface="Cafeteria" pitchFamily="50" charset="0"/>
                <a:cs typeface="Rajdhani" panose="02000000000000000000" pitchFamily="2" charset="0"/>
              </a:rPr>
              <a:t>y</a:t>
            </a:r>
            <a:r>
              <a:rPr lang="en-GB" sz="3000" dirty="0" smtClean="0">
                <a:solidFill>
                  <a:srgbClr val="2070C1"/>
                </a:solidFill>
                <a:latin typeface="Cafeteria" pitchFamily="50" charset="0"/>
                <a:cs typeface="Rajdhani" panose="02000000000000000000" pitchFamily="2" charset="0"/>
              </a:rPr>
              <a:t>ou can spawn this spirit from your hand or graveyard by eradicating 3 other spirits from your graveyard. If this spirit is spawned by a non-‘Phoenix’ card’s effect, sacrifice it at the end of this turn. If this spirit is destroyed, you can spawn it at the start of your next turn.</a:t>
            </a:r>
            <a:endParaRPr lang="en-GB" sz="3000" dirty="0">
              <a:solidFill>
                <a:srgbClr val="2070C1"/>
              </a:solidFill>
              <a:latin typeface="Cafeteria" pitchFamily="50" charset="0"/>
              <a:cs typeface="Rajdhani" panose="02000000000000000000" pitchFamily="2" charset="0"/>
            </a:endParaRP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1900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60279"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Phoenix Magician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506825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4840"/>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WARRIOR / LEGEND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397625"/>
            <a:ext cx="6498000" cy="271182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If you control no spirits, you can spawn this spirit from your hand or graveyard by eradicating another ‘Phoenix’ spirit from your </a:t>
            </a:r>
            <a:r>
              <a:rPr lang="en-GB" sz="3000" dirty="0">
                <a:solidFill>
                  <a:srgbClr val="2070C1"/>
                </a:solidFill>
                <a:latin typeface="Cafeteria" pitchFamily="50" charset="0"/>
                <a:cs typeface="Rajdhani" panose="02000000000000000000" pitchFamily="2" charset="0"/>
              </a:rPr>
              <a:t>graveyard. </a:t>
            </a:r>
            <a:r>
              <a:rPr lang="en-GB" sz="3000" dirty="0" smtClean="0">
                <a:solidFill>
                  <a:srgbClr val="2070C1"/>
                </a:solidFill>
                <a:latin typeface="Cafeteria" pitchFamily="50" charset="0"/>
                <a:cs typeface="Rajdhani" panose="02000000000000000000" pitchFamily="2" charset="0"/>
              </a:rPr>
              <a:t>If this spirit is spawned </a:t>
            </a:r>
            <a:r>
              <a:rPr lang="en-GB" sz="3000" dirty="0">
                <a:solidFill>
                  <a:srgbClr val="2070C1"/>
                </a:solidFill>
                <a:latin typeface="Cafeteria" pitchFamily="50" charset="0"/>
                <a:cs typeface="Rajdhani" panose="02000000000000000000" pitchFamily="2" charset="0"/>
              </a:rPr>
              <a:t>by </a:t>
            </a:r>
            <a:r>
              <a:rPr lang="en-GB" sz="3000" dirty="0" smtClean="0">
                <a:solidFill>
                  <a:srgbClr val="2070C1"/>
                </a:solidFill>
                <a:latin typeface="Cafeteria" pitchFamily="50" charset="0"/>
                <a:cs typeface="Rajdhani" panose="02000000000000000000" pitchFamily="2" charset="0"/>
              </a:rPr>
              <a:t>a non-‘Phoenix’ </a:t>
            </a:r>
            <a:r>
              <a:rPr lang="en-GB" sz="3000" dirty="0">
                <a:solidFill>
                  <a:srgbClr val="2070C1"/>
                </a:solidFill>
                <a:latin typeface="Cafeteria" pitchFamily="50" charset="0"/>
                <a:cs typeface="Rajdhani" panose="02000000000000000000" pitchFamily="2" charset="0"/>
              </a:rPr>
              <a:t>card’s effect, </a:t>
            </a:r>
            <a:r>
              <a:rPr lang="en-GB" sz="3000" dirty="0" smtClean="0">
                <a:solidFill>
                  <a:srgbClr val="2070C1"/>
                </a:solidFill>
                <a:latin typeface="Cafeteria" pitchFamily="50" charset="0"/>
                <a:cs typeface="Rajdhani" panose="02000000000000000000" pitchFamily="2" charset="0"/>
              </a:rPr>
              <a:t>sacrifice it at </a:t>
            </a:r>
            <a:r>
              <a:rPr lang="en-GB" sz="3000" dirty="0">
                <a:solidFill>
                  <a:srgbClr val="2070C1"/>
                </a:solidFill>
                <a:latin typeface="Cafeteria" pitchFamily="50" charset="0"/>
                <a:cs typeface="Rajdhani" panose="02000000000000000000" pitchFamily="2" charset="0"/>
              </a:rPr>
              <a:t>the end of </a:t>
            </a:r>
            <a:r>
              <a:rPr lang="en-GB" sz="3000" dirty="0" smtClean="0">
                <a:solidFill>
                  <a:srgbClr val="2070C1"/>
                </a:solidFill>
                <a:latin typeface="Cafeteria" pitchFamily="50" charset="0"/>
                <a:cs typeface="Rajdhani" panose="02000000000000000000" pitchFamily="2" charset="0"/>
              </a:rPr>
              <a:t>this turn. Can only attack once every 2 turns.</a:t>
            </a:r>
            <a:endParaRPr lang="en-GB" sz="3000" dirty="0">
              <a:solidFill>
                <a:srgbClr val="2070C1"/>
              </a:solidFill>
              <a:latin typeface="Cafeteria" pitchFamily="50" charset="0"/>
              <a:cs typeface="Rajdhani" panose="02000000000000000000" pitchFamily="2" charset="0"/>
            </a:endParaRPr>
          </a:p>
        </p:txBody>
      </p:sp>
      <p:sp>
        <p:nvSpPr>
          <p:cNvPr id="16" name="power"/>
          <p:cNvSpPr txBox="1"/>
          <p:nvPr/>
        </p:nvSpPr>
        <p:spPr>
          <a:xfrm>
            <a:off x="180000" y="1131725"/>
            <a:ext cx="126336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2000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852879"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Phoenix Warrior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086850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5166"/>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37859"/>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ATTACHMENT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57951"/>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If the attached spirit would be destroyed, destroy this spell instead, then reattach it at the start of your next turn. You can eradicate this spell from your graveyard to sacrifice a ‘Phoenix’ spirit from your deck.</a:t>
            </a:r>
            <a:endParaRPr lang="en-GB" sz="3000" dirty="0">
              <a:solidFill>
                <a:srgbClr val="FF00A9"/>
              </a:solidFill>
              <a:latin typeface="Cafeteria" pitchFamily="50" charset="0"/>
              <a:cs typeface="Rajdhani" panose="02000000000000000000" pitchFamily="2" charset="0"/>
            </a:endParaRPr>
          </a:p>
        </p:txBody>
      </p:sp>
      <p:sp>
        <p:nvSpPr>
          <p:cNvPr id="17" name="attach"/>
          <p:cNvSpPr txBox="1"/>
          <p:nvPr/>
        </p:nvSpPr>
        <p:spPr>
          <a:xfrm>
            <a:off x="186350" y="6240644"/>
            <a:ext cx="6498000" cy="613130"/>
          </a:xfrm>
          <a:prstGeom prst="rect">
            <a:avLst/>
          </a:prstGeom>
          <a:noFill/>
        </p:spPr>
        <p:txBody>
          <a:bodyPr wrap="square" lIns="248400" tIns="151200" rIns="248400" bIns="151200" rtlCol="0" anchor="t">
            <a:spAutoFit/>
          </a:bodyPr>
          <a:lstStyle/>
          <a:p>
            <a:r>
              <a:rPr lang="en-GB" sz="2000" dirty="0">
                <a:solidFill>
                  <a:srgbClr val="FF00A9"/>
                </a:solidFill>
                <a:latin typeface="Whitney" pitchFamily="50" charset="0"/>
                <a:cs typeface="Rajdhani" panose="02000000000000000000" pitchFamily="2" charset="0"/>
              </a:rPr>
              <a:t>a</a:t>
            </a:r>
            <a:r>
              <a:rPr lang="en-GB" sz="2000" dirty="0" smtClean="0">
                <a:solidFill>
                  <a:srgbClr val="FF00A9"/>
                </a:solidFill>
                <a:latin typeface="Whitney" pitchFamily="50" charset="0"/>
                <a:cs typeface="Rajdhani" panose="02000000000000000000" pitchFamily="2" charset="0"/>
              </a:rPr>
              <a:t>ny mystic/legend </a:t>
            </a:r>
            <a:r>
              <a:rPr lang="en-GB" sz="2000" dirty="0">
                <a:solidFill>
                  <a:srgbClr val="FF00A9"/>
                </a:solidFill>
                <a:latin typeface="Whitney" pitchFamily="50" charset="0"/>
                <a:cs typeface="Rajdhani" panose="02000000000000000000" pitchFamily="2" charset="0"/>
              </a:rPr>
              <a:t>s</a:t>
            </a:r>
            <a:r>
              <a:rPr lang="en-GB" sz="2000" dirty="0" smtClean="0">
                <a:solidFill>
                  <a:srgbClr val="FF00A9"/>
                </a:solidFill>
                <a:latin typeface="Whitney" pitchFamily="50" charset="0"/>
                <a:cs typeface="Rajdhani" panose="02000000000000000000" pitchFamily="2" charset="0"/>
              </a:rPr>
              <a:t>orcerer or </a:t>
            </a:r>
            <a:r>
              <a:rPr lang="en-GB" sz="2000" i="1" dirty="0" smtClean="0">
                <a:solidFill>
                  <a:srgbClr val="FF00A9"/>
                </a:solidFill>
                <a:latin typeface="Whitney" pitchFamily="50" charset="0"/>
                <a:cs typeface="Rajdhani" panose="02000000000000000000" pitchFamily="2" charset="0"/>
              </a:rPr>
              <a:t>Phoenix</a:t>
            </a:r>
            <a:r>
              <a:rPr lang="en-GB" sz="2000" dirty="0" smtClean="0">
                <a:solidFill>
                  <a:srgbClr val="FF00A9"/>
                </a:solidFill>
                <a:latin typeface="Whitney" pitchFamily="50" charset="0"/>
                <a:cs typeface="Rajdhani" panose="02000000000000000000" pitchFamily="2" charset="0"/>
              </a:rPr>
              <a:t> spirit</a:t>
            </a:r>
            <a:endParaRPr lang="en-GB" sz="2000" dirty="0">
              <a:solidFill>
                <a:srgbClr val="FF00A9"/>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859291"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Phoenix Sceptre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1986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Sacrifice half your health to spawn a ‘Phoenix’ spirit from your hand, deck or graveyard. If a ‘Phoenix’ spirit you control would be destroyed, you can eradicate this spell from your graveyard instead.</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819215"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Phoenix Feather</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022498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4840"/>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 / SPECIAL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397625"/>
            <a:ext cx="6498000" cy="2711827"/>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S</a:t>
            </a:r>
            <a:r>
              <a:rPr lang="en-GB" sz="3000" dirty="0" smtClean="0">
                <a:solidFill>
                  <a:srgbClr val="FF00A9"/>
                </a:solidFill>
                <a:latin typeface="Cafeteria" pitchFamily="50" charset="0"/>
                <a:cs typeface="Rajdhani" panose="02000000000000000000" pitchFamily="2" charset="0"/>
              </a:rPr>
              <a:t>pawn this spell as a ‘Legendary Phoenix’ spirit with 2000 power, but it cannot attack or be sacrificed. At the end of your turn, if this card was not activated this turn, you can eradicate it to quick spawn a ‘Phoenix’ spirit from your hand, deck or graveyard.</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612702"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Flight of the Phoenix</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03809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Any battle damage this spirit inflicts is neutralised and recovered by you as health instead. Once per turn, you can increase the power of all other spirits you control by 1000, but any battle damage they inflict this turn is neutralised and recovered by you as health instead.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1</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86424"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1000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774331"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Rainbow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207991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751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ELEMENTAL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400304"/>
            <a:ext cx="6498000" cy="271182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This spirit cannot attack. Once per turn, when your opponent battles, you can force a spirit your opponent controls to attack this spirit, but that spirit is not destroyed, also any damage your opponent takes is neutralised and recovered by you as health instead.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26336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2000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053254"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Rainbow Fortress</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55534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ATTACHMENT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Effect</a:t>
            </a:r>
            <a:endParaRPr lang="en-GB" sz="3000" dirty="0">
              <a:solidFill>
                <a:srgbClr val="FF00A9"/>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FF00A9"/>
                </a:solidFill>
                <a:latin typeface="Whitney" pitchFamily="50" charset="0"/>
                <a:cs typeface="Rajdhani" panose="02000000000000000000" pitchFamily="2" charset="0"/>
              </a:rPr>
              <a:t>ATTACH</a:t>
            </a:r>
            <a:endParaRPr lang="en-GB" sz="2000" dirty="0">
              <a:solidFill>
                <a:srgbClr val="FF00A9"/>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978968"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Spell</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5911414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WARRIOR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Any </a:t>
            </a:r>
            <a:r>
              <a:rPr lang="en-GB" sz="3000" dirty="0" smtClean="0">
                <a:solidFill>
                  <a:srgbClr val="2070C1"/>
                </a:solidFill>
                <a:latin typeface="Cafeteria" pitchFamily="50" charset="0"/>
                <a:cs typeface="Rajdhani" panose="02000000000000000000" pitchFamily="2" charset="0"/>
              </a:rPr>
              <a:t>battle damage </a:t>
            </a:r>
            <a:r>
              <a:rPr lang="en-GB" sz="3000" dirty="0">
                <a:solidFill>
                  <a:srgbClr val="2070C1"/>
                </a:solidFill>
                <a:latin typeface="Cafeteria" pitchFamily="50" charset="0"/>
                <a:cs typeface="Rajdhani" panose="02000000000000000000" pitchFamily="2" charset="0"/>
              </a:rPr>
              <a:t>this spirit inflicts is </a:t>
            </a:r>
            <a:r>
              <a:rPr lang="en-GB" sz="3000" dirty="0" smtClean="0">
                <a:solidFill>
                  <a:srgbClr val="2070C1"/>
                </a:solidFill>
                <a:latin typeface="Cafeteria" pitchFamily="50" charset="0"/>
                <a:cs typeface="Rajdhani" panose="02000000000000000000" pitchFamily="2" charset="0"/>
              </a:rPr>
              <a:t>neutralised </a:t>
            </a:r>
            <a:r>
              <a:rPr lang="en-GB" sz="3000" dirty="0">
                <a:solidFill>
                  <a:srgbClr val="2070C1"/>
                </a:solidFill>
                <a:latin typeface="Cafeteria" pitchFamily="50" charset="0"/>
                <a:cs typeface="Rajdhani" panose="02000000000000000000" pitchFamily="2" charset="0"/>
              </a:rPr>
              <a:t>and recovered by you as health </a:t>
            </a:r>
            <a:r>
              <a:rPr lang="en-GB" sz="3000" dirty="0" smtClean="0">
                <a:solidFill>
                  <a:srgbClr val="2070C1"/>
                </a:solidFill>
                <a:latin typeface="Cafeteria" pitchFamily="50" charset="0"/>
                <a:cs typeface="Rajdhani" panose="02000000000000000000" pitchFamily="2" charset="0"/>
              </a:rPr>
              <a:t>instead. You can sacrifice half your health to return 1 card your opponent controls to their hand.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1500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87852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Rainbow Warrior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49807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When your opponent attacks you directly, quick spawn a ‘Rainbow’ spirit from your hand, deck or graveyard, then set it as the new attack target. At the end of this turn, return that spirit to your hand.</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04175"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Rainbow Revenge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9972746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12526"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CYBERNETIC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destroy a spirit your opponent controls. If this spirit was spawned by sacrifice, it counts as 2 sacrifices.</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5757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1250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363688" cy="699404"/>
          </a:xfrm>
          <a:prstGeom prst="rect">
            <a:avLst/>
          </a:prstGeom>
          <a:noFill/>
        </p:spPr>
        <p:txBody>
          <a:bodyPr wrap="none" lIns="72000" tIns="72000" rIns="72000" bIns="72000" rtlCol="0" anchor="ctr">
            <a:spAutoFit/>
          </a:bodyPr>
          <a:lstStyle/>
          <a:p>
            <a:r>
              <a:rPr lang="en-GB" sz="3600" dirty="0" err="1" smtClean="0">
                <a:solidFill>
                  <a:srgbClr val="2070C1"/>
                </a:solidFill>
                <a:latin typeface="Patrick Hand SC" panose="00000500000000000000" pitchFamily="2" charset="0"/>
                <a:cs typeface="Rajdhani" panose="02000000000000000000" pitchFamily="2" charset="0"/>
              </a:rPr>
              <a:t>Roboto</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8538934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12526"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SORCERER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this spirit attacks, your opponent cannot activate spells. Once at any time, you can flip a spell in the arena facedown, then you can add a ‘Silent Sorcerer Supreme’ from your deck or graveyard to your hand.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3512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1700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77753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Silent Sorcerer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108239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350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577619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SPIRIT / UPGRADE / SORCERER / MYSTIC / EFFECT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396286"/>
            <a:ext cx="6498000" cy="2711827"/>
          </a:xfrm>
          <a:prstGeom prst="rect">
            <a:avLst/>
          </a:prstGeom>
          <a:noFill/>
        </p:spPr>
        <p:txBody>
          <a:bodyPr wrap="square" lIns="248400" tIns="151200" rIns="248400" bIns="248400" rtlCol="0" anchor="t">
            <a:spAutoFit/>
          </a:bodyPr>
          <a:lstStyle/>
          <a:p>
            <a:r>
              <a:rPr lang="en-GB" sz="3000" dirty="0">
                <a:solidFill>
                  <a:srgbClr val="70C7FF"/>
                </a:solidFill>
                <a:latin typeface="Cafeteria" pitchFamily="50" charset="0"/>
                <a:cs typeface="Rajdhani" panose="02000000000000000000" pitchFamily="2" charset="0"/>
              </a:rPr>
              <a:t>Can only be spawned </a:t>
            </a:r>
            <a:r>
              <a:rPr lang="en-GB" sz="3000" dirty="0" smtClean="0">
                <a:solidFill>
                  <a:srgbClr val="70C7FF"/>
                </a:solidFill>
                <a:latin typeface="Cafeteria" pitchFamily="50" charset="0"/>
                <a:cs typeface="Rajdhani" panose="02000000000000000000" pitchFamily="2" charset="0"/>
              </a:rPr>
              <a:t>by upgrade</a:t>
            </a:r>
            <a:r>
              <a:rPr lang="en-GB" sz="3000" dirty="0">
                <a:solidFill>
                  <a:srgbClr val="70C7FF"/>
                </a:solidFill>
                <a:latin typeface="Cafeteria" pitchFamily="50" charset="0"/>
                <a:cs typeface="Rajdhani" panose="02000000000000000000" pitchFamily="2" charset="0"/>
              </a:rPr>
              <a:t>. While </a:t>
            </a:r>
            <a:r>
              <a:rPr lang="en-GB" sz="3000" dirty="0" smtClean="0">
                <a:solidFill>
                  <a:srgbClr val="70C7FF"/>
                </a:solidFill>
                <a:latin typeface="Cafeteria" pitchFamily="50" charset="0"/>
                <a:cs typeface="Rajdhani" panose="02000000000000000000" pitchFamily="2" charset="0"/>
              </a:rPr>
              <a:t>in the arena, </a:t>
            </a:r>
            <a:r>
              <a:rPr lang="en-GB" sz="3000" dirty="0">
                <a:solidFill>
                  <a:srgbClr val="70C7FF"/>
                </a:solidFill>
                <a:latin typeface="Cafeteria" pitchFamily="50" charset="0"/>
                <a:cs typeface="Rajdhani" panose="02000000000000000000" pitchFamily="2" charset="0"/>
              </a:rPr>
              <a:t>your opponent </a:t>
            </a:r>
            <a:r>
              <a:rPr lang="en-GB" sz="3000" dirty="0" smtClean="0">
                <a:solidFill>
                  <a:srgbClr val="70C7FF"/>
                </a:solidFill>
                <a:latin typeface="Cafeteria" pitchFamily="50" charset="0"/>
                <a:cs typeface="Rajdhani" panose="02000000000000000000" pitchFamily="2" charset="0"/>
              </a:rPr>
              <a:t>can only activate 1 spell each turn. </a:t>
            </a:r>
            <a:r>
              <a:rPr lang="en-GB" sz="3000" dirty="0">
                <a:solidFill>
                  <a:srgbClr val="70C7FF"/>
                </a:solidFill>
                <a:latin typeface="Cafeteria" pitchFamily="50" charset="0"/>
                <a:cs typeface="Rajdhani" panose="02000000000000000000" pitchFamily="2" charset="0"/>
              </a:rPr>
              <a:t>When a spirit your opponent controls attacks, you can sacrifice half </a:t>
            </a:r>
            <a:r>
              <a:rPr lang="en-GB" sz="3000" dirty="0" smtClean="0">
                <a:solidFill>
                  <a:srgbClr val="70C7FF"/>
                </a:solidFill>
                <a:latin typeface="Cafeteria" pitchFamily="50" charset="0"/>
                <a:cs typeface="Rajdhani" panose="02000000000000000000" pitchFamily="2" charset="0"/>
              </a:rPr>
              <a:t>your health to neutralise </a:t>
            </a:r>
            <a:r>
              <a:rPr lang="en-GB" sz="3000" dirty="0">
                <a:solidFill>
                  <a:srgbClr val="70C7FF"/>
                </a:solidFill>
                <a:latin typeface="Cafeteria" pitchFamily="50" charset="0"/>
                <a:cs typeface="Rajdhani" panose="02000000000000000000" pitchFamily="2" charset="0"/>
              </a:rPr>
              <a:t>the attack and end your opponent’s turn.</a:t>
            </a:r>
          </a:p>
        </p:txBody>
      </p:sp>
      <p:sp>
        <p:nvSpPr>
          <p:cNvPr id="28" name="upgrade"/>
          <p:cNvSpPr txBox="1"/>
          <p:nvPr/>
        </p:nvSpPr>
        <p:spPr>
          <a:xfrm>
            <a:off x="186350" y="5778979"/>
            <a:ext cx="6498000" cy="613130"/>
          </a:xfrm>
          <a:prstGeom prst="rect">
            <a:avLst/>
          </a:prstGeom>
          <a:noFill/>
        </p:spPr>
        <p:txBody>
          <a:bodyPr wrap="square" lIns="248400" tIns="151200" rIns="248400" bIns="151200" rtlCol="0" anchor="t">
            <a:spAutoFit/>
          </a:bodyPr>
          <a:lstStyle/>
          <a:p>
            <a:r>
              <a:rPr lang="en-GB" sz="2000" i="1" dirty="0" smtClean="0">
                <a:solidFill>
                  <a:srgbClr val="70C7FF"/>
                </a:solidFill>
                <a:latin typeface="Whitney" pitchFamily="50" charset="0"/>
                <a:cs typeface="Rajdhani" panose="02000000000000000000" pitchFamily="2" charset="0"/>
              </a:rPr>
              <a:t>Silent Sorcerer</a:t>
            </a:r>
            <a:endParaRPr lang="en-GB" sz="2000" i="1" dirty="0">
              <a:solidFill>
                <a:srgbClr val="70C7FF"/>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70C7FF"/>
                </a:solidFill>
                <a:latin typeface="Sniglet" panose="04070505030100020000" pitchFamily="82" charset="0"/>
                <a:cs typeface="Rajdhani" panose="02000000000000000000" pitchFamily="2" charset="0"/>
              </a:rPr>
              <a:t>LEVEL 2</a:t>
            </a:r>
            <a:endParaRPr lang="en-GB" sz="2700"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12072"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2700</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22985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Silent Sorcerer Supreme</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357816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CYBERNETIC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 ‘Magnet Warrior’ spirit from your deck or graveyard to your hand.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0169"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500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491148"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Alpha the Magnet Warrior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845330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CYBERNETIC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spawn a ‘Magnet Warrior’ spirit from your hand or graveyard.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3757" cy="597256"/>
          </a:xfrm>
          <a:prstGeom prst="rect">
            <a:avLst/>
          </a:prstGeom>
          <a:noFill/>
        </p:spPr>
        <p:txBody>
          <a:bodyPr wrap="none" lIns="216000" tIns="108000" rIns="216000" bIns="72000" rtlCol="0" anchor="t">
            <a:spAutoFit/>
          </a:bodyPr>
          <a:lstStyle/>
          <a:p>
            <a:r>
              <a:rPr lang="en-GB" sz="2700" dirty="0">
                <a:solidFill>
                  <a:srgbClr val="2070C1"/>
                </a:solidFill>
                <a:latin typeface="Sniglet" panose="04070505030100020000" pitchFamily="82" charset="0"/>
                <a:cs typeface="Rajdhani" panose="02000000000000000000" pitchFamily="2" charset="0"/>
              </a:rPr>
              <a:t>4</a:t>
            </a:r>
            <a:r>
              <a:rPr lang="en-GB" sz="2700" dirty="0" smtClean="0">
                <a:solidFill>
                  <a:srgbClr val="2070C1"/>
                </a:solidFill>
                <a:latin typeface="Sniglet" panose="04070505030100020000" pitchFamily="82" charset="0"/>
                <a:cs typeface="Rajdhani" panose="02000000000000000000" pitchFamily="2" charset="0"/>
              </a:rPr>
              <a:t>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388556"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Beta the Magnet Warrior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5781088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CYBERNETIC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 ‘Polymerisation’ from your deck or graveyard to your hand.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648242"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Gamma the Magnet Warrior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5690386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731683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390356"/>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WARRIOR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7319616"/>
            <a:ext cx="6498000" cy="1788497"/>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When spawned, you can add a spirit from your graveyard to your hand. You can defuse this spirit at any time to quick spawn all 3 fused spirits.</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393141"/>
            <a:ext cx="6498000" cy="920906"/>
          </a:xfrm>
          <a:prstGeom prst="rect">
            <a:avLst/>
          </a:prstGeom>
          <a:noFill/>
        </p:spPr>
        <p:txBody>
          <a:bodyPr wrap="square" lIns="248400" tIns="151200" rIns="248400" bIns="151200" rtlCol="0" anchor="t">
            <a:spAutoFit/>
          </a:bodyPr>
          <a:lstStyle/>
          <a:p>
            <a:r>
              <a:rPr lang="en-GB" sz="2000" i="1" dirty="0" smtClean="0">
                <a:solidFill>
                  <a:srgbClr val="A945FF"/>
                </a:solidFill>
                <a:latin typeface="Whitney" pitchFamily="50" charset="0"/>
                <a:cs typeface="Rajdhani" panose="02000000000000000000" pitchFamily="2" charset="0"/>
              </a:rPr>
              <a:t>Alpha the Magnet Warrior </a:t>
            </a:r>
            <a:r>
              <a:rPr lang="en-GB" sz="2000" dirty="0" smtClean="0">
                <a:solidFill>
                  <a:srgbClr val="A945FF"/>
                </a:solidFill>
                <a:latin typeface="Whitney" pitchFamily="50" charset="0"/>
                <a:cs typeface="Rajdhani" panose="02000000000000000000" pitchFamily="2" charset="0"/>
              </a:rPr>
              <a:t>+ </a:t>
            </a:r>
            <a:r>
              <a:rPr lang="en-GB" sz="2000" i="1" dirty="0" smtClean="0">
                <a:solidFill>
                  <a:srgbClr val="A945FF"/>
                </a:solidFill>
                <a:latin typeface="Whitney" pitchFamily="50" charset="0"/>
                <a:cs typeface="Rajdhani" panose="02000000000000000000" pitchFamily="2" charset="0"/>
              </a:rPr>
              <a:t>Beta the Magnet Warrior</a:t>
            </a:r>
            <a:r>
              <a:rPr lang="en-GB" sz="2000" dirty="0" smtClean="0">
                <a:solidFill>
                  <a:srgbClr val="A945FF"/>
                </a:solidFill>
                <a:latin typeface="Whitney" pitchFamily="50" charset="0"/>
                <a:cs typeface="Rajdhani" panose="02000000000000000000" pitchFamily="2" charset="0"/>
              </a:rPr>
              <a:t> + </a:t>
            </a:r>
            <a:r>
              <a:rPr lang="en-GB" sz="2000" i="1" dirty="0" smtClean="0">
                <a:solidFill>
                  <a:srgbClr val="A945FF"/>
                </a:solidFill>
                <a:latin typeface="Whitney" pitchFamily="50" charset="0"/>
                <a:cs typeface="Rajdhani" panose="02000000000000000000" pitchFamily="2" charset="0"/>
              </a:rPr>
              <a:t>Gamma the Magnet Warrior</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47338"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2500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226926"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Valkyrion</a:t>
            </a:r>
            <a:r>
              <a:rPr lang="en-GB" sz="3600" dirty="0" smtClean="0">
                <a:solidFill>
                  <a:srgbClr val="A945FF"/>
                </a:solidFill>
                <a:latin typeface="Patrick Hand SC" panose="00000500000000000000" pitchFamily="2" charset="0"/>
                <a:cs typeface="Rajdhani" panose="02000000000000000000" pitchFamily="2" charset="0"/>
              </a:rPr>
              <a:t> the Magnet Warrior</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3577599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Add up to 2 ‘Magnet Warrior’ spirits from your deck or graveyard to your hand.</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00969"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Mega-Magnetism</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90912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Effect</a:t>
            </a:r>
            <a:endParaRPr lang="en-GB" sz="3000" dirty="0">
              <a:solidFill>
                <a:srgbClr val="70C7FF"/>
              </a:solidFill>
              <a:latin typeface="Cafeteria" pitchFamily="50" charset="0"/>
              <a:cs typeface="Rajdhani" panose="02000000000000000000" pitchFamily="2" charset="0"/>
            </a:endParaRPr>
          </a:p>
        </p:txBody>
      </p:sp>
      <p:sp>
        <p:nvSpPr>
          <p:cNvPr id="23" name="capt"/>
          <p:cNvSpPr txBox="1"/>
          <p:nvPr/>
        </p:nvSpPr>
        <p:spPr>
          <a:xfrm>
            <a:off x="5989643" y="1131725"/>
            <a:ext cx="688357" cy="587441"/>
          </a:xfrm>
          <a:prstGeom prst="rect">
            <a:avLst/>
          </a:prstGeom>
          <a:noFill/>
        </p:spPr>
        <p:txBody>
          <a:bodyPr wrap="none" lIns="144000" tIns="108000" rIns="144000" bIns="108000" rtlCol="0" anchor="t">
            <a:spAutoFit/>
          </a:bodyPr>
          <a:lstStyle/>
          <a:p>
            <a:pPr algn="r"/>
            <a:r>
              <a:rPr lang="en-GB" sz="2000" dirty="0" smtClean="0">
                <a:solidFill>
                  <a:srgbClr val="70C7FF"/>
                </a:solidFill>
                <a:latin typeface="Sniglet" panose="04070505030100020000" pitchFamily="82" charset="0"/>
                <a:cs typeface="Rajdhani" panose="02000000000000000000" pitchFamily="2" charset="0"/>
              </a:rPr>
              <a:t>🌀</a:t>
            </a:r>
            <a:r>
              <a:rPr lang="zh-CN" altLang="en-US" sz="2400" b="1"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97896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Spell</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0334930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smtClean="0">
                <a:solidFill>
                  <a:srgbClr val="2070C1"/>
                </a:solidFill>
                <a:latin typeface="Whitney" pitchFamily="50" charset="0"/>
                <a:cs typeface="Rajdhani" panose="02000000000000000000" pitchFamily="2" charset="0"/>
              </a:rPr>
              <a:t>SPIRIT / SORCERER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 spell from your graveyard to your hand.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1490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700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506356" cy="699404"/>
          </a:xfrm>
          <a:prstGeom prst="rect">
            <a:avLst/>
          </a:prstGeom>
          <a:noFill/>
        </p:spPr>
        <p:txBody>
          <a:bodyPr wrap="none" lIns="72000" tIns="72000" rIns="72000" bIns="72000" rtlCol="0" anchor="ctr">
            <a:spAutoFit/>
          </a:bodyPr>
          <a:lstStyle/>
          <a:p>
            <a:r>
              <a:rPr lang="en-GB" sz="3600" dirty="0" err="1" smtClean="0">
                <a:solidFill>
                  <a:srgbClr val="2070C1"/>
                </a:solidFill>
                <a:latin typeface="Patrick Hand SC" panose="00000500000000000000" pitchFamily="2" charset="0"/>
                <a:cs typeface="Rajdhani" panose="02000000000000000000" pitchFamily="2" charset="0"/>
              </a:rPr>
              <a:t>Wizardo</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8429283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5166"/>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37859"/>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SORCERER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57951"/>
            <a:ext cx="6498000" cy="225016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Gains 200 power for each dragon spirit in the arena. Once per turn, you can spawn a dragon spirit from your hand or graveyard. If this spirit is destroyed, you can add a spell from your deck or graveyard to your hand.</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0644"/>
            <a:ext cx="6498000" cy="613130"/>
          </a:xfrm>
          <a:prstGeom prst="rect">
            <a:avLst/>
          </a:prstGeom>
          <a:noFill/>
        </p:spPr>
        <p:txBody>
          <a:bodyPr wrap="square" lIns="248400" tIns="151200" rIns="248400" bIns="151200" rtlCol="0" anchor="t">
            <a:spAutoFit/>
          </a:bodyPr>
          <a:lstStyle/>
          <a:p>
            <a:r>
              <a:rPr lang="en-GB" sz="2000" i="1" dirty="0" err="1" smtClean="0">
                <a:solidFill>
                  <a:srgbClr val="A945FF"/>
                </a:solidFill>
                <a:latin typeface="Whitney" pitchFamily="50" charset="0"/>
                <a:cs typeface="Rajdhani" panose="02000000000000000000" pitchFamily="2" charset="0"/>
              </a:rPr>
              <a:t>Wizardo</a:t>
            </a:r>
            <a:r>
              <a:rPr lang="en-GB" sz="2000" dirty="0" smtClean="0">
                <a:solidFill>
                  <a:srgbClr val="A945FF"/>
                </a:solidFill>
                <a:latin typeface="Whitney" pitchFamily="50" charset="0"/>
                <a:cs typeface="Rajdhani" panose="02000000000000000000" pitchFamily="2" charset="0"/>
              </a:rPr>
              <a:t> + 1 dragon spirit</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3982"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1400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5010521" cy="699404"/>
          </a:xfrm>
          <a:prstGeom prst="rect">
            <a:avLst/>
          </a:prstGeom>
          <a:noFill/>
        </p:spPr>
        <p:txBody>
          <a:bodyPr wrap="none" lIns="72000" tIns="72000" rIns="72000" bIns="72000" rtlCol="0" anchor="ctr">
            <a:spAutoFit/>
          </a:bodyPr>
          <a:lstStyle/>
          <a:p>
            <a:r>
              <a:rPr lang="en-GB" sz="3600" dirty="0" err="1" smtClean="0">
                <a:solidFill>
                  <a:srgbClr val="A945FF"/>
                </a:solidFill>
                <a:latin typeface="Patrick Hand SC" panose="00000500000000000000" pitchFamily="2" charset="0"/>
                <a:cs typeface="Rajdhani" panose="02000000000000000000" pitchFamily="2" charset="0"/>
              </a:rPr>
              <a:t>Wizardo</a:t>
            </a:r>
            <a:r>
              <a:rPr lang="en-GB" sz="3600" dirty="0" smtClean="0">
                <a:solidFill>
                  <a:srgbClr val="A945FF"/>
                </a:solidFill>
                <a:latin typeface="Patrick Hand SC" panose="00000500000000000000" pitchFamily="2" charset="0"/>
                <a:cs typeface="Rajdhani" panose="02000000000000000000" pitchFamily="2" charset="0"/>
              </a:rPr>
              <a:t> the Dragon Magician</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0810638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LINGERING</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At the start of your next turn after activating this spell, you can spawn a spirit from your deck or graveyard, then eradicate this spell. That spirit cannot be destroyed until the start of your next turn.</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en-GB"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155846"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Heavenly Gateway</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0355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Destroy 1 card your opponent controls.</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003287"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Laser Beam</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6480043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ATTACHMENT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The attached spirit gains 800 power.</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774605"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Lightning Broadsword</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02079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When your opponent attacks, redirect the attack to themselves directly.</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942647"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Magical Cylinder</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923732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Swap 1 card in your hand with 1 in your opponent’s hand.</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24263"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Magical Trade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7269675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Draw 3 cards; select 1 to keep, then shuffle the other 2 back into your deck.</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50900"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Selective Draw</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41170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When your opponent attacks, destroy the attacking spirit.</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62121"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Smashing Force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2258637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Sacrifice a spell to destroy all spells your opponent controls.</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45716"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Spell Cyclone</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32769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7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70C7FF"/>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70C7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SPELL / ATTACHMENT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Effect</a:t>
            </a:r>
            <a:endParaRPr lang="en-GB" sz="3000" dirty="0">
              <a:solidFill>
                <a:srgbClr val="70C7FF"/>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ATTACH</a:t>
            </a:r>
            <a:endParaRPr lang="en-GB" sz="2000" dirty="0">
              <a:solidFill>
                <a:srgbClr val="70C7FF"/>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70C7FF"/>
                </a:solidFill>
                <a:latin typeface="Sniglet" panose="04070505030100020000" pitchFamily="82" charset="0"/>
                <a:cs typeface="Rajdhani" panose="02000000000000000000" pitchFamily="2" charset="0"/>
              </a:rPr>
              <a:t>🔨</a:t>
            </a:r>
            <a:endParaRPr lang="en-GB" sz="2400" b="1"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SPELL</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97896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Spell</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5651863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Add 1 spell from your graveyard to your hand.</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31664"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Spell Recovery</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7039204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a:solidFill>
                  <a:srgbClr val="FF00A9"/>
                </a:solidFill>
                <a:latin typeface="Cafeteria" pitchFamily="50" charset="0"/>
                <a:cs typeface="Rajdhani" panose="02000000000000000000" pitchFamily="2" charset="0"/>
              </a:rPr>
              <a:t>S</a:t>
            </a:r>
            <a:r>
              <a:rPr lang="en-GB" sz="3000" dirty="0" smtClean="0">
                <a:solidFill>
                  <a:srgbClr val="FF00A9"/>
                </a:solidFill>
                <a:latin typeface="Cafeteria" pitchFamily="50" charset="0"/>
                <a:cs typeface="Rajdhani" panose="02000000000000000000" pitchFamily="2" charset="0"/>
              </a:rPr>
              <a:t>pawn 1 spirit from your graveyard.</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73580"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Spirit Revival</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086614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ect"/>
          <p:cNvCxnSpPr/>
          <p:nvPr/>
        </p:nvCxnSpPr>
        <p:spPr>
          <a:xfrm>
            <a:off x="180000" y="9108848"/>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4065"/>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ect"/>
          <p:cNvCxnSpPr/>
          <p:nvPr/>
        </p:nvCxnSpPr>
        <p:spPr>
          <a:xfrm>
            <a:off x="180000" y="6161681"/>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ect"/>
          <p:cNvCxnSpPr/>
          <p:nvPr/>
        </p:nvCxnSpPr>
        <p:spPr>
          <a:xfrm>
            <a:off x="180000" y="3084757"/>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ect"/>
          <p:cNvCxnSpPr/>
          <p:nvPr/>
        </p:nvCxnSpPr>
        <p:spPr>
          <a:xfrm>
            <a:off x="180000" y="2048011"/>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chemeClr val="accent6"/>
                </a:solidFill>
                <a:latin typeface="Whitney" pitchFamily="50" charset="0"/>
                <a:cs typeface="Rajdhani" panose="02000000000000000000" pitchFamily="2" charset="0"/>
              </a:rPr>
              <a:t>CELESTIAL</a:t>
            </a:r>
            <a:endParaRPr lang="en-GB" sz="2000" dirty="0">
              <a:solidFill>
                <a:schemeClr val="accent6"/>
              </a:solidFill>
              <a:latin typeface="Whitney" pitchFamily="50" charset="0"/>
              <a:cs typeface="Rajdhani" panose="02000000000000000000" pitchFamily="2" charset="0"/>
            </a:endParaRPr>
          </a:p>
        </p:txBody>
      </p:sp>
      <p:sp>
        <p:nvSpPr>
          <p:cNvPr id="34" name="desc"/>
          <p:cNvSpPr txBox="1"/>
          <p:nvPr/>
        </p:nvSpPr>
        <p:spPr>
          <a:xfrm>
            <a:off x="180000" y="6854065"/>
            <a:ext cx="6498000" cy="2250162"/>
          </a:xfrm>
          <a:prstGeom prst="rect">
            <a:avLst/>
          </a:prstGeom>
          <a:noFill/>
        </p:spPr>
        <p:txBody>
          <a:bodyPr wrap="square" lIns="248400" tIns="151200" rIns="248400" bIns="248400" rtlCol="0" anchor="t">
            <a:spAutoFit/>
          </a:bodyPr>
          <a:lstStyle/>
          <a:p>
            <a:r>
              <a:rPr lang="en-GB" sz="3000" dirty="0" smtClean="0">
                <a:solidFill>
                  <a:schemeClr val="accent6"/>
                </a:solidFill>
                <a:latin typeface="Cafeteria" pitchFamily="50" charset="0"/>
                <a:cs typeface="Rajdhani" panose="02000000000000000000" pitchFamily="2" charset="0"/>
              </a:rPr>
              <a:t>If this spirit is destroyed, you can spawn it at the start of next turn. You can sacrifice a spirit to increase the power of all spirits you control by its power until the end of this turn.</a:t>
            </a:r>
            <a:endParaRPr lang="en-GB" sz="3000" dirty="0">
              <a:solidFill>
                <a:schemeClr val="accent6"/>
              </a:solidFill>
              <a:latin typeface="Cafeteria" pitchFamily="50" charset="0"/>
              <a:cs typeface="Rajdhani" panose="02000000000000000000" pitchFamily="2" charset="0"/>
            </a:endParaRPr>
          </a:p>
        </p:txBody>
      </p:sp>
      <p:sp>
        <p:nvSpPr>
          <p:cNvPr id="19" name="attack"/>
          <p:cNvSpPr txBox="1"/>
          <p:nvPr/>
        </p:nvSpPr>
        <p:spPr>
          <a:xfrm>
            <a:off x="180000" y="6161681"/>
            <a:ext cx="6498000" cy="690074"/>
          </a:xfrm>
          <a:prstGeom prst="rect">
            <a:avLst/>
          </a:prstGeom>
          <a:noFill/>
        </p:spPr>
        <p:txBody>
          <a:bodyPr wrap="square" lIns="248400" tIns="151200" rIns="248400" bIns="151200" rtlCol="0" anchor="t">
            <a:spAutoFit/>
          </a:bodyPr>
          <a:lstStyle/>
          <a:p>
            <a:r>
              <a:rPr lang="en-GB" sz="2500" dirty="0" smtClean="0">
                <a:solidFill>
                  <a:schemeClr val="accent6"/>
                </a:solidFill>
                <a:latin typeface="Whitney" pitchFamily="50" charset="0"/>
                <a:cs typeface="Rajdhani" panose="02000000000000000000" pitchFamily="2" charset="0"/>
              </a:rPr>
              <a:t>3 Dragons or Mystics or Legends</a:t>
            </a:r>
          </a:p>
        </p:txBody>
      </p:sp>
      <p:sp>
        <p:nvSpPr>
          <p:cNvPr id="15" name="sacrifice"/>
          <p:cNvSpPr txBox="1"/>
          <p:nvPr/>
        </p:nvSpPr>
        <p:spPr>
          <a:xfrm>
            <a:off x="180000" y="2048010"/>
            <a:ext cx="6498000" cy="1036747"/>
          </a:xfrm>
          <a:prstGeom prst="rect">
            <a:avLst/>
          </a:prstGeom>
          <a:noFill/>
        </p:spPr>
        <p:txBody>
          <a:bodyPr wrap="square" lIns="248400" tIns="151200" rIns="248400" bIns="151200" rtlCol="0" anchor="t">
            <a:spAutoFit/>
          </a:bodyPr>
          <a:lstStyle/>
          <a:p>
            <a:r>
              <a:rPr lang="en-GB" sz="2400" dirty="0">
                <a:solidFill>
                  <a:schemeClr val="accent6"/>
                </a:solidFill>
                <a:latin typeface="Whitney" pitchFamily="50" charset="0"/>
                <a:cs typeface="Rajdhani" panose="02000000000000000000" pitchFamily="2" charset="0"/>
              </a:rPr>
              <a:t>2700  </a:t>
            </a:r>
            <a:r>
              <a:rPr lang="en-GB" sz="2400" i="1" dirty="0">
                <a:solidFill>
                  <a:schemeClr val="accent6"/>
                </a:solidFill>
                <a:latin typeface="Whitney" pitchFamily="50" charset="0"/>
                <a:cs typeface="Rajdhani" panose="02000000000000000000" pitchFamily="2" charset="0"/>
              </a:rPr>
              <a:t>Burst of Fate</a:t>
            </a:r>
            <a:endParaRPr lang="en-GB" sz="2400" dirty="0">
              <a:solidFill>
                <a:schemeClr val="accent6"/>
              </a:solidFill>
              <a:latin typeface="Whitney" pitchFamily="50" charset="0"/>
              <a:cs typeface="Rajdhani" panose="02000000000000000000" pitchFamily="2" charset="0"/>
            </a:endParaRPr>
          </a:p>
          <a:p>
            <a:r>
              <a:rPr lang="en-GB" sz="2400" dirty="0">
                <a:solidFill>
                  <a:schemeClr val="accent6"/>
                </a:solidFill>
                <a:latin typeface="Whitney" pitchFamily="50" charset="0"/>
                <a:cs typeface="Rajdhani" panose="02000000000000000000" pitchFamily="2" charset="0"/>
              </a:rPr>
              <a:t>3600  </a:t>
            </a:r>
            <a:r>
              <a:rPr lang="en-GB" sz="2400" i="1" dirty="0">
                <a:solidFill>
                  <a:schemeClr val="accent6"/>
                </a:solidFill>
                <a:latin typeface="Whitney" pitchFamily="50" charset="0"/>
                <a:cs typeface="Rajdhani" panose="02000000000000000000" pitchFamily="2" charset="0"/>
              </a:rPr>
              <a:t>Divine </a:t>
            </a:r>
            <a:r>
              <a:rPr lang="en-GB" sz="2400" i="1" dirty="0" smtClean="0">
                <a:solidFill>
                  <a:schemeClr val="accent6"/>
                </a:solidFill>
                <a:latin typeface="Whitney" pitchFamily="50" charset="0"/>
                <a:cs typeface="Rajdhani" panose="02000000000000000000" pitchFamily="2" charset="0"/>
              </a:rPr>
              <a:t>Destiny</a:t>
            </a:r>
            <a:r>
              <a:rPr lang="en-GB" sz="2400" dirty="0" smtClean="0">
                <a:solidFill>
                  <a:schemeClr val="accent6"/>
                </a:solidFill>
                <a:latin typeface="Whitney" pitchFamily="50" charset="0"/>
                <a:cs typeface="Rajdhani" panose="02000000000000000000" pitchFamily="2" charset="0"/>
              </a:rPr>
              <a:t>  1 sacrifice</a:t>
            </a:r>
            <a:endParaRPr lang="en-GB" sz="2400" dirty="0">
              <a:solidFill>
                <a:schemeClr val="accent6"/>
              </a:solidFill>
              <a:latin typeface="Whitney" pitchFamily="50" charset="0"/>
              <a:cs typeface="Rajdhani" panose="02000000000000000000" pitchFamily="2" charset="0"/>
            </a:endParaRPr>
          </a:p>
        </p:txBody>
      </p:sp>
      <p:sp>
        <p:nvSpPr>
          <p:cNvPr id="13" name="capt"/>
          <p:cNvSpPr txBox="1"/>
          <p:nvPr/>
        </p:nvSpPr>
        <p:spPr>
          <a:xfrm>
            <a:off x="180000" y="1127104"/>
            <a:ext cx="6498000" cy="920906"/>
          </a:xfrm>
          <a:prstGeom prst="rect">
            <a:avLst/>
          </a:prstGeom>
          <a:noFill/>
        </p:spPr>
        <p:txBody>
          <a:bodyPr wrap="square" lIns="248400" tIns="151200" rIns="248400" bIns="151200" rtlCol="0" anchor="t">
            <a:spAutoFit/>
          </a:bodyPr>
          <a:lstStyle/>
          <a:p>
            <a:r>
              <a:rPr lang="en-GB" sz="2000" i="1" dirty="0" smtClean="0">
                <a:solidFill>
                  <a:schemeClr val="accent6"/>
                </a:solidFill>
                <a:latin typeface="Whitney Book" pitchFamily="50" charset="0"/>
                <a:cs typeface="Rajdhani" panose="02000000000000000000" pitchFamily="2" charset="0"/>
              </a:rPr>
              <a:t>The heavens shake and the earths tremble at the arrival of a celestial dragon, prophesying the dawn of a new dynasty.</a:t>
            </a:r>
            <a:endParaRPr lang="en-GB" sz="2000" i="1" dirty="0">
              <a:solidFill>
                <a:schemeClr val="accent6"/>
              </a:solidFill>
              <a:latin typeface="Whitney Book" pitchFamily="50" charset="0"/>
              <a:cs typeface="Rajdhani" panose="02000000000000000000" pitchFamily="2" charset="0"/>
            </a:endParaRPr>
          </a:p>
        </p:txBody>
      </p:sp>
      <p:sp>
        <p:nvSpPr>
          <p:cNvPr id="8" name="title"/>
          <p:cNvSpPr txBox="1"/>
          <p:nvPr/>
        </p:nvSpPr>
        <p:spPr>
          <a:xfrm>
            <a:off x="391673" y="307253"/>
            <a:ext cx="4872662" cy="699404"/>
          </a:xfrm>
          <a:prstGeom prst="rect">
            <a:avLst/>
          </a:prstGeom>
          <a:noFill/>
        </p:spPr>
        <p:txBody>
          <a:bodyPr wrap="none" lIns="72000" tIns="72000" rIns="72000" bIns="72000" rtlCol="0" anchor="ctr">
            <a:spAutoFit/>
          </a:bodyPr>
          <a:lstStyle/>
          <a:p>
            <a:r>
              <a:rPr lang="en-GB" sz="3600" dirty="0" smtClean="0">
                <a:solidFill>
                  <a:schemeClr val="accent6"/>
                </a:solidFill>
                <a:latin typeface="Patrick Hand SC" panose="00000500000000000000" pitchFamily="2" charset="0"/>
                <a:cs typeface="Rajdhani" panose="02000000000000000000" pitchFamily="2" charset="0"/>
              </a:rPr>
              <a:t>Delphi the Dragon of Destiny</a:t>
            </a:r>
            <a:endParaRPr lang="en-GB" sz="3600" dirty="0">
              <a:solidFill>
                <a:schemeClr val="accent6"/>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8185432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FUSION</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Fuse spirits from your side or hand to spawn a Fusion spirit. It cannot be destroyed for the rest of this turn.</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837123"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Shining Polymerisation</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5664139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 / FUSION</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Fuse 2 spirits from your side, hand and up to 1 spirit from your deck to spawn a Fusion spirit.</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583848"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Swift Polymerisation</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563103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Can attack your opponent directly.</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0169"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500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06254"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Battle Sheep</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5589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Can attack your opponent directly. After this spirit attacks, you can sacrifice it to spawn ‘Battle Sheep’ from your hand or deck.</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37345"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250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208745"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Baby Battle Sheep</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7509179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45C7F1"/>
                </a:solidFill>
                <a:latin typeface="Whitney" pitchFamily="50" charset="0"/>
                <a:cs typeface="Rajdhani" panose="02000000000000000000" pitchFamily="2" charset="0"/>
              </a:rPr>
              <a:t>SPIRIT / UPGRADE / CREATURE / EFFECT</a:t>
            </a:r>
            <a:endParaRPr lang="en-GB" sz="2000" dirty="0">
              <a:solidFill>
                <a:srgbClr val="45C7F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45C7F1"/>
                </a:solidFill>
                <a:latin typeface="Cafeteria" pitchFamily="50" charset="0"/>
                <a:cs typeface="Rajdhani" panose="02000000000000000000" pitchFamily="2" charset="0"/>
              </a:rPr>
              <a:t>Can attack your opponent directly. Once per turn, this spirit cannot be destroyed by battle.</a:t>
            </a:r>
            <a:endParaRPr lang="en-GB" sz="3000" dirty="0">
              <a:solidFill>
                <a:srgbClr val="45C7F1"/>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i="1" dirty="0" smtClean="0">
                <a:solidFill>
                  <a:srgbClr val="45C7F1"/>
                </a:solidFill>
                <a:latin typeface="Whitney" pitchFamily="50" charset="0"/>
                <a:cs typeface="Rajdhani" panose="02000000000000000000" pitchFamily="2" charset="0"/>
              </a:rPr>
              <a:t>Battle Sheep</a:t>
            </a:r>
            <a:endParaRPr lang="en-GB" sz="2000" i="1" dirty="0">
              <a:solidFill>
                <a:srgbClr val="45C7F1"/>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45C7F1"/>
                </a:solidFill>
                <a:latin typeface="Sniglet" panose="04070505030100020000" pitchFamily="82" charset="0"/>
                <a:cs typeface="Rajdhani" panose="02000000000000000000" pitchFamily="2" charset="0"/>
              </a:rPr>
              <a:t>LEVEL 2</a:t>
            </a:r>
            <a:endParaRPr lang="en-GB" sz="2700" dirty="0">
              <a:solidFill>
                <a:srgbClr val="45C7F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45C7F1"/>
                </a:solidFill>
                <a:latin typeface="Sniglet" panose="04070505030100020000" pitchFamily="82" charset="0"/>
                <a:cs typeface="Rajdhani" panose="02000000000000000000" pitchFamily="2" charset="0"/>
              </a:rPr>
              <a:t>900</a:t>
            </a:r>
            <a:endParaRPr lang="en-GB" sz="2700" dirty="0">
              <a:solidFill>
                <a:srgbClr val="45C7F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779414" cy="699404"/>
          </a:xfrm>
          <a:prstGeom prst="rect">
            <a:avLst/>
          </a:prstGeom>
          <a:noFill/>
        </p:spPr>
        <p:txBody>
          <a:bodyPr wrap="none" lIns="72000" tIns="72000" rIns="72000" bIns="72000" rtlCol="0" anchor="ctr">
            <a:spAutoFit/>
          </a:bodyPr>
          <a:lstStyle/>
          <a:p>
            <a:r>
              <a:rPr lang="en-GB" sz="3600" dirty="0" smtClean="0">
                <a:solidFill>
                  <a:srgbClr val="45C7F1"/>
                </a:solidFill>
                <a:latin typeface="Patrick Hand SC" panose="00000500000000000000" pitchFamily="2" charset="0"/>
                <a:cs typeface="Rajdhani" panose="02000000000000000000" pitchFamily="2" charset="0"/>
              </a:rPr>
              <a:t>Enraged Battle Sheep</a:t>
            </a:r>
            <a:endParaRPr lang="en-GB" sz="3600" dirty="0">
              <a:solidFill>
                <a:srgbClr val="45C7F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9330241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SPIRIT / UPGRADE / CREATURE / LEGEND / EFFECT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a:solidFill>
                  <a:schemeClr val="accent1"/>
                </a:solidFill>
                <a:latin typeface="Cafeteria" pitchFamily="50" charset="0"/>
                <a:cs typeface="Rajdhani" panose="02000000000000000000" pitchFamily="2" charset="0"/>
              </a:rPr>
              <a:t>Can attack your opponent directly, and cannot be destroyed by battle.</a:t>
            </a: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Enraged Battle Sheep</a:t>
            </a:r>
            <a:endParaRPr lang="en-GB" sz="2000" dirty="0">
              <a:solidFill>
                <a:srgbClr val="70C7FF"/>
              </a:solidFill>
              <a:latin typeface="Whitney" pitchFamily="50" charset="0"/>
              <a:cs typeface="Rajdhani" panose="02000000000000000000" pitchFamily="2" charset="0"/>
            </a:endParaRPr>
          </a:p>
        </p:txBody>
      </p:sp>
      <p:sp>
        <p:nvSpPr>
          <p:cNvPr id="20" name="capt"/>
          <p:cNvSpPr txBox="1"/>
          <p:nvPr/>
        </p:nvSpPr>
        <p:spPr>
          <a:xfrm>
            <a:off x="5200851" y="1131725"/>
            <a:ext cx="1477149" cy="597256"/>
          </a:xfrm>
          <a:prstGeom prst="rect">
            <a:avLst/>
          </a:prstGeom>
          <a:noFill/>
        </p:spPr>
        <p:txBody>
          <a:bodyPr wrap="none" lIns="151200" tIns="108000" rIns="151200" bIns="72000" rtlCol="0" anchor="t">
            <a:spAutoFit/>
          </a:bodyPr>
          <a:lstStyle/>
          <a:p>
            <a:pPr algn="r"/>
            <a:r>
              <a:rPr lang="en-GB" sz="2700" dirty="0" smtClean="0">
                <a:solidFill>
                  <a:srgbClr val="70C7FF"/>
                </a:solidFill>
                <a:latin typeface="Sniglet" panose="04070505030100020000" pitchFamily="82" charset="0"/>
                <a:cs typeface="Rajdhani" panose="02000000000000000000" pitchFamily="2" charset="0"/>
              </a:rPr>
              <a:t>LEVEL 3</a:t>
            </a:r>
            <a:endParaRPr lang="en-GB" sz="2700"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8410"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1300</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14948"/>
            <a:ext cx="6100563" cy="684015"/>
          </a:xfrm>
          <a:prstGeom prst="rect">
            <a:avLst/>
          </a:prstGeom>
          <a:noFill/>
        </p:spPr>
        <p:txBody>
          <a:bodyPr wrap="none" lIns="72000" tIns="72000" rIns="72000" bIns="72000" rtlCol="0" anchor="ctr">
            <a:spAutoFit/>
          </a:bodyPr>
          <a:lstStyle/>
          <a:p>
            <a:r>
              <a:rPr lang="en-GB" sz="3500" dirty="0" smtClean="0">
                <a:gradFill>
                  <a:gsLst>
                    <a:gs pos="0">
                      <a:schemeClr val="accent5"/>
                    </a:gs>
                    <a:gs pos="100000">
                      <a:schemeClr val="accent1"/>
                    </a:gs>
                  </a:gsLst>
                  <a:lin ang="0" scaled="1"/>
                </a:gradFill>
                <a:latin typeface="Patrick Hand SC" panose="00000500000000000000" pitchFamily="2" charset="0"/>
                <a:cs typeface="Rajdhani" panose="02000000000000000000" pitchFamily="2" charset="0"/>
              </a:rPr>
              <a:t>Super Enraged Battle Sheep of Doom</a:t>
            </a:r>
            <a:endParaRPr lang="en-GB" sz="3500" dirty="0">
              <a:gradFill>
                <a:gsLst>
                  <a:gs pos="0">
                    <a:schemeClr val="accent5"/>
                  </a:gs>
                  <a:gs pos="100000">
                    <a:schemeClr val="accent1"/>
                  </a:gs>
                </a:gsLst>
                <a:lin ang="0" scaled="1"/>
              </a:gra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683726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CREATURE / LEGEND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a:solidFill>
                  <a:srgbClr val="A945FF"/>
                </a:solidFill>
                <a:latin typeface="Cafeteria" pitchFamily="50" charset="0"/>
                <a:cs typeface="Rajdhani" panose="02000000000000000000" pitchFamily="2" charset="0"/>
              </a:rPr>
              <a:t>Can attack twice per turn, and once per turn can attack your opponent directly. </a:t>
            </a:r>
            <a:r>
              <a:rPr lang="en-GB" sz="3000" dirty="0" smtClean="0">
                <a:solidFill>
                  <a:srgbClr val="A945FF"/>
                </a:solidFill>
                <a:latin typeface="Cafeteria" pitchFamily="50" charset="0"/>
                <a:cs typeface="Rajdhani" panose="02000000000000000000" pitchFamily="2" charset="0"/>
              </a:rPr>
              <a:t>When destroyed, </a:t>
            </a:r>
            <a:r>
              <a:rPr lang="en-GB" sz="3000" dirty="0">
                <a:solidFill>
                  <a:srgbClr val="A945FF"/>
                </a:solidFill>
                <a:latin typeface="Cafeteria" pitchFamily="50" charset="0"/>
                <a:cs typeface="Rajdhani" panose="02000000000000000000" pitchFamily="2" charset="0"/>
              </a:rPr>
              <a:t>you can </a:t>
            </a:r>
            <a:r>
              <a:rPr lang="en-GB" sz="3000" dirty="0" smtClean="0">
                <a:solidFill>
                  <a:srgbClr val="A945FF"/>
                </a:solidFill>
                <a:latin typeface="Cafeteria" pitchFamily="50" charset="0"/>
                <a:cs typeface="Rajdhani" panose="02000000000000000000" pitchFamily="2" charset="0"/>
              </a:rPr>
              <a:t>quick spawn a </a:t>
            </a:r>
            <a:r>
              <a:rPr lang="en-GB" sz="3000" dirty="0">
                <a:solidFill>
                  <a:srgbClr val="A945FF"/>
                </a:solidFill>
                <a:latin typeface="Cafeteria" pitchFamily="50" charset="0"/>
                <a:cs typeface="Rajdhani" panose="02000000000000000000" pitchFamily="2" charset="0"/>
              </a:rPr>
              <a:t>‘Battle Sheep’ from your graveyard.</a:t>
            </a: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2 </a:t>
            </a:r>
            <a:r>
              <a:rPr lang="en-GB" sz="2000" i="1" smtClean="0">
                <a:solidFill>
                  <a:srgbClr val="A945FF"/>
                </a:solidFill>
                <a:latin typeface="Whitney" pitchFamily="50" charset="0"/>
                <a:cs typeface="Rajdhani" panose="02000000000000000000" pitchFamily="2" charset="0"/>
              </a:rPr>
              <a:t>Battle Sheep</a:t>
            </a:r>
            <a:r>
              <a:rPr lang="en-GB" sz="2000" smtClean="0">
                <a:solidFill>
                  <a:srgbClr val="A945FF"/>
                </a:solidFill>
                <a:latin typeface="Whitney" pitchFamily="50" charset="0"/>
                <a:cs typeface="Rajdhani" panose="02000000000000000000" pitchFamily="2" charset="0"/>
              </a:rPr>
              <a:t> </a:t>
            </a:r>
            <a:r>
              <a:rPr lang="en-GB" sz="2000" dirty="0" smtClean="0">
                <a:solidFill>
                  <a:srgbClr val="A945FF"/>
                </a:solidFill>
                <a:latin typeface="Whitney" pitchFamily="50" charset="0"/>
                <a:cs typeface="Rajdhani" panose="02000000000000000000" pitchFamily="2" charset="0"/>
              </a:rPr>
              <a:t>spirits</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35128"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1700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430234"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Two-Headed Battle Sheep</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840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SPIRIT / UPGRADE / ~ / EFFECT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Effect</a:t>
            </a:r>
            <a:endParaRPr lang="en-GB" sz="3000" dirty="0">
              <a:solidFill>
                <a:srgbClr val="70C7FF"/>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UPGRADE</a:t>
            </a:r>
            <a:endParaRPr lang="en-GB" sz="2000" dirty="0">
              <a:solidFill>
                <a:srgbClr val="70C7FF"/>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70C7FF"/>
                </a:solidFill>
                <a:latin typeface="Sniglet" panose="04070505030100020000" pitchFamily="82" charset="0"/>
                <a:cs typeface="Rajdhani" panose="02000000000000000000" pitchFamily="2" charset="0"/>
              </a:rPr>
              <a:t>LEVEL 2</a:t>
            </a:r>
            <a:endParaRPr lang="en-GB" sz="2700"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88402"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Power</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049500"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Spirit</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7905896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chemeClr val="accent2"/>
                </a:solidFill>
                <a:latin typeface="Whitney" pitchFamily="50" charset="0"/>
                <a:cs typeface="Rajdhani" panose="02000000000000000000" pitchFamily="2" charset="0"/>
              </a:rPr>
              <a:t>SPELL</a:t>
            </a:r>
            <a:endParaRPr lang="en-GB" sz="2000" dirty="0">
              <a:solidFill>
                <a:schemeClr val="accent2"/>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chemeClr val="accent2"/>
                </a:solidFill>
                <a:latin typeface="Cafeteria" pitchFamily="50" charset="0"/>
                <a:cs typeface="Rajdhani" panose="02000000000000000000" pitchFamily="2" charset="0"/>
              </a:rPr>
              <a:t>Add a ‘Battle Sheep’ spirit from your deck to your hand.</a:t>
            </a:r>
            <a:endParaRPr lang="en-GB" sz="3000" dirty="0">
              <a:solidFill>
                <a:schemeClr val="accent2"/>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chemeClr val="accent2"/>
                </a:solidFill>
                <a:latin typeface="Sniglet" panose="04070505030100020000" pitchFamily="82" charset="0"/>
                <a:cs typeface="Rajdhani" panose="02000000000000000000" pitchFamily="2" charset="0"/>
              </a:rPr>
              <a:t>SPELL</a:t>
            </a:r>
            <a:endParaRPr lang="en-GB" sz="2700" dirty="0">
              <a:solidFill>
                <a:schemeClr val="accent2"/>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702196" cy="699404"/>
          </a:xfrm>
          <a:prstGeom prst="rect">
            <a:avLst/>
          </a:prstGeom>
          <a:noFill/>
        </p:spPr>
        <p:txBody>
          <a:bodyPr wrap="none" lIns="72000" tIns="72000" rIns="72000" bIns="72000" rtlCol="0" anchor="ctr">
            <a:spAutoFit/>
          </a:bodyPr>
          <a:lstStyle/>
          <a:p>
            <a:r>
              <a:rPr lang="en-GB" sz="3600" dirty="0" smtClean="0">
                <a:solidFill>
                  <a:schemeClr val="accent2"/>
                </a:solidFill>
                <a:latin typeface="Patrick Hand SC" panose="00000500000000000000" pitchFamily="2" charset="0"/>
                <a:cs typeface="Rajdhani" panose="02000000000000000000" pitchFamily="2" charset="0"/>
              </a:rPr>
              <a:t>Fluffy Rummage</a:t>
            </a:r>
            <a:endParaRPr lang="en-GB" sz="3600" dirty="0">
              <a:solidFill>
                <a:schemeClr val="accent2"/>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049056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617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PLANT / AFFINIC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398964"/>
            <a:ext cx="6498000" cy="271182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Once per turn at any time, if you control another ‘Elemental Fairy’ spirit, you can reduce the power of a spirit your opponent controls by 300 power. When this spirit is destroyed, you can quick spawn an ‘Elemental Fairy’ spirit from your graveyard (except this spirit).</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894831"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Elemental Fairy of Fire</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8103988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PLANT / AFFINIC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an ‘Elemental Fairy’ spirit you control is destroyed, you can quick spawn this spirit. While you control another ‘Elemental Fairy’ spirit, your opponent can only attack once per turn.</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50169"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500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785826"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Elemental Fairy of Ice</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4291230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PLANT / AFFINIC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an ‘Elemental Fairy’ spirit from your deck to your hand. All ‘Elemental Fairy’ spirits you control cannot be destroyed by your opponent’s spells.</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43757" cy="597256"/>
          </a:xfrm>
          <a:prstGeom prst="rect">
            <a:avLst/>
          </a:prstGeom>
          <a:noFill/>
        </p:spPr>
        <p:txBody>
          <a:bodyPr wrap="none" lIns="216000" tIns="108000" rIns="216000" bIns="72000" rtlCol="0" anchor="t">
            <a:spAutoFit/>
          </a:bodyPr>
          <a:lstStyle/>
          <a:p>
            <a:r>
              <a:rPr lang="en-GB" sz="2700" dirty="0">
                <a:solidFill>
                  <a:srgbClr val="2070C1"/>
                </a:solidFill>
                <a:latin typeface="Sniglet" panose="04070505030100020000" pitchFamily="82" charset="0"/>
                <a:cs typeface="Rajdhani" panose="02000000000000000000" pitchFamily="2" charset="0"/>
              </a:rPr>
              <a:t>4</a:t>
            </a:r>
            <a:r>
              <a:rPr lang="en-GB" sz="2700" dirty="0" smtClean="0">
                <a:solidFill>
                  <a:srgbClr val="2070C1"/>
                </a:solidFill>
                <a:latin typeface="Sniglet" panose="04070505030100020000" pitchFamily="82" charset="0"/>
                <a:cs typeface="Rajdhani" panose="02000000000000000000" pitchFamily="2" charset="0"/>
              </a:rPr>
              <a:t>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338862"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Elemental Fairy of Water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2280193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PLANT / AFFINIC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Can be standard spawned by sacrificing a non-sacrificial spirit your opponent controls, but halve this spirit’s power. All ‘Elemental Fairy’ spirits you control cannot be destroyed by battle.</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53375" cy="597256"/>
          </a:xfrm>
          <a:prstGeom prst="rect">
            <a:avLst/>
          </a:prstGeom>
          <a:noFill/>
        </p:spPr>
        <p:txBody>
          <a:bodyPr wrap="none" lIns="216000" tIns="108000" rIns="216000" bIns="72000" rtlCol="0" anchor="t">
            <a:spAutoFit/>
          </a:bodyPr>
          <a:lstStyle/>
          <a:p>
            <a:r>
              <a:rPr lang="en-GB" sz="2700" dirty="0">
                <a:solidFill>
                  <a:srgbClr val="2070C1"/>
                </a:solidFill>
                <a:latin typeface="Sniglet" panose="04070505030100020000" pitchFamily="82" charset="0"/>
                <a:cs typeface="Rajdhani" panose="02000000000000000000" pitchFamily="2" charset="0"/>
              </a:rPr>
              <a:t>8</a:t>
            </a:r>
            <a:r>
              <a:rPr lang="en-GB" sz="2700" dirty="0" smtClean="0">
                <a:solidFill>
                  <a:srgbClr val="2070C1"/>
                </a:solidFill>
                <a:latin typeface="Sniglet" panose="04070505030100020000" pitchFamily="82" charset="0"/>
                <a:cs typeface="Rajdhani" panose="02000000000000000000" pitchFamily="2" charset="0"/>
              </a:rPr>
              <a:t>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258712"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Elemental Fairy of Earth</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9350611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PLANT / AFFINIC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an ‘Elemental Fairy’ spirit from your graveyard to your hand. Once per turn, when an ‘Elemental Fairy’ spirit you control is attacked, you can neutralise the attack.</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0</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01490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700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05352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Elemental Fairy of Wind</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7976619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4840"/>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PLANT / AFFINIC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397625"/>
            <a:ext cx="6498000" cy="271182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Can be standard spawned without sacrifice if you control no spirits, but you cannot standard spawn spirits for the rest of this turn. Once per turn, you can add an ‘Elemental Fairy’ spirit from your deck or graveyard to your hand. All ‘Fairy’ spirits you control gain 300 power.</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smtClean="0">
                <a:solidFill>
                  <a:srgbClr val="2070C1"/>
                </a:solidFill>
                <a:latin typeface="Sniglet" panose="04070505030100020000" pitchFamily="82" charset="0"/>
                <a:cs typeface="Rajdhani" panose="02000000000000000000" pitchFamily="2" charset="0"/>
              </a:rPr>
              <a:t>1</a:t>
            </a:r>
            <a:endParaRPr lang="en-GB" sz="2400" dirty="0">
              <a:solidFill>
                <a:srgbClr val="2070C1"/>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86424"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1000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10161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Elemental Fairy of Light</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1184685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41424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5796940"/>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28859"/>
            <a:ext cx="6498000" cy="582352"/>
          </a:xfrm>
          <a:prstGeom prst="rect">
            <a:avLst/>
          </a:prstGeom>
          <a:noFill/>
        </p:spPr>
        <p:txBody>
          <a:bodyPr wrap="square" lIns="0" tIns="151200" rIns="248400" bIns="151200" rtlCol="0" anchor="ctr">
            <a:spAutoFit/>
          </a:bodyPr>
          <a:lstStyle/>
          <a:p>
            <a:pPr algn="r"/>
            <a:r>
              <a:rPr lang="en-GB" dirty="0" smtClean="0">
                <a:solidFill>
                  <a:srgbClr val="A945FF"/>
                </a:solidFill>
                <a:latin typeface="Whitney" pitchFamily="50" charset="0"/>
                <a:cs typeface="Rajdhani" panose="02000000000000000000" pitchFamily="2" charset="0"/>
              </a:rPr>
              <a:t>SPIRIT / FUSION / PLANT / AFFINIC / ELEMENTAL / EFFECT</a:t>
            </a:r>
            <a:endParaRPr lang="en-GB"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417032"/>
            <a:ext cx="6498000" cy="2711827"/>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Spells you control are unaffected by your opponent’s cards. Once per turn, you can spawn an ‘Elemental Fairy’ spirit from your hand or graveyard. Once per turn, if an ‘Elemental Fairy’ spirit would be destroyed, you can stop it from being destroyed.</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5799725"/>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2 </a:t>
            </a:r>
            <a:r>
              <a:rPr lang="en-GB" sz="2000" i="1" dirty="0" smtClean="0">
                <a:solidFill>
                  <a:srgbClr val="A945FF"/>
                </a:solidFill>
                <a:latin typeface="Whitney" pitchFamily="50" charset="0"/>
                <a:cs typeface="Rajdhani" panose="02000000000000000000" pitchFamily="2" charset="0"/>
              </a:rPr>
              <a:t>Elemental Fairy</a:t>
            </a:r>
            <a:r>
              <a:rPr lang="en-GB" sz="2000" dirty="0" smtClean="0">
                <a:solidFill>
                  <a:srgbClr val="A945FF"/>
                </a:solidFill>
                <a:latin typeface="Whitney" pitchFamily="50" charset="0"/>
                <a:cs typeface="Rajdhani" panose="02000000000000000000" pitchFamily="2" charset="0"/>
              </a:rPr>
              <a:t> spirits</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231309" y="1131725"/>
            <a:ext cx="1446691" cy="597256"/>
          </a:xfrm>
          <a:prstGeom prst="rect">
            <a:avLst/>
          </a:prstGeom>
          <a:noFill/>
        </p:spPr>
        <p:txBody>
          <a:bodyPr wrap="none" lIns="151200" tIns="108000" rIns="1512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7039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1500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508780"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Elemental Fairy of Nature</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6364323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Can be quick spawned if you control no spirits. Double any indirect damage your spirits inflict.</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1490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700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608948" cy="699404"/>
          </a:xfrm>
          <a:prstGeom prst="rect">
            <a:avLst/>
          </a:prstGeom>
          <a:noFill/>
        </p:spPr>
        <p:txBody>
          <a:bodyPr wrap="none" lIns="72000" tIns="72000" rIns="72000" bIns="72000" rtlCol="0" anchor="ctr">
            <a:spAutoFit/>
          </a:bodyPr>
          <a:lstStyle/>
          <a:p>
            <a:r>
              <a:rPr lang="en-GB" sz="3600" dirty="0" err="1" smtClean="0">
                <a:solidFill>
                  <a:srgbClr val="2070C1"/>
                </a:solidFill>
                <a:latin typeface="Patrick Hand SC" panose="00000500000000000000" pitchFamily="2" charset="0"/>
                <a:cs typeface="Rajdhani" panose="02000000000000000000" pitchFamily="2" charset="0"/>
              </a:rPr>
              <a:t>Krabexiy</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0553104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67474"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67474"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67474"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67474"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39342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196966"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793496"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67474"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LEGEND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67474"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Shuffle any spirits this spirit destroys into the deck, also you can recover health equal to its power. Once per turn, this spirit cannot be destroyed by your opponent’s spirit effects.</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5124" y="1131725"/>
            <a:ext cx="470350"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3</a:t>
            </a:r>
          </a:p>
        </p:txBody>
      </p:sp>
      <p:sp>
        <p:nvSpPr>
          <p:cNvPr id="16" name="power"/>
          <p:cNvSpPr txBox="1"/>
          <p:nvPr/>
        </p:nvSpPr>
        <p:spPr>
          <a:xfrm>
            <a:off x="167474" y="1131725"/>
            <a:ext cx="126336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2000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79147" y="307253"/>
            <a:ext cx="2718226"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Legendary </a:t>
            </a:r>
            <a:r>
              <a:rPr lang="en-GB" sz="3600" dirty="0" err="1" smtClean="0">
                <a:solidFill>
                  <a:srgbClr val="2070C1"/>
                </a:solidFill>
                <a:latin typeface="Patrick Hand SC" panose="00000500000000000000" pitchFamily="2" charset="0"/>
                <a:cs typeface="Rajdhani" panose="02000000000000000000" pitchFamily="2" charset="0"/>
              </a:rPr>
              <a:t>Qilin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649359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SPIRIT / UPGRADE / ~ / EFFECT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chemeClr val="accent1"/>
                </a:solidFill>
                <a:latin typeface="Cafeteria" pitchFamily="50" charset="0"/>
                <a:cs typeface="Rajdhani" panose="02000000000000000000" pitchFamily="2" charset="0"/>
              </a:rPr>
              <a:t>Effect</a:t>
            </a:r>
            <a:endParaRPr lang="en-GB" sz="3000" dirty="0">
              <a:solidFill>
                <a:schemeClr val="accent1"/>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70C7FF"/>
                </a:solidFill>
                <a:latin typeface="Whitney" pitchFamily="50" charset="0"/>
                <a:cs typeface="Rajdhani" panose="02000000000000000000" pitchFamily="2" charset="0"/>
              </a:rPr>
              <a:t>UPGRADE</a:t>
            </a:r>
            <a:endParaRPr lang="en-GB" sz="2000" dirty="0">
              <a:solidFill>
                <a:srgbClr val="70C7FF"/>
              </a:solidFill>
              <a:latin typeface="Whitney" pitchFamily="50" charset="0"/>
              <a:cs typeface="Rajdhani" panose="02000000000000000000" pitchFamily="2" charset="0"/>
            </a:endParaRPr>
          </a:p>
        </p:txBody>
      </p:sp>
      <p:sp>
        <p:nvSpPr>
          <p:cNvPr id="20" name="capt"/>
          <p:cNvSpPr txBox="1"/>
          <p:nvPr/>
        </p:nvSpPr>
        <p:spPr>
          <a:xfrm>
            <a:off x="5200851" y="1131725"/>
            <a:ext cx="1477149" cy="597256"/>
          </a:xfrm>
          <a:prstGeom prst="rect">
            <a:avLst/>
          </a:prstGeom>
          <a:noFill/>
        </p:spPr>
        <p:txBody>
          <a:bodyPr wrap="none" lIns="151200" tIns="108000" rIns="151200" bIns="72000" rtlCol="0" anchor="t">
            <a:spAutoFit/>
          </a:bodyPr>
          <a:lstStyle/>
          <a:p>
            <a:pPr algn="r"/>
            <a:r>
              <a:rPr lang="en-GB" sz="2700" dirty="0" smtClean="0">
                <a:solidFill>
                  <a:srgbClr val="70C7FF"/>
                </a:solidFill>
                <a:latin typeface="Sniglet" panose="04070505030100020000" pitchFamily="82" charset="0"/>
                <a:cs typeface="Rajdhani" panose="02000000000000000000" pitchFamily="2" charset="0"/>
              </a:rPr>
              <a:t>LEVEL 3</a:t>
            </a:r>
            <a:endParaRPr lang="en-GB" sz="2700"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88402"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Power</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049500" cy="699404"/>
          </a:xfrm>
          <a:prstGeom prst="rect">
            <a:avLst/>
          </a:prstGeom>
          <a:noFill/>
        </p:spPr>
        <p:txBody>
          <a:bodyPr wrap="none" lIns="72000" tIns="72000" rIns="72000" bIns="72000" rtlCol="0" anchor="ctr">
            <a:spAutoFit/>
          </a:bodyPr>
          <a:lstStyle/>
          <a:p>
            <a:r>
              <a:rPr lang="en-GB" sz="3600" dirty="0" smtClean="0">
                <a:gradFill>
                  <a:gsLst>
                    <a:gs pos="0">
                      <a:schemeClr val="accent5"/>
                    </a:gs>
                    <a:gs pos="100000">
                      <a:schemeClr val="accent1"/>
                    </a:gs>
                  </a:gsLst>
                  <a:lin ang="0" scaled="1"/>
                </a:gradFill>
                <a:latin typeface="Patrick Hand SC" panose="00000500000000000000" pitchFamily="2" charset="0"/>
                <a:cs typeface="Rajdhani" panose="02000000000000000000" pitchFamily="2" charset="0"/>
              </a:rPr>
              <a:t>Spirit</a:t>
            </a:r>
            <a:endParaRPr lang="en-GB" sz="3600" dirty="0">
              <a:gradFill>
                <a:gsLst>
                  <a:gs pos="0">
                    <a:schemeClr val="accent5"/>
                  </a:gs>
                  <a:gs pos="100000">
                    <a:schemeClr val="accent1"/>
                  </a:gs>
                </a:gsLst>
                <a:lin ang="0" scaled="1"/>
              </a:gra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0132474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15" name="sect"/>
          <p:cNvCxnSpPr/>
          <p:nvPr/>
        </p:nvCxnSpPr>
        <p:spPr>
          <a:xfrm>
            <a:off x="180000" y="6240537"/>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ATTACHMENT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The attached spirit is unaffected by your opponent’s card effects. Once per turn, it cannot be destroyed by battle. You can sacrifice this card at any time to gain 1000 health.</a:t>
            </a:r>
            <a:endParaRPr lang="en-GB" sz="3000" dirty="0">
              <a:solidFill>
                <a:srgbClr val="FF00A9"/>
              </a:solidFill>
              <a:latin typeface="Cafeteria" pitchFamily="50" charset="0"/>
              <a:cs typeface="Rajdhani" panose="02000000000000000000" pitchFamily="2" charset="0"/>
            </a:endParaRPr>
          </a:p>
        </p:txBody>
      </p:sp>
      <p:sp>
        <p:nvSpPr>
          <p:cNvPr id="17" name="attach"/>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FF00A9"/>
                </a:solidFill>
                <a:latin typeface="Whitney" pitchFamily="50" charset="0"/>
                <a:cs typeface="Rajdhani" panose="02000000000000000000" pitchFamily="2" charset="0"/>
              </a:rPr>
              <a:t>any sacrificial spirit</a:t>
            </a:r>
            <a:endParaRPr lang="en-GB" sz="2000" dirty="0">
              <a:solidFill>
                <a:srgbClr val="FF00A9"/>
              </a:solidFill>
              <a:latin typeface="Whitney" pitchFamily="50" charset="0"/>
              <a:cs typeface="Rajdhani" panose="02000000000000000000" pitchFamily="2" charset="0"/>
            </a:endParaRPr>
          </a:p>
        </p:txBody>
      </p:sp>
      <p:sp>
        <p:nvSpPr>
          <p:cNvPr id="23" name="capt"/>
          <p:cNvSpPr txBox="1"/>
          <p:nvPr/>
        </p:nvSpPr>
        <p:spPr>
          <a:xfrm>
            <a:off x="6130707" y="1131725"/>
            <a:ext cx="547293" cy="525886"/>
          </a:xfrm>
          <a:prstGeom prst="rect">
            <a:avLst/>
          </a:prstGeom>
          <a:noFill/>
        </p:spPr>
        <p:txBody>
          <a:bodyPr wrap="none" lIns="144000" tIns="108000" rIns="144000" bIns="108000" rtlCol="0" anchor="t">
            <a:spAutoFit/>
          </a:bodyPr>
          <a:lstStyle/>
          <a:p>
            <a:pPr algn="r"/>
            <a:r>
              <a:rPr lang="zh-CN" altLang="en-US" sz="2000"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056733"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Legendary </a:t>
            </a:r>
            <a:r>
              <a:rPr lang="en-GB" sz="3600" dirty="0" err="1" smtClean="0">
                <a:solidFill>
                  <a:srgbClr val="FF00A9"/>
                </a:solidFill>
                <a:latin typeface="Patrick Hand SC" panose="00000500000000000000" pitchFamily="2" charset="0"/>
                <a:cs typeface="Rajdhani" panose="02000000000000000000" pitchFamily="2" charset="0"/>
              </a:rPr>
              <a:t>Qilin</a:t>
            </a:r>
            <a:r>
              <a:rPr lang="en-GB" sz="3600" dirty="0" smtClean="0">
                <a:solidFill>
                  <a:srgbClr val="FF00A9"/>
                </a:solidFill>
                <a:latin typeface="Patrick Hand SC" panose="00000500000000000000" pitchFamily="2" charset="0"/>
                <a:cs typeface="Rajdhani" panose="02000000000000000000" pitchFamily="2" charset="0"/>
              </a:rPr>
              <a:t> Armour</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3078418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 spirit from your graveyard to your hand. You can return this card to your hand to spawn a sacrificial spirit.</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096656"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1100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26480"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Maple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9212365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MYSTIC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a:solidFill>
                  <a:srgbClr val="2070C1"/>
                </a:solidFill>
                <a:latin typeface="Cafeteria" pitchFamily="50" charset="0"/>
                <a:cs typeface="Rajdhani" panose="02000000000000000000" pitchFamily="2" charset="0"/>
              </a:rPr>
              <a:t>Cannot be destroyed </a:t>
            </a:r>
            <a:r>
              <a:rPr lang="en-GB" sz="3000" dirty="0" smtClean="0">
                <a:solidFill>
                  <a:srgbClr val="2070C1"/>
                </a:solidFill>
                <a:latin typeface="Cafeteria" pitchFamily="50" charset="0"/>
                <a:cs typeface="Rajdhani" panose="02000000000000000000" pitchFamily="2" charset="0"/>
              </a:rPr>
              <a:t>by battle. When </a:t>
            </a:r>
            <a:r>
              <a:rPr lang="en-GB" sz="3000" dirty="0">
                <a:solidFill>
                  <a:srgbClr val="2070C1"/>
                </a:solidFill>
                <a:latin typeface="Cafeteria" pitchFamily="50" charset="0"/>
                <a:cs typeface="Rajdhani" panose="02000000000000000000" pitchFamily="2" charset="0"/>
              </a:rPr>
              <a:t>attacked, </a:t>
            </a:r>
            <a:r>
              <a:rPr lang="en-GB" sz="3000" dirty="0" smtClean="0">
                <a:solidFill>
                  <a:srgbClr val="2070C1"/>
                </a:solidFill>
                <a:latin typeface="Cafeteria" pitchFamily="50" charset="0"/>
                <a:cs typeface="Rajdhani" panose="02000000000000000000" pitchFamily="2" charset="0"/>
              </a:rPr>
              <a:t>inflict 1000 damage and half any damage you take.</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976431"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279004" cy="699404"/>
          </a:xfrm>
          <a:prstGeom prst="rect">
            <a:avLst/>
          </a:prstGeom>
          <a:noFill/>
        </p:spPr>
        <p:txBody>
          <a:bodyPr wrap="none" lIns="72000" tIns="72000" rIns="72000" bIns="72000" rtlCol="0" anchor="ctr">
            <a:spAutoFit/>
          </a:bodyPr>
          <a:lstStyle/>
          <a:p>
            <a:r>
              <a:rPr lang="en-GB" sz="3600" dirty="0" err="1" smtClean="0">
                <a:solidFill>
                  <a:srgbClr val="2070C1"/>
                </a:solidFill>
                <a:latin typeface="Patrick Hand SC" panose="00000500000000000000" pitchFamily="2" charset="0"/>
                <a:cs typeface="Rajdhani" panose="02000000000000000000" pitchFamily="2" charset="0"/>
              </a:rPr>
              <a:t>Marshmallon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5394712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ELEMENTAL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by sacrifice, you can recover health equal to the sacrificed spirit’s power. When destroyed, you can destroy the card that destroyed this spirit.</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841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1300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63326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Crystal </a:t>
            </a:r>
            <a:r>
              <a:rPr lang="en-GB" sz="3600" dirty="0" err="1" smtClean="0">
                <a:solidFill>
                  <a:srgbClr val="2070C1"/>
                </a:solidFill>
                <a:latin typeface="Patrick Hand SC" panose="00000500000000000000" pitchFamily="2" charset="0"/>
                <a:cs typeface="Rajdhani" panose="02000000000000000000" pitchFamily="2" charset="0"/>
              </a:rPr>
              <a:t>Monse</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3409593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a:t>
            </a:r>
            <a:r>
              <a:rPr lang="en-GB" sz="2000" dirty="0">
                <a:solidFill>
                  <a:srgbClr val="2070C1"/>
                </a:solidFill>
                <a:latin typeface="Whitney" pitchFamily="50" charset="0"/>
                <a:cs typeface="Rajdhani" panose="02000000000000000000" pitchFamily="2" charset="0"/>
              </a:rPr>
              <a:t>ELEMENTAL / EFFECT</a:t>
            </a: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Can be spawned from your hand or graveyard if you control no spirits. You can eradicate this spirit from your side or graveyard to add 1 ‘</a:t>
            </a:r>
            <a:r>
              <a:rPr lang="en-GB" sz="3000" dirty="0" err="1" smtClean="0">
                <a:solidFill>
                  <a:srgbClr val="2070C1"/>
                </a:solidFill>
                <a:latin typeface="Cafeteria" pitchFamily="50" charset="0"/>
                <a:cs typeface="Rajdhani" panose="02000000000000000000" pitchFamily="2" charset="0"/>
              </a:rPr>
              <a:t>Monse</a:t>
            </a:r>
            <a:r>
              <a:rPr lang="en-GB" sz="3000" dirty="0" smtClean="0">
                <a:solidFill>
                  <a:srgbClr val="2070C1"/>
                </a:solidFill>
                <a:latin typeface="Cafeteria" pitchFamily="50" charset="0"/>
                <a:cs typeface="Rajdhani" panose="02000000000000000000" pitchFamily="2" charset="0"/>
              </a:rPr>
              <a:t>’ spirit from your deck or graveyard to your hand.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3757" cy="597256"/>
          </a:xfrm>
          <a:prstGeom prst="rect">
            <a:avLst/>
          </a:prstGeom>
          <a:noFill/>
        </p:spPr>
        <p:txBody>
          <a:bodyPr wrap="none" lIns="216000" tIns="108000" rIns="216000" bIns="72000" rtlCol="0" anchor="t">
            <a:spAutoFit/>
          </a:bodyPr>
          <a:lstStyle/>
          <a:p>
            <a:r>
              <a:rPr lang="en-GB" sz="2700" dirty="0">
                <a:solidFill>
                  <a:srgbClr val="2070C1"/>
                </a:solidFill>
                <a:latin typeface="Sniglet" panose="04070505030100020000" pitchFamily="82" charset="0"/>
                <a:cs typeface="Rajdhani" panose="02000000000000000000" pitchFamily="2" charset="0"/>
              </a:rPr>
              <a:t>4</a:t>
            </a:r>
            <a:r>
              <a:rPr lang="en-GB" sz="2700" dirty="0" smtClean="0">
                <a:solidFill>
                  <a:srgbClr val="2070C1"/>
                </a:solidFill>
                <a:latin typeface="Sniglet" panose="04070505030100020000" pitchFamily="82" charset="0"/>
                <a:cs typeface="Rajdhani" panose="02000000000000000000" pitchFamily="2" charset="0"/>
              </a:rPr>
              <a:t>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968021"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Dirt </a:t>
            </a:r>
            <a:r>
              <a:rPr lang="en-GB" sz="3600" dirty="0" err="1" smtClean="0">
                <a:solidFill>
                  <a:srgbClr val="2070C1"/>
                </a:solidFill>
                <a:latin typeface="Patrick Hand SC" panose="00000500000000000000" pitchFamily="2" charset="0"/>
                <a:cs typeface="Rajdhani" panose="02000000000000000000" pitchFamily="2" charset="0"/>
              </a:rPr>
              <a:t>Monse</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156383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a:t>
            </a:r>
            <a:r>
              <a:rPr lang="en-GB" sz="2000" dirty="0">
                <a:solidFill>
                  <a:srgbClr val="2070C1"/>
                </a:solidFill>
                <a:latin typeface="Whitney" pitchFamily="50" charset="0"/>
                <a:cs typeface="Rajdhani" panose="02000000000000000000" pitchFamily="2" charset="0"/>
              </a:rPr>
              <a:t>ELEMENTAL / EFFECT</a:t>
            </a: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your opponent cannot attack next turn. If this spirit is sacrificed from your field, you can add it to your hand.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8184"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300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05640"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Flower </a:t>
            </a:r>
            <a:r>
              <a:rPr lang="en-GB" sz="3600" dirty="0" err="1" smtClean="0">
                <a:solidFill>
                  <a:srgbClr val="2070C1"/>
                </a:solidFill>
                <a:latin typeface="Patrick Hand SC" panose="00000500000000000000" pitchFamily="2" charset="0"/>
                <a:cs typeface="Rajdhani" panose="02000000000000000000" pitchFamily="2" charset="0"/>
              </a:rPr>
              <a:t>Monse</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0769981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a:t>
            </a:r>
            <a:r>
              <a:rPr lang="en-GB" sz="2000" dirty="0">
                <a:solidFill>
                  <a:srgbClr val="2070C1"/>
                </a:solidFill>
                <a:latin typeface="Whitney" pitchFamily="50" charset="0"/>
                <a:cs typeface="Rajdhani" panose="02000000000000000000" pitchFamily="2" charset="0"/>
              </a:rPr>
              <a:t>ELEMENTAL / EFFECT</a:t>
            </a: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Once per turn, you can reduce the power of a spirit of your opponent controls by 400 and inflict 400 damage. When destroyed, you can inflict 400 damage for each elemental spirit on your side or in your graveyard.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67188"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086643"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Lava </a:t>
            </a:r>
            <a:r>
              <a:rPr lang="en-GB" sz="3600" dirty="0" err="1" smtClean="0">
                <a:solidFill>
                  <a:srgbClr val="2070C1"/>
                </a:solidFill>
                <a:latin typeface="Patrick Hand SC" panose="00000500000000000000" pitchFamily="2" charset="0"/>
                <a:cs typeface="Rajdhani" panose="02000000000000000000" pitchFamily="2" charset="0"/>
              </a:rPr>
              <a:t>Monse</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6047657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a:t>
            </a:r>
            <a:r>
              <a:rPr lang="en-GB" sz="2000" dirty="0">
                <a:solidFill>
                  <a:srgbClr val="2070C1"/>
                </a:solidFill>
                <a:latin typeface="Whitney" pitchFamily="50" charset="0"/>
                <a:cs typeface="Rajdhani" panose="02000000000000000000" pitchFamily="2" charset="0"/>
              </a:rPr>
              <a:t>ELEMENTAL / EFFECT</a:t>
            </a: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add an elemental spirit from your graveyard to your hand. When destroyed, you can recover health equal to this spirit’s current power.</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6963"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600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008096"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Leaf </a:t>
            </a:r>
            <a:r>
              <a:rPr lang="en-GB" sz="3600" dirty="0" err="1" smtClean="0">
                <a:solidFill>
                  <a:srgbClr val="2070C1"/>
                </a:solidFill>
                <a:latin typeface="Patrick Hand SC" panose="00000500000000000000" pitchFamily="2" charset="0"/>
                <a:cs typeface="Rajdhani" panose="02000000000000000000" pitchFamily="2" charset="0"/>
              </a:rPr>
              <a:t>Monse</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8275492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a:t>
            </a:r>
            <a:r>
              <a:rPr lang="en-GB" sz="2000" dirty="0">
                <a:solidFill>
                  <a:srgbClr val="2070C1"/>
                </a:solidFill>
                <a:latin typeface="Whitney" pitchFamily="50" charset="0"/>
                <a:cs typeface="Rajdhani" panose="02000000000000000000" pitchFamily="2" charset="0"/>
              </a:rPr>
              <a:t>ELEMENTAL / EFFECT</a:t>
            </a: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Once per turn, this spirit cannot be destroyed by battle. When destroyed, you can spawn 1 elemental spirit from your graveyard.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279786" y="1131725"/>
            <a:ext cx="39821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1</a:t>
            </a:r>
          </a:p>
        </p:txBody>
      </p:sp>
      <p:sp>
        <p:nvSpPr>
          <p:cNvPr id="16" name="power"/>
          <p:cNvSpPr txBox="1"/>
          <p:nvPr/>
        </p:nvSpPr>
        <p:spPr>
          <a:xfrm>
            <a:off x="180000" y="1131725"/>
            <a:ext cx="117360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1200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3152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Rock </a:t>
            </a:r>
            <a:r>
              <a:rPr lang="en-GB" sz="3600" dirty="0" err="1" smtClean="0">
                <a:solidFill>
                  <a:srgbClr val="2070C1"/>
                </a:solidFill>
                <a:latin typeface="Patrick Hand SC" panose="00000500000000000000" pitchFamily="2" charset="0"/>
                <a:cs typeface="Rajdhani" panose="02000000000000000000" pitchFamily="2" charset="0"/>
              </a:rPr>
              <a:t>Monse</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851071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CREATURE / ELEMENTAL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Gains 300 power for each fused spirit. Once per turn, you can sacrifice 1000 health to destroy all spirits your opponent controls. You can sacrifice this spirit at any time to recover 500 health for each fused spirit.</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dirty="0" smtClean="0">
                <a:solidFill>
                  <a:srgbClr val="A945FF"/>
                </a:solidFill>
                <a:latin typeface="Whitney" pitchFamily="50" charset="0"/>
                <a:cs typeface="Rajdhani" panose="02000000000000000000" pitchFamily="2" charset="0"/>
              </a:rPr>
              <a:t>2+ </a:t>
            </a:r>
            <a:r>
              <a:rPr lang="en-GB" sz="2000" i="1" dirty="0" err="1" smtClean="0">
                <a:solidFill>
                  <a:srgbClr val="A945FF"/>
                </a:solidFill>
                <a:latin typeface="Whitney" pitchFamily="50" charset="0"/>
                <a:cs typeface="Rajdhani" panose="02000000000000000000" pitchFamily="2" charset="0"/>
              </a:rPr>
              <a:t>Monse</a:t>
            </a:r>
            <a:r>
              <a:rPr lang="en-GB" sz="2000" i="1" dirty="0" smtClean="0">
                <a:solidFill>
                  <a:srgbClr val="A945FF"/>
                </a:solidFill>
                <a:latin typeface="Whitney" pitchFamily="50" charset="0"/>
                <a:cs typeface="Rajdhani" panose="02000000000000000000" pitchFamily="2" charset="0"/>
              </a:rPr>
              <a:t> </a:t>
            </a:r>
            <a:r>
              <a:rPr lang="en-GB" sz="2000" dirty="0" smtClean="0">
                <a:solidFill>
                  <a:srgbClr val="A945FF"/>
                </a:solidFill>
                <a:latin typeface="Whitney" pitchFamily="50" charset="0"/>
                <a:cs typeface="Rajdhani" panose="02000000000000000000" pitchFamily="2" charset="0"/>
              </a:rPr>
              <a:t>spirits</a:t>
            </a:r>
            <a:endParaRPr lang="en-GB" sz="2000"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8642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1000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142748"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Mega </a:t>
            </a:r>
            <a:r>
              <a:rPr lang="en-GB" sz="3600" dirty="0" err="1" smtClean="0">
                <a:solidFill>
                  <a:srgbClr val="A945FF"/>
                </a:solidFill>
                <a:latin typeface="Patrick Hand SC" panose="00000500000000000000" pitchFamily="2" charset="0"/>
                <a:cs typeface="Rajdhani" panose="02000000000000000000" pitchFamily="2" charset="0"/>
              </a:rPr>
              <a:t>Monse</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289739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6240537"/>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7000"/>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FF7000"/>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SPIRIT / UPGRADE / ~ / EFFECT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Effect</a:t>
            </a:r>
            <a:endParaRPr lang="en-GB" sz="3000" dirty="0">
              <a:solidFill>
                <a:srgbClr val="FF00A9"/>
              </a:solidFill>
              <a:latin typeface="Cafeteria" pitchFamily="50" charset="0"/>
              <a:cs typeface="Rajdhani" panose="02000000000000000000" pitchFamily="2" charset="0"/>
            </a:endParaRPr>
          </a:p>
        </p:txBody>
      </p:sp>
      <p:sp>
        <p:nvSpPr>
          <p:cNvPr id="28" name="upgrade"/>
          <p:cNvSpPr txBox="1"/>
          <p:nvPr/>
        </p:nvSpPr>
        <p:spPr>
          <a:xfrm>
            <a:off x="186350" y="6243322"/>
            <a:ext cx="6498000" cy="613130"/>
          </a:xfrm>
          <a:prstGeom prst="rect">
            <a:avLst/>
          </a:prstGeom>
          <a:noFill/>
        </p:spPr>
        <p:txBody>
          <a:bodyPr wrap="square" lIns="248400" tIns="151200" rIns="248400" bIns="151200" rtlCol="0" anchor="t">
            <a:spAutoFit/>
          </a:bodyPr>
          <a:lstStyle/>
          <a:p>
            <a:r>
              <a:rPr lang="en-GB" sz="2000" dirty="0" smtClean="0">
                <a:solidFill>
                  <a:srgbClr val="FF00A9"/>
                </a:solidFill>
                <a:latin typeface="Whitney" pitchFamily="50" charset="0"/>
                <a:cs typeface="Rajdhani" panose="02000000000000000000" pitchFamily="2" charset="0"/>
              </a:rPr>
              <a:t>UPGRADE</a:t>
            </a:r>
            <a:endParaRPr lang="en-GB" sz="2000" dirty="0">
              <a:solidFill>
                <a:srgbClr val="FF00A9"/>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FF00A9"/>
                </a:solidFill>
                <a:latin typeface="Sniglet" panose="04070505030100020000" pitchFamily="82" charset="0"/>
                <a:cs typeface="Rajdhani" panose="02000000000000000000" pitchFamily="2" charset="0"/>
              </a:rPr>
              <a:t>LEVEL 2</a:t>
            </a:r>
            <a:endParaRPr lang="en-GB" sz="2700"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88402"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Power</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1049500"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Spirit</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9765662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PLANT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Counts as 2 sacrifices.</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8184"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300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391488"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Blooming Mushroom</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5930177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PLANT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When spawned, you can draw 1 card.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53375" cy="597256"/>
          </a:xfrm>
          <a:prstGeom prst="rect">
            <a:avLst/>
          </a:prstGeom>
          <a:noFill/>
        </p:spPr>
        <p:txBody>
          <a:bodyPr wrap="none" lIns="216000" tIns="108000" rIns="216000" bIns="72000" rtlCol="0" anchor="t">
            <a:spAutoFit/>
          </a:bodyPr>
          <a:lstStyle/>
          <a:p>
            <a:r>
              <a:rPr lang="en-GB" sz="2700" dirty="0">
                <a:solidFill>
                  <a:srgbClr val="2070C1"/>
                </a:solidFill>
                <a:latin typeface="Sniglet" panose="04070505030100020000" pitchFamily="82" charset="0"/>
                <a:cs typeface="Rajdhani" panose="02000000000000000000" pitchFamily="2" charset="0"/>
              </a:rPr>
              <a:t>2</a:t>
            </a:r>
            <a:r>
              <a:rPr lang="en-GB" sz="2700" dirty="0" smtClean="0">
                <a:solidFill>
                  <a:srgbClr val="2070C1"/>
                </a:solidFill>
                <a:latin typeface="Sniglet" panose="04070505030100020000" pitchFamily="82" charset="0"/>
                <a:cs typeface="Rajdhani" panose="02000000000000000000" pitchFamily="2" charset="0"/>
              </a:rPr>
              <a:t>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070887"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Wilting Mushroom</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26571004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A94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8" name="sect"/>
          <p:cNvCxnSpPr/>
          <p:nvPr/>
        </p:nvCxnSpPr>
        <p:spPr>
          <a:xfrm>
            <a:off x="180000" y="6240537"/>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A945FF"/>
            </a:solidFill>
          </a:ln>
        </p:spPr>
        <p:style>
          <a:lnRef idx="1">
            <a:schemeClr val="accent1"/>
          </a:lnRef>
          <a:fillRef idx="0">
            <a:schemeClr val="accent1"/>
          </a:fillRef>
          <a:effectRef idx="0">
            <a:schemeClr val="accent1"/>
          </a:effectRef>
          <a:fontRef idx="minor">
            <a:schemeClr val="tx1"/>
          </a:fontRef>
        </p:style>
      </p:cxnSp>
      <p:cxnSp>
        <p:nvCxnSpPr>
          <p:cNvPr id="19" name="line"/>
          <p:cNvCxnSpPr/>
          <p:nvPr/>
        </p:nvCxnSpPr>
        <p:spPr>
          <a:xfrm>
            <a:off x="180000"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20" name="slash"/>
          <p:cNvCxnSpPr/>
          <p:nvPr/>
        </p:nvCxnSpPr>
        <p:spPr>
          <a:xfrm flipV="1">
            <a:off x="1579033"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7" name="line"/>
          <p:cNvCxnSpPr/>
          <p:nvPr/>
        </p:nvCxnSpPr>
        <p:spPr>
          <a:xfrm>
            <a:off x="5278967" y="1728981"/>
            <a:ext cx="1399033" cy="0"/>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cxnSp>
        <p:nvCxnSpPr>
          <p:cNvPr id="18" name="slash"/>
          <p:cNvCxnSpPr/>
          <p:nvPr/>
        </p:nvCxnSpPr>
        <p:spPr>
          <a:xfrm flipH="1" flipV="1">
            <a:off x="4681710" y="1131725"/>
            <a:ext cx="597257" cy="597256"/>
          </a:xfrm>
          <a:prstGeom prst="line">
            <a:avLst/>
          </a:prstGeom>
          <a:ln w="63500" cap="rnd">
            <a:solidFill>
              <a:srgbClr val="A945FF"/>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A945FF"/>
                </a:solidFill>
                <a:latin typeface="Whitney" pitchFamily="50" charset="0"/>
                <a:cs typeface="Rajdhani" panose="02000000000000000000" pitchFamily="2" charset="0"/>
              </a:rPr>
              <a:t>SPIRIT / FUSION / PLANT / EFFECT</a:t>
            </a:r>
            <a:endParaRPr lang="en-GB" sz="2000" dirty="0">
              <a:solidFill>
                <a:srgbClr val="A945FF"/>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A945FF"/>
                </a:solidFill>
                <a:latin typeface="Cafeteria" pitchFamily="50" charset="0"/>
                <a:cs typeface="Rajdhani" panose="02000000000000000000" pitchFamily="2" charset="0"/>
              </a:rPr>
              <a:t>Cannot attack. While in the arena, whenever another spirit is spawned, you can inflict 200 damage, but this spirit loses 200 power.</a:t>
            </a:r>
            <a:endParaRPr lang="en-GB" sz="3000" dirty="0">
              <a:solidFill>
                <a:srgbClr val="A945FF"/>
              </a:solidFill>
              <a:latin typeface="Cafeteria" pitchFamily="50" charset="0"/>
              <a:cs typeface="Rajdhani" panose="02000000000000000000" pitchFamily="2" charset="0"/>
            </a:endParaRPr>
          </a:p>
        </p:txBody>
      </p:sp>
      <p:sp>
        <p:nvSpPr>
          <p:cNvPr id="29" name="fusion"/>
          <p:cNvSpPr txBox="1"/>
          <p:nvPr/>
        </p:nvSpPr>
        <p:spPr>
          <a:xfrm>
            <a:off x="180000" y="6243322"/>
            <a:ext cx="6498000" cy="613130"/>
          </a:xfrm>
          <a:prstGeom prst="rect">
            <a:avLst/>
          </a:prstGeom>
          <a:noFill/>
        </p:spPr>
        <p:txBody>
          <a:bodyPr wrap="square" lIns="248400" tIns="151200" rIns="248400" bIns="151200" rtlCol="0" anchor="t">
            <a:spAutoFit/>
          </a:bodyPr>
          <a:lstStyle/>
          <a:p>
            <a:r>
              <a:rPr lang="en-GB" sz="2000" i="1" dirty="0" smtClean="0">
                <a:solidFill>
                  <a:srgbClr val="A945FF"/>
                </a:solidFill>
                <a:latin typeface="Whitney" pitchFamily="50" charset="0"/>
                <a:cs typeface="Rajdhani" panose="02000000000000000000" pitchFamily="2" charset="0"/>
              </a:rPr>
              <a:t>Blooming Mushroom</a:t>
            </a:r>
            <a:r>
              <a:rPr lang="en-GB" sz="2000" dirty="0" smtClean="0">
                <a:solidFill>
                  <a:srgbClr val="A945FF"/>
                </a:solidFill>
                <a:latin typeface="Whitney" pitchFamily="50" charset="0"/>
                <a:cs typeface="Rajdhani" panose="02000000000000000000" pitchFamily="2" charset="0"/>
              </a:rPr>
              <a:t> + </a:t>
            </a:r>
            <a:r>
              <a:rPr lang="en-GB" sz="2000" i="1" dirty="0" smtClean="0">
                <a:solidFill>
                  <a:srgbClr val="A945FF"/>
                </a:solidFill>
                <a:latin typeface="Whitney" pitchFamily="50" charset="0"/>
                <a:cs typeface="Rajdhani" panose="02000000000000000000" pitchFamily="2" charset="0"/>
              </a:rPr>
              <a:t>Wilting Mushroom</a:t>
            </a:r>
            <a:endParaRPr lang="en-GB" sz="2000" i="1" dirty="0">
              <a:solidFill>
                <a:srgbClr val="A945FF"/>
              </a:solidFill>
              <a:latin typeface="Whitney" pitchFamily="50" charset="0"/>
              <a:cs typeface="Rajdhani" panose="02000000000000000000" pitchFamily="2" charset="0"/>
            </a:endParaRPr>
          </a:p>
        </p:txBody>
      </p:sp>
      <p:sp>
        <p:nvSpPr>
          <p:cNvPr id="15" name="capt"/>
          <p:cNvSpPr txBox="1"/>
          <p:nvPr/>
        </p:nvSpPr>
        <p:spPr>
          <a:xfrm>
            <a:off x="5100443" y="1131725"/>
            <a:ext cx="1577557" cy="597256"/>
          </a:xfrm>
          <a:prstGeom prst="rect">
            <a:avLst/>
          </a:prstGeom>
          <a:noFill/>
        </p:spPr>
        <p:txBody>
          <a:bodyPr wrap="none" lIns="216000" tIns="108000" rIns="216000" bIns="72000" rtlCol="0" anchor="t">
            <a:spAutoFit/>
          </a:bodyPr>
          <a:lstStyle/>
          <a:p>
            <a:pPr algn="r"/>
            <a:r>
              <a:rPr lang="en-GB" sz="2700" dirty="0" smtClean="0">
                <a:solidFill>
                  <a:srgbClr val="A945FF"/>
                </a:solidFill>
                <a:latin typeface="Sniglet" panose="04070505030100020000" pitchFamily="82" charset="0"/>
                <a:cs typeface="Rajdhani" panose="02000000000000000000" pitchFamily="2" charset="0"/>
              </a:rPr>
              <a:t>FUSION</a:t>
            </a:r>
            <a:endParaRPr lang="en-GB" sz="2700" dirty="0">
              <a:solidFill>
                <a:srgbClr val="A945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255354" cy="597256"/>
          </a:xfrm>
          <a:prstGeom prst="rect">
            <a:avLst/>
          </a:prstGeom>
          <a:noFill/>
        </p:spPr>
        <p:txBody>
          <a:bodyPr wrap="none" lIns="216000" tIns="108000" rIns="216000" bIns="72000" rtlCol="0" anchor="t">
            <a:spAutoFit/>
          </a:bodyPr>
          <a:lstStyle/>
          <a:p>
            <a:r>
              <a:rPr lang="en-GB" sz="2700" dirty="0" smtClean="0">
                <a:solidFill>
                  <a:srgbClr val="A945FF"/>
                </a:solidFill>
                <a:latin typeface="Sniglet" panose="04070505030100020000" pitchFamily="82" charset="0"/>
                <a:cs typeface="Rajdhani" panose="02000000000000000000" pitchFamily="2" charset="0"/>
              </a:rPr>
              <a:t>2300</a:t>
            </a:r>
            <a:endParaRPr lang="en-GB" sz="2700" dirty="0">
              <a:solidFill>
                <a:srgbClr val="A945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4882280" cy="699404"/>
          </a:xfrm>
          <a:prstGeom prst="rect">
            <a:avLst/>
          </a:prstGeom>
          <a:noFill/>
        </p:spPr>
        <p:txBody>
          <a:bodyPr wrap="none" lIns="72000" tIns="72000" rIns="72000" bIns="72000" rtlCol="0" anchor="ctr">
            <a:spAutoFit/>
          </a:bodyPr>
          <a:lstStyle/>
          <a:p>
            <a:r>
              <a:rPr lang="en-GB" sz="3600" dirty="0" smtClean="0">
                <a:solidFill>
                  <a:srgbClr val="A945FF"/>
                </a:solidFill>
                <a:latin typeface="Patrick Hand SC" panose="00000500000000000000" pitchFamily="2" charset="0"/>
                <a:cs typeface="Rajdhani" panose="02000000000000000000" pitchFamily="2" charset="0"/>
              </a:rPr>
              <a:t>Poisonous Spotty Mushroom</a:t>
            </a:r>
            <a:endParaRPr lang="en-GB" sz="3600" dirty="0">
              <a:solidFill>
                <a:srgbClr val="A945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0118156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600"/>
            <a:ext cx="6858000" cy="990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DRAGON / NATURAL</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788223"/>
          </a:xfrm>
          <a:prstGeom prst="rect">
            <a:avLst/>
          </a:prstGeom>
          <a:noFill/>
        </p:spPr>
        <p:txBody>
          <a:bodyPr wrap="square" lIns="248400" tIns="151200" rIns="248400" bIns="248400" rtlCol="0" anchor="t">
            <a:spAutoFit/>
          </a:bodyPr>
          <a:lstStyle/>
          <a:p>
            <a:r>
              <a:rPr lang="en-GB" sz="2500" i="1" dirty="0">
                <a:solidFill>
                  <a:srgbClr val="2070C1"/>
                </a:solidFill>
                <a:latin typeface="Whitney Book" pitchFamily="50" charset="0"/>
                <a:cs typeface="Rajdhani" panose="02000000000000000000" pitchFamily="2" charset="0"/>
              </a:rPr>
              <a:t>It’s a giant snowy rabbit dragon!</a:t>
            </a:r>
          </a:p>
        </p:txBody>
      </p:sp>
      <p:sp>
        <p:nvSpPr>
          <p:cNvPr id="23" name="capt"/>
          <p:cNvSpPr txBox="1"/>
          <p:nvPr/>
        </p:nvSpPr>
        <p:spPr>
          <a:xfrm>
            <a:off x="6212460" y="1131725"/>
            <a:ext cx="465540"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2</a:t>
            </a:r>
          </a:p>
        </p:txBody>
      </p:sp>
      <p:sp>
        <p:nvSpPr>
          <p:cNvPr id="16" name="power"/>
          <p:cNvSpPr txBox="1"/>
          <p:nvPr/>
        </p:nvSpPr>
        <p:spPr>
          <a:xfrm>
            <a:off x="180000" y="1131725"/>
            <a:ext cx="1157570"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1850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14645"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Rabbit Dragon</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9853198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2070C1"/>
                </a:solidFill>
                <a:latin typeface="Whitney" pitchFamily="50" charset="0"/>
                <a:cs typeface="Rajdhani" panose="02000000000000000000" pitchFamily="2" charset="0"/>
              </a:rPr>
              <a:t>SPIRIT / CREATURE / EFFECT</a:t>
            </a:r>
            <a:endParaRPr lang="en-GB" sz="2000" dirty="0">
              <a:solidFill>
                <a:srgbClr val="2070C1"/>
              </a:solidFill>
              <a:latin typeface="Whitney" pitchFamily="50" charset="0"/>
              <a:cs typeface="Rajdhani" panose="02000000000000000000" pitchFamily="2" charset="0"/>
            </a:endParaRPr>
          </a:p>
        </p:txBody>
      </p:sp>
      <p:sp>
        <p:nvSpPr>
          <p:cNvPr id="34" name="desc"/>
          <p:cNvSpPr txBox="1"/>
          <p:nvPr/>
        </p:nvSpPr>
        <p:spPr>
          <a:xfrm>
            <a:off x="180000" y="6860629"/>
            <a:ext cx="6498000" cy="1788497"/>
          </a:xfrm>
          <a:prstGeom prst="rect">
            <a:avLst/>
          </a:prstGeom>
          <a:noFill/>
        </p:spPr>
        <p:txBody>
          <a:bodyPr wrap="square" lIns="248400" tIns="151200" rIns="248400" bIns="248400" rtlCol="0" anchor="t">
            <a:spAutoFit/>
          </a:bodyPr>
          <a:lstStyle/>
          <a:p>
            <a:r>
              <a:rPr lang="en-GB" sz="3000" dirty="0" smtClean="0">
                <a:solidFill>
                  <a:srgbClr val="2070C1"/>
                </a:solidFill>
                <a:latin typeface="Cafeteria" pitchFamily="50" charset="0"/>
                <a:cs typeface="Rajdhani" panose="02000000000000000000" pitchFamily="2" charset="0"/>
              </a:rPr>
              <a:t>After you draw 2 cards, you can sacrifice this spirit to spawn ‘The Great Devourer’ from your hand, deck or graveyard.</a:t>
            </a:r>
            <a:endParaRPr lang="en-GB" sz="3000" dirty="0">
              <a:solidFill>
                <a:srgbClr val="2070C1"/>
              </a:solidFill>
              <a:latin typeface="Cafeteria" pitchFamily="50" charset="0"/>
              <a:cs typeface="Rajdhani" panose="02000000000000000000" pitchFamily="2" charset="0"/>
            </a:endParaRPr>
          </a:p>
        </p:txBody>
      </p:sp>
      <p:sp>
        <p:nvSpPr>
          <p:cNvPr id="23" name="capt"/>
          <p:cNvSpPr txBox="1"/>
          <p:nvPr/>
        </p:nvSpPr>
        <p:spPr>
          <a:xfrm>
            <a:off x="6199636" y="1131725"/>
            <a:ext cx="478364" cy="587441"/>
          </a:xfrm>
          <a:prstGeom prst="rect">
            <a:avLst/>
          </a:prstGeom>
          <a:noFill/>
        </p:spPr>
        <p:txBody>
          <a:bodyPr wrap="none" lIns="144000" tIns="108000" rIns="144000" bIns="108000" rtlCol="0" anchor="t">
            <a:spAutoFit/>
          </a:bodyPr>
          <a:lstStyle/>
          <a:p>
            <a:pPr algn="r"/>
            <a:r>
              <a:rPr lang="en-GB" sz="2400" dirty="0">
                <a:solidFill>
                  <a:srgbClr val="2070C1"/>
                </a:solidFill>
                <a:latin typeface="Sniglet" panose="04070505030100020000" pitchFamily="82" charset="0"/>
                <a:cs typeface="Rajdhani" panose="02000000000000000000" pitchFamily="2" charset="0"/>
              </a:rPr>
              <a:t>0</a:t>
            </a:r>
          </a:p>
        </p:txBody>
      </p:sp>
      <p:sp>
        <p:nvSpPr>
          <p:cNvPr id="16" name="power"/>
          <p:cNvSpPr txBox="1"/>
          <p:nvPr/>
        </p:nvSpPr>
        <p:spPr>
          <a:xfrm>
            <a:off x="180000" y="1131725"/>
            <a:ext cx="1043757" cy="597256"/>
          </a:xfrm>
          <a:prstGeom prst="rect">
            <a:avLst/>
          </a:prstGeom>
          <a:noFill/>
        </p:spPr>
        <p:txBody>
          <a:bodyPr wrap="none" lIns="216000" tIns="108000" rIns="216000" bIns="72000" rtlCol="0" anchor="t">
            <a:spAutoFit/>
          </a:bodyPr>
          <a:lstStyle/>
          <a:p>
            <a:r>
              <a:rPr lang="en-GB" sz="2700" dirty="0" smtClean="0">
                <a:solidFill>
                  <a:srgbClr val="2070C1"/>
                </a:solidFill>
                <a:latin typeface="Sniglet" panose="04070505030100020000" pitchFamily="82" charset="0"/>
                <a:cs typeface="Rajdhani" panose="02000000000000000000" pitchFamily="2" charset="0"/>
              </a:rPr>
              <a:t>400</a:t>
            </a:r>
            <a:endParaRPr lang="en-GB" sz="2700" dirty="0">
              <a:solidFill>
                <a:srgbClr val="2070C1"/>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32892" cy="699404"/>
          </a:xfrm>
          <a:prstGeom prst="rect">
            <a:avLst/>
          </a:prstGeom>
          <a:noFill/>
        </p:spPr>
        <p:txBody>
          <a:bodyPr wrap="none" lIns="72000" tIns="72000" rIns="72000" bIns="72000" rtlCol="0" anchor="ctr">
            <a:spAutoFit/>
          </a:bodyPr>
          <a:lstStyle/>
          <a:p>
            <a:r>
              <a:rPr lang="en-GB" sz="3600" dirty="0" smtClean="0">
                <a:solidFill>
                  <a:srgbClr val="2070C1"/>
                </a:solidFill>
                <a:latin typeface="Patrick Hand SC" panose="00000500000000000000" pitchFamily="2" charset="0"/>
                <a:cs typeface="Rajdhani" panose="02000000000000000000" pitchFamily="2" charset="0"/>
              </a:rPr>
              <a:t>Mini Devourer</a:t>
            </a:r>
            <a:endParaRPr lang="en-GB" sz="3600" dirty="0">
              <a:solidFill>
                <a:srgbClr val="2070C1"/>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8190986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20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396179"/>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1" name="sect"/>
          <p:cNvCxnSpPr/>
          <p:nvPr/>
        </p:nvCxnSpPr>
        <p:spPr>
          <a:xfrm>
            <a:off x="180000" y="5778872"/>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2070C1"/>
            </a:solidFill>
          </a:ln>
        </p:spPr>
        <p:style>
          <a:lnRef idx="1">
            <a:schemeClr val="accent1"/>
          </a:lnRef>
          <a:fillRef idx="0">
            <a:schemeClr val="accent1"/>
          </a:fillRef>
          <a:effectRef idx="0">
            <a:schemeClr val="accent1"/>
          </a:effectRef>
          <a:fontRef idx="minor">
            <a:schemeClr val="tx1"/>
          </a:fontRef>
        </p:style>
      </p:cxnSp>
      <p:cxnSp>
        <p:nvCxnSpPr>
          <p:cNvPr id="15" name="line"/>
          <p:cNvCxnSpPr/>
          <p:nvPr/>
        </p:nvCxnSpPr>
        <p:spPr>
          <a:xfrm>
            <a:off x="180000"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7" name="slash"/>
          <p:cNvCxnSpPr/>
          <p:nvPr/>
        </p:nvCxnSpPr>
        <p:spPr>
          <a:xfrm flipV="1">
            <a:off x="1579033"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8" name="line"/>
          <p:cNvCxnSpPr/>
          <p:nvPr/>
        </p:nvCxnSpPr>
        <p:spPr>
          <a:xfrm>
            <a:off x="5278967" y="1728981"/>
            <a:ext cx="1399033" cy="0"/>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cxnSp>
        <p:nvCxnSpPr>
          <p:cNvPr id="19" name="slash"/>
          <p:cNvCxnSpPr/>
          <p:nvPr/>
        </p:nvCxnSpPr>
        <p:spPr>
          <a:xfrm flipH="1" flipV="1">
            <a:off x="4681710" y="1131725"/>
            <a:ext cx="597257" cy="597256"/>
          </a:xfrm>
          <a:prstGeom prst="line">
            <a:avLst/>
          </a:prstGeom>
          <a:ln w="63500" cap="rnd">
            <a:solidFill>
              <a:srgbClr val="2070C1"/>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70C7FF"/>
                </a:solidFill>
                <a:latin typeface="Whitney" pitchFamily="50" charset="0"/>
                <a:cs typeface="Rajdhani" panose="02000000000000000000" pitchFamily="2" charset="0"/>
              </a:rPr>
              <a:t>SPIRIT / UPGRADE / CREATURE / EFFECT</a:t>
            </a:r>
            <a:endParaRPr lang="en-GB" sz="2000" dirty="0">
              <a:solidFill>
                <a:srgbClr val="70C7FF"/>
              </a:solidFill>
              <a:latin typeface="Whitney" pitchFamily="50" charset="0"/>
              <a:cs typeface="Rajdhani" panose="02000000000000000000" pitchFamily="2" charset="0"/>
            </a:endParaRPr>
          </a:p>
        </p:txBody>
      </p:sp>
      <p:sp>
        <p:nvSpPr>
          <p:cNvPr id="34" name="desc"/>
          <p:cNvSpPr txBox="1"/>
          <p:nvPr/>
        </p:nvSpPr>
        <p:spPr>
          <a:xfrm>
            <a:off x="180000" y="6398964"/>
            <a:ext cx="6498000" cy="2711827"/>
          </a:xfrm>
          <a:prstGeom prst="rect">
            <a:avLst/>
          </a:prstGeom>
          <a:noFill/>
        </p:spPr>
        <p:txBody>
          <a:bodyPr wrap="square" lIns="248400" tIns="151200" rIns="248400" bIns="248400" rtlCol="0" anchor="t">
            <a:spAutoFit/>
          </a:bodyPr>
          <a:lstStyle/>
          <a:p>
            <a:r>
              <a:rPr lang="en-GB" sz="3000" dirty="0" smtClean="0">
                <a:solidFill>
                  <a:srgbClr val="70C7FF"/>
                </a:solidFill>
                <a:latin typeface="Cafeteria" pitchFamily="50" charset="0"/>
                <a:cs typeface="Rajdhani" panose="02000000000000000000" pitchFamily="2" charset="0"/>
              </a:rPr>
              <a:t>When spawned, you can destroy 1 spirit your opponent controls with lower power than this spirit. If this spirit destroys another spirit, it gains power equal to half that spirit’s power. When destroyed, you can reduce the power of all spirits your opponent controls to 0.</a:t>
            </a:r>
            <a:endParaRPr lang="en-GB" sz="3000" dirty="0">
              <a:solidFill>
                <a:srgbClr val="70C7FF"/>
              </a:solidFill>
              <a:latin typeface="Cafeteria" pitchFamily="50" charset="0"/>
              <a:cs typeface="Rajdhani" panose="02000000000000000000" pitchFamily="2" charset="0"/>
            </a:endParaRPr>
          </a:p>
        </p:txBody>
      </p:sp>
      <p:sp>
        <p:nvSpPr>
          <p:cNvPr id="28" name="upgrade"/>
          <p:cNvSpPr txBox="1"/>
          <p:nvPr/>
        </p:nvSpPr>
        <p:spPr>
          <a:xfrm>
            <a:off x="186350" y="5781657"/>
            <a:ext cx="6498000" cy="613130"/>
          </a:xfrm>
          <a:prstGeom prst="rect">
            <a:avLst/>
          </a:prstGeom>
          <a:noFill/>
        </p:spPr>
        <p:txBody>
          <a:bodyPr wrap="square" lIns="248400" tIns="151200" rIns="248400" bIns="151200" rtlCol="0" anchor="t">
            <a:spAutoFit/>
          </a:bodyPr>
          <a:lstStyle/>
          <a:p>
            <a:r>
              <a:rPr lang="en-GB" sz="2000" i="1" dirty="0" smtClean="0">
                <a:solidFill>
                  <a:srgbClr val="70C7FF"/>
                </a:solidFill>
                <a:latin typeface="Whitney" pitchFamily="50" charset="0"/>
                <a:cs typeface="Rajdhani" panose="02000000000000000000" pitchFamily="2" charset="0"/>
              </a:rPr>
              <a:t>Mini Devourer</a:t>
            </a:r>
            <a:endParaRPr lang="en-GB" sz="2000" i="1" dirty="0">
              <a:solidFill>
                <a:srgbClr val="70C7FF"/>
              </a:solidFill>
              <a:latin typeface="Whitney" pitchFamily="50" charset="0"/>
              <a:cs typeface="Rajdhani" panose="02000000000000000000" pitchFamily="2" charset="0"/>
            </a:endParaRPr>
          </a:p>
        </p:txBody>
      </p:sp>
      <p:sp>
        <p:nvSpPr>
          <p:cNvPr id="20" name="capt"/>
          <p:cNvSpPr txBox="1"/>
          <p:nvPr/>
        </p:nvSpPr>
        <p:spPr>
          <a:xfrm>
            <a:off x="5212930" y="1131725"/>
            <a:ext cx="1465070" cy="597256"/>
          </a:xfrm>
          <a:prstGeom prst="rect">
            <a:avLst/>
          </a:prstGeom>
          <a:noFill/>
        </p:spPr>
        <p:txBody>
          <a:bodyPr wrap="none" lIns="151200" tIns="108000" rIns="151200" bIns="72000" rtlCol="0" anchor="t">
            <a:spAutoFit/>
          </a:bodyPr>
          <a:lstStyle/>
          <a:p>
            <a:pPr algn="r"/>
            <a:r>
              <a:rPr lang="en-GB" sz="2700" dirty="0" smtClean="0">
                <a:solidFill>
                  <a:srgbClr val="70C7FF"/>
                </a:solidFill>
                <a:latin typeface="Sniglet" panose="04070505030100020000" pitchFamily="82" charset="0"/>
                <a:cs typeface="Rajdhani" panose="02000000000000000000" pitchFamily="2" charset="0"/>
              </a:rPr>
              <a:t>LEVEL 2</a:t>
            </a:r>
            <a:endParaRPr lang="en-GB" sz="2700" dirty="0">
              <a:solidFill>
                <a:srgbClr val="70C7FF"/>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163982" cy="597256"/>
          </a:xfrm>
          <a:prstGeom prst="rect">
            <a:avLst/>
          </a:prstGeom>
          <a:noFill/>
        </p:spPr>
        <p:txBody>
          <a:bodyPr wrap="none" lIns="216000" tIns="108000" rIns="216000" bIns="72000" rtlCol="0" anchor="t">
            <a:spAutoFit/>
          </a:bodyPr>
          <a:lstStyle/>
          <a:p>
            <a:r>
              <a:rPr lang="en-GB" sz="2700" dirty="0" smtClean="0">
                <a:solidFill>
                  <a:srgbClr val="70C7FF"/>
                </a:solidFill>
                <a:latin typeface="Sniglet" panose="04070505030100020000" pitchFamily="82" charset="0"/>
                <a:cs typeface="Rajdhani" panose="02000000000000000000" pitchFamily="2" charset="0"/>
              </a:rPr>
              <a:t>1400</a:t>
            </a:r>
            <a:endParaRPr lang="en-GB" sz="2700" dirty="0">
              <a:solidFill>
                <a:srgbClr val="70C7FF"/>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3471638" cy="699404"/>
          </a:xfrm>
          <a:prstGeom prst="rect">
            <a:avLst/>
          </a:prstGeom>
          <a:noFill/>
        </p:spPr>
        <p:txBody>
          <a:bodyPr wrap="none" lIns="72000" tIns="72000" rIns="72000" bIns="72000" rtlCol="0" anchor="ctr">
            <a:spAutoFit/>
          </a:bodyPr>
          <a:lstStyle/>
          <a:p>
            <a:r>
              <a:rPr lang="en-GB" sz="3600" dirty="0" smtClean="0">
                <a:solidFill>
                  <a:srgbClr val="70C7FF"/>
                </a:solidFill>
                <a:latin typeface="Patrick Hand SC" panose="00000500000000000000" pitchFamily="2" charset="0"/>
                <a:cs typeface="Rajdhani" panose="02000000000000000000" pitchFamily="2" charset="0"/>
              </a:rPr>
              <a:t>The Great Devourer</a:t>
            </a:r>
            <a:endParaRPr lang="en-GB" sz="3600" dirty="0">
              <a:solidFill>
                <a:srgbClr val="70C7FF"/>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1418151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225016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Until after you attack, a spirit you control gains power equal to the total power of all other spirits you control, then those spirits have their power reduced to 0. Half any indirect damage inflicted by that spirit.</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503424"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Brave Attack</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42078573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1326832"/>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Inflict 400 damage for each card your opponent controls.</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412052"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Giant Fireball</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9323327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Sacrifice 1 card from your hand, then draw 2 cards.</a:t>
            </a:r>
            <a:endParaRPr lang="en-GB" sz="3000" dirty="0">
              <a:solidFill>
                <a:srgbClr val="FF00A9"/>
              </a:solidFill>
              <a:latin typeface="Cafeteria" pitchFamily="50"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91214"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Instant Draw</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32950953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truct"/>
          <p:cNvSpPr/>
          <p:nvPr/>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card"/>
          <p:cNvSpPr/>
          <p:nvPr/>
        </p:nvSpPr>
        <p:spPr>
          <a:xfrm>
            <a:off x="180000" y="179400"/>
            <a:ext cx="6498000" cy="9547200"/>
          </a:xfrm>
          <a:prstGeom prst="roundRect">
            <a:avLst>
              <a:gd name="adj" fmla="val 5212"/>
            </a:avLst>
          </a:prstGeom>
          <a:noFill/>
          <a:ln w="63500" cap="rnd">
            <a:solidFill>
              <a:srgbClr val="FF00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ect"/>
          <p:cNvCxnSpPr/>
          <p:nvPr/>
        </p:nvCxnSpPr>
        <p:spPr>
          <a:xfrm>
            <a:off x="180000" y="9110791"/>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7" name="sect"/>
          <p:cNvCxnSpPr/>
          <p:nvPr/>
        </p:nvCxnSpPr>
        <p:spPr>
          <a:xfrm>
            <a:off x="180000" y="685784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26" name="sect"/>
          <p:cNvCxnSpPr/>
          <p:nvPr/>
        </p:nvCxnSpPr>
        <p:spPr>
          <a:xfrm>
            <a:off x="180000" y="1131724"/>
            <a:ext cx="6498000" cy="0"/>
          </a:xfrm>
          <a:prstGeom prst="line">
            <a:avLst/>
          </a:prstGeom>
          <a:ln w="63500">
            <a:solidFill>
              <a:srgbClr val="FF00A9"/>
            </a:solidFill>
          </a:ln>
        </p:spPr>
        <p:style>
          <a:lnRef idx="1">
            <a:schemeClr val="accent1"/>
          </a:lnRef>
          <a:fillRef idx="0">
            <a:schemeClr val="accent1"/>
          </a:fillRef>
          <a:effectRef idx="0">
            <a:schemeClr val="accent1"/>
          </a:effectRef>
          <a:fontRef idx="minor">
            <a:schemeClr val="tx1"/>
          </a:fontRef>
        </p:style>
      </p:cxnSp>
      <p:cxnSp>
        <p:nvCxnSpPr>
          <p:cNvPr id="7" name="slash"/>
          <p:cNvCxnSpPr/>
          <p:nvPr/>
        </p:nvCxnSpPr>
        <p:spPr>
          <a:xfrm flipV="1">
            <a:off x="1405946" y="1131725"/>
            <a:ext cx="597257" cy="597256"/>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14" name="line"/>
          <p:cNvCxnSpPr/>
          <p:nvPr/>
        </p:nvCxnSpPr>
        <p:spPr>
          <a:xfrm>
            <a:off x="209492" y="1728981"/>
            <a:ext cx="1196454" cy="0"/>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cxnSp>
        <p:nvCxnSpPr>
          <p:cNvPr id="22" name="slash"/>
          <p:cNvCxnSpPr/>
          <p:nvPr/>
        </p:nvCxnSpPr>
        <p:spPr>
          <a:xfrm flipH="1" flipV="1">
            <a:off x="5806022" y="1131725"/>
            <a:ext cx="871978" cy="871978"/>
          </a:xfrm>
          <a:prstGeom prst="line">
            <a:avLst/>
          </a:prstGeom>
          <a:ln w="63500" cap="rnd">
            <a:solidFill>
              <a:srgbClr val="FF00A9"/>
            </a:solidFill>
            <a:round/>
          </a:ln>
        </p:spPr>
        <p:style>
          <a:lnRef idx="1">
            <a:schemeClr val="accent1"/>
          </a:lnRef>
          <a:fillRef idx="0">
            <a:schemeClr val="accent1"/>
          </a:fillRef>
          <a:effectRef idx="0">
            <a:schemeClr val="accent1"/>
          </a:effectRef>
          <a:fontRef idx="minor">
            <a:schemeClr val="tx1"/>
          </a:fontRef>
        </p:style>
      </p:cxnSp>
      <p:sp>
        <p:nvSpPr>
          <p:cNvPr id="36" name="class"/>
          <p:cNvSpPr txBox="1"/>
          <p:nvPr/>
        </p:nvSpPr>
        <p:spPr>
          <a:xfrm>
            <a:off x="180000" y="9113470"/>
            <a:ext cx="6498000" cy="613130"/>
          </a:xfrm>
          <a:prstGeom prst="rect">
            <a:avLst/>
          </a:prstGeom>
          <a:noFill/>
        </p:spPr>
        <p:txBody>
          <a:bodyPr wrap="square" lIns="0" tIns="151200" rIns="248400" bIns="151200" rtlCol="0" anchor="ctr">
            <a:spAutoFit/>
          </a:bodyPr>
          <a:lstStyle/>
          <a:p>
            <a:pPr algn="r"/>
            <a:r>
              <a:rPr lang="en-GB" sz="2000" dirty="0" smtClean="0">
                <a:solidFill>
                  <a:srgbClr val="FF00A9"/>
                </a:solidFill>
                <a:latin typeface="Whitney" pitchFamily="50" charset="0"/>
                <a:cs typeface="Rajdhani" panose="02000000000000000000" pitchFamily="2" charset="0"/>
              </a:rPr>
              <a:t>SPELL / SWIFT</a:t>
            </a:r>
            <a:endParaRPr lang="en-GB" sz="2000" dirty="0">
              <a:solidFill>
                <a:srgbClr val="FF00A9"/>
              </a:solidFill>
              <a:latin typeface="Whitney" pitchFamily="50" charset="0"/>
              <a:cs typeface="Rajdhani" panose="02000000000000000000" pitchFamily="2" charset="0"/>
            </a:endParaRPr>
          </a:p>
        </p:txBody>
      </p:sp>
      <p:sp>
        <p:nvSpPr>
          <p:cNvPr id="34" name="desc"/>
          <p:cNvSpPr txBox="1"/>
          <p:nvPr/>
        </p:nvSpPr>
        <p:spPr>
          <a:xfrm>
            <a:off x="180000" y="6860629"/>
            <a:ext cx="6498000" cy="865167"/>
          </a:xfrm>
          <a:prstGeom prst="rect">
            <a:avLst/>
          </a:prstGeom>
          <a:noFill/>
        </p:spPr>
        <p:txBody>
          <a:bodyPr wrap="square" lIns="248400" tIns="151200" rIns="248400" bIns="248400" rtlCol="0" anchor="t">
            <a:spAutoFit/>
          </a:bodyPr>
          <a:lstStyle/>
          <a:p>
            <a:r>
              <a:rPr lang="en-GB" sz="3000" dirty="0" smtClean="0">
                <a:solidFill>
                  <a:srgbClr val="FF00A9"/>
                </a:solidFill>
                <a:latin typeface="Cafeteria" pitchFamily="50" charset="0"/>
                <a:cs typeface="Rajdhani" panose="02000000000000000000" pitchFamily="2" charset="0"/>
              </a:rPr>
              <a:t>Recover 400 health for each card you control.</a:t>
            </a:r>
            <a:endParaRPr lang="en-GB" sz="3000" dirty="0">
              <a:solidFill>
                <a:srgbClr val="FF00A9"/>
              </a:solidFill>
              <a:latin typeface="Cafeteria" pitchFamily="50" charset="0"/>
              <a:cs typeface="Rajdhani" panose="02000000000000000000" pitchFamily="2" charset="0"/>
            </a:endParaRPr>
          </a:p>
        </p:txBody>
      </p:sp>
      <p:sp>
        <p:nvSpPr>
          <p:cNvPr id="23" name="capt"/>
          <p:cNvSpPr txBox="1"/>
          <p:nvPr/>
        </p:nvSpPr>
        <p:spPr>
          <a:xfrm>
            <a:off x="6246123" y="1131725"/>
            <a:ext cx="431877" cy="587441"/>
          </a:xfrm>
          <a:prstGeom prst="rect">
            <a:avLst/>
          </a:prstGeom>
          <a:noFill/>
        </p:spPr>
        <p:txBody>
          <a:bodyPr wrap="none" lIns="144000" tIns="108000" rIns="144000" bIns="108000" rtlCol="0" anchor="t">
            <a:spAutoFit/>
          </a:bodyPr>
          <a:lstStyle/>
          <a:p>
            <a:pPr algn="r"/>
            <a:r>
              <a:rPr lang="zh-CN" altLang="en-US" sz="2400" b="1" dirty="0" smtClean="0">
                <a:solidFill>
                  <a:srgbClr val="FF00A9"/>
                </a:solidFill>
                <a:latin typeface="Sniglet" panose="04070505030100020000" pitchFamily="82" charset="0"/>
                <a:cs typeface="Rajdhani" panose="02000000000000000000" pitchFamily="2" charset="0"/>
              </a:rPr>
              <a:t>⚡</a:t>
            </a:r>
            <a:endParaRPr lang="en-GB" sz="2400" b="1" dirty="0">
              <a:solidFill>
                <a:srgbClr val="FF00A9"/>
              </a:solidFill>
              <a:latin typeface="Sniglet" panose="04070505030100020000" pitchFamily="82" charset="0"/>
              <a:cs typeface="Rajdhani" panose="02000000000000000000" pitchFamily="2" charset="0"/>
            </a:endParaRPr>
          </a:p>
        </p:txBody>
      </p:sp>
      <p:sp>
        <p:nvSpPr>
          <p:cNvPr id="16" name="power"/>
          <p:cNvSpPr txBox="1"/>
          <p:nvPr/>
        </p:nvSpPr>
        <p:spPr>
          <a:xfrm>
            <a:off x="180000" y="1131725"/>
            <a:ext cx="1343518" cy="597256"/>
          </a:xfrm>
          <a:prstGeom prst="rect">
            <a:avLst/>
          </a:prstGeom>
          <a:noFill/>
        </p:spPr>
        <p:txBody>
          <a:bodyPr wrap="none" lIns="216000" tIns="108000" rIns="216000" bIns="72000" rtlCol="0" anchor="t">
            <a:spAutoFit/>
          </a:bodyPr>
          <a:lstStyle/>
          <a:p>
            <a:r>
              <a:rPr lang="en-GB" sz="2700" dirty="0" smtClean="0">
                <a:solidFill>
                  <a:srgbClr val="FF00A9"/>
                </a:solidFill>
                <a:latin typeface="Sniglet" panose="04070505030100020000" pitchFamily="82" charset="0"/>
                <a:cs typeface="Rajdhani" panose="02000000000000000000" pitchFamily="2" charset="0"/>
              </a:rPr>
              <a:t>SPELL</a:t>
            </a:r>
            <a:endParaRPr lang="en-GB" sz="2700" dirty="0">
              <a:solidFill>
                <a:srgbClr val="FF00A9"/>
              </a:solidFill>
              <a:latin typeface="Sniglet" panose="04070505030100020000" pitchFamily="82" charset="0"/>
              <a:cs typeface="Rajdhani" panose="02000000000000000000" pitchFamily="2" charset="0"/>
            </a:endParaRPr>
          </a:p>
        </p:txBody>
      </p:sp>
      <p:sp>
        <p:nvSpPr>
          <p:cNvPr id="8" name="title"/>
          <p:cNvSpPr txBox="1"/>
          <p:nvPr/>
        </p:nvSpPr>
        <p:spPr>
          <a:xfrm>
            <a:off x="391673" y="307253"/>
            <a:ext cx="2391214" cy="699404"/>
          </a:xfrm>
          <a:prstGeom prst="rect">
            <a:avLst/>
          </a:prstGeom>
          <a:noFill/>
        </p:spPr>
        <p:txBody>
          <a:bodyPr wrap="none" lIns="72000" tIns="72000" rIns="72000" bIns="72000" rtlCol="0" anchor="ctr">
            <a:spAutoFit/>
          </a:bodyPr>
          <a:lstStyle/>
          <a:p>
            <a:r>
              <a:rPr lang="en-GB" sz="3600" dirty="0" smtClean="0">
                <a:solidFill>
                  <a:srgbClr val="FF00A9"/>
                </a:solidFill>
                <a:latin typeface="Patrick Hand SC" panose="00000500000000000000" pitchFamily="2" charset="0"/>
                <a:cs typeface="Rajdhani" panose="02000000000000000000" pitchFamily="2" charset="0"/>
              </a:rPr>
              <a:t>Health Boost</a:t>
            </a:r>
            <a:endParaRPr lang="en-GB" sz="3600" dirty="0">
              <a:solidFill>
                <a:srgbClr val="FF00A9"/>
              </a:solidFill>
              <a:latin typeface="Patrick Hand SC" panose="00000500000000000000" pitchFamily="2" charset="0"/>
              <a:cs typeface="Rajdhani" panose="02000000000000000000" pitchFamily="2" charset="0"/>
            </a:endParaRPr>
          </a:p>
        </p:txBody>
      </p:sp>
    </p:spTree>
    <p:extLst>
      <p:ext uri="{BB962C8B-B14F-4D97-AF65-F5344CB8AC3E}">
        <p14:creationId xmlns:p14="http://schemas.microsoft.com/office/powerpoint/2010/main" val="669348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Alpha IV">
  <a:themeElements>
    <a:clrScheme name="Custom 1">
      <a:dk1>
        <a:srgbClr val="00172A"/>
      </a:dk1>
      <a:lt1>
        <a:srgbClr val="FFFFFF"/>
      </a:lt1>
      <a:dk2>
        <a:srgbClr val="A9B0C2"/>
      </a:dk2>
      <a:lt2>
        <a:srgbClr val="FDFEFF"/>
      </a:lt2>
      <a:accent1>
        <a:srgbClr val="4090F1"/>
      </a:accent1>
      <a:accent2>
        <a:srgbClr val="FF0090"/>
      </a:accent2>
      <a:accent3>
        <a:srgbClr val="9040F1"/>
      </a:accent3>
      <a:accent4>
        <a:srgbClr val="40F190"/>
      </a:accent4>
      <a:accent5>
        <a:srgbClr val="40E0FF"/>
      </a:accent5>
      <a:accent6>
        <a:srgbClr val="FFC720"/>
      </a:accent6>
      <a:hlink>
        <a:srgbClr val="C0F0FF"/>
      </a:hlink>
      <a:folHlink>
        <a:srgbClr val="9090F1"/>
      </a:folHlink>
    </a:clrScheme>
    <a:fontScheme name="Standard">
      <a:majorFont>
        <a:latin typeface="Montserrat Medium"/>
        <a:ea typeface="Noto Sans SC Medium"/>
        <a:cs typeface=""/>
      </a:majorFont>
      <a:minorFont>
        <a:latin typeface="Noto Sans"/>
        <a:ea typeface="Yuanti SC"/>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pha IV" id="{B3E49981-8997-4B8B-8F7C-909D32423E8F}" vid="{B1CCD72E-BDB3-4A32-B268-DFD2D1C1565C}"/>
    </a:ext>
  </a:extLst>
</a:theme>
</file>

<file path=docProps/app.xml><?xml version="1.0" encoding="utf-8"?>
<Properties xmlns="http://schemas.openxmlformats.org/officeDocument/2006/extended-properties" xmlns:vt="http://schemas.openxmlformats.org/officeDocument/2006/docPropsVTypes">
  <Template>Alpha IV</Template>
  <TotalTime>2183</TotalTime>
  <Words>10101</Words>
  <Application>Microsoft Office PowerPoint</Application>
  <PresentationFormat>A4 Paper (210x297 mm)</PresentationFormat>
  <Paragraphs>1235</Paragraphs>
  <Slides>239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239</vt:i4>
      </vt:variant>
    </vt:vector>
  </HeadingPairs>
  <TitlesOfParts>
    <vt:vector size="249" baseType="lpstr">
      <vt:lpstr>Yuanti SC</vt:lpstr>
      <vt:lpstr>Arial</vt:lpstr>
      <vt:lpstr>Cafeteria</vt:lpstr>
      <vt:lpstr>Noto Sans</vt:lpstr>
      <vt:lpstr>Patrick Hand SC</vt:lpstr>
      <vt:lpstr>Rajdhani</vt:lpstr>
      <vt:lpstr>Sniglet</vt:lpstr>
      <vt:lpstr>Whitney</vt:lpstr>
      <vt:lpstr>Whitney Book</vt:lpstr>
      <vt:lpstr>Alpha IV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Han</dc:creator>
  <cp:lastModifiedBy>Wu, Han</cp:lastModifiedBy>
  <cp:revision>1301</cp:revision>
  <dcterms:created xsi:type="dcterms:W3CDTF">2022-08-15T19:59:54Z</dcterms:created>
  <dcterms:modified xsi:type="dcterms:W3CDTF">2023-06-22T19:48:42Z</dcterms:modified>
</cp:coreProperties>
</file>