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EDEDE"/>
    <a:srgbClr val="3C8D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23" autoAdjust="0"/>
  </p:normalViewPr>
  <p:slideViewPr>
    <p:cSldViewPr snapToGrid="0">
      <p:cViewPr>
        <p:scale>
          <a:sx n="68" d="100"/>
          <a:sy n="68" d="100"/>
        </p:scale>
        <p:origin x="972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95DA-E698-7835-DFD3-BB3609CAA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740D-8C1F-6F8F-6EB8-DC3C888B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C1BB-2047-027A-76E3-35F3A97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7DF4-7A3C-DC0F-557C-1A5B715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B717-05AC-B7FD-B86A-DC7B428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5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66AF-BFC0-D261-4294-2D3083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3FD6-C984-800D-F1B3-5717D379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03E5-8444-F997-37BD-58DB2F6B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84A1-65AC-3BE1-0C52-D047942D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111E-0DAB-4B6A-7DBA-CF56DFFE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9E5A-AEAB-12A7-9799-7EB8C5A3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5A70-84A6-A0D9-7DAB-37B99411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5705-6AE9-0F48-507B-8EA13126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8639-DE4D-E696-6423-5084E126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DDFC-42BE-F819-0785-C9F00ED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9341-F8CF-3DB4-B927-00CE691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06BC-D694-501A-D39C-0411B5EB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BE21-040A-37D3-73A6-052FD82F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9891-9A33-7111-740C-7C24CF19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96E5-29B9-0D92-DCC3-8BB02BB6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2689-D2A5-5A30-93DA-BB989BB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3B8E-2B6E-F565-A00A-C3990BB2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BA86-6535-995B-638E-260966D6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29FF-5E0F-6F4E-E9AC-F693766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0637-E824-4DA2-AE45-DBB1FCEB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93A6-A7CF-96F5-D03A-BFACB17A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66A0-3B43-4F39-069F-9740B91E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EE48-8067-FAF2-0C7E-178A7584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AB0C-C676-D465-B7FB-40B1DB4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0607-ABF8-9CD7-A576-72BFEE9E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0120-11A2-BE67-4875-3DA46C1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1B3-4157-AE46-AD6D-26887DB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61C5-0498-0F4F-3013-796A8D5A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3F2A-FDA6-4B5C-0C93-F26F6600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682DB-3C49-1720-EE64-9739B88B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BFB43-6FDF-BF20-66EF-A517F5934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1856-F291-675B-B0A1-0DB43B1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0222-8047-E51A-0352-CFBFA12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7DD96-68CB-CBEF-CA38-3AE01F1C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6B9-87A8-A469-C517-14C647E2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E8C49-AAE7-97CE-57A7-273258B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3068-D86D-EA1B-47A6-954422FC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E418-1890-13A7-97E4-A8534F75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9E36A-64FB-07E8-6E42-2B45C139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81A34-BB35-886E-5842-37DA63B4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6E04-DD75-55A3-E48C-C491BCE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CE0-5B58-C3E5-9BB7-35433ED5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9E38-4458-016E-F2FE-52948C52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6387-E921-2005-0EE0-21C0D0DD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7165-8689-4CD3-DBE0-C823D3CD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6417-E911-D795-1F0E-D7914EF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6846-582C-57A8-3FB0-78E0EFA0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6539-71BD-96D7-52A2-99D5EA00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EF21-73A5-B945-62F4-ADCC508F4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0093-BAFF-15A3-AF9A-0B037BB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A605-5926-2E37-ECB4-EE5D5A13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6203-78BC-BE56-E992-A54DFE74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B92F-C9D0-17DC-3FFF-417E9C2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E0A6F-2919-2840-8AD1-B721D02E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1FA0-5D36-7D60-C1B1-182D8BE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745B-C11F-FC11-6C89-4F39A9955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A02C1-9A06-452D-9069-E428247CCD0E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EEDE-A7AF-D1B1-028F-37A27B53D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56F0-5368-B996-202B-AAD00A64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5ED4BBA2-D51F-A5AF-21F1-6A6D24D0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449" t="18695" r="9449" b="29278"/>
          <a:stretch/>
        </p:blipFill>
        <p:spPr>
          <a:xfrm>
            <a:off x="2303360" y="2538746"/>
            <a:ext cx="7488000" cy="20456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05A578-A628-0F4D-50B9-DC42B5980863}"/>
              </a:ext>
            </a:extLst>
          </p:cNvPr>
          <p:cNvSpPr/>
          <p:nvPr/>
        </p:nvSpPr>
        <p:spPr>
          <a:xfrm>
            <a:off x="1395370" y="2193722"/>
            <a:ext cx="9401262" cy="247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45236075-88F5-46FE-ABDF-8D661865E2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106" t="51270" r="40106" b="32302"/>
          <a:stretch/>
        </p:blipFill>
        <p:spPr>
          <a:xfrm>
            <a:off x="9523097" y="2641996"/>
            <a:ext cx="607018" cy="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620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3807C-021C-E908-DF8B-7B1DB9D18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E1B04-631A-6507-93C5-683AAA9ECC2E}"/>
              </a:ext>
            </a:extLst>
          </p:cNvPr>
          <p:cNvSpPr/>
          <p:nvPr/>
        </p:nvSpPr>
        <p:spPr>
          <a:xfrm>
            <a:off x="1395370" y="2193722"/>
            <a:ext cx="9401262" cy="24705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D0367-F395-3E71-7730-DBD084EA1E54}"/>
              </a:ext>
            </a:extLst>
          </p:cNvPr>
          <p:cNvSpPr txBox="1"/>
          <p:nvPr/>
        </p:nvSpPr>
        <p:spPr>
          <a:xfrm>
            <a:off x="2555608" y="2274838"/>
            <a:ext cx="7080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integrity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9146880-66DC-BD38-74C0-542A8155F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06" t="51270" r="40106" b="32302"/>
          <a:stretch/>
        </p:blipFill>
        <p:spPr>
          <a:xfrm>
            <a:off x="9523097" y="2641996"/>
            <a:ext cx="607018" cy="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11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6EFA0-1E57-A881-4E9C-28F9E813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95BCC5-5308-81CC-1F76-1B123A1A840F}"/>
              </a:ext>
            </a:extLst>
          </p:cNvPr>
          <p:cNvSpPr/>
          <p:nvPr/>
        </p:nvSpPr>
        <p:spPr>
          <a:xfrm>
            <a:off x="506186" y="1983996"/>
            <a:ext cx="11179628" cy="2890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55817C-BC2C-ACD9-0772-F10CD9F25D8B}"/>
              </a:ext>
            </a:extLst>
          </p:cNvPr>
          <p:cNvSpPr txBox="1"/>
          <p:nvPr/>
        </p:nvSpPr>
        <p:spPr>
          <a:xfrm>
            <a:off x="2555608" y="2274838"/>
            <a:ext cx="70807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400" dirty="0"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integrity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36715206-59B2-F02A-EF54-2ED0C89F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106" t="51270" r="40106" b="32302"/>
          <a:stretch/>
        </p:blipFill>
        <p:spPr>
          <a:xfrm>
            <a:off x="9523097" y="2641996"/>
            <a:ext cx="607018" cy="7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669169"/>
      </p:ext>
    </p:extLst>
  </p:cSld>
  <p:clrMapOvr>
    <a:masterClrMapping/>
  </p:clrMapOvr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B8"/>
      </a:dk2>
      <a:lt2>
        <a:srgbClr val="FFF0C0"/>
      </a:lt2>
      <a:accent1>
        <a:srgbClr val="4090F1"/>
      </a:accent1>
      <a:accent2>
        <a:srgbClr val="FF0090"/>
      </a:accent2>
      <a:accent3>
        <a:srgbClr val="40F190"/>
      </a:accent3>
      <a:accent4>
        <a:srgbClr val="9040F1"/>
      </a:accent4>
      <a:accent5>
        <a:srgbClr val="40E0FF"/>
      </a:accent5>
      <a:accent6>
        <a:srgbClr val="FFC720"/>
      </a:accent6>
      <a:hlink>
        <a:srgbClr val="C0F0FF"/>
      </a:hlink>
      <a:folHlink>
        <a:srgbClr val="C7C7FF"/>
      </a:folHlink>
    </a:clrScheme>
    <a:fontScheme name="Neox">
      <a:majorFont>
        <a:latin typeface="Geologica"/>
        <a:ea typeface="Noto Sans SC Medium"/>
        <a:cs typeface=""/>
      </a:majorFont>
      <a:minorFont>
        <a:latin typeface="Abel"/>
        <a:ea typeface="Noto Sans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" id="{10934F71-6B25-4254-87D3-99BF45E5FDB6}" vid="{B8BF864B-B2C2-42F0-8981-5BBA47F29F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626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Abel</vt:lpstr>
      <vt:lpstr>Arial</vt:lpstr>
      <vt:lpstr>CMU Serif</vt:lpstr>
      <vt:lpstr>Geologica</vt:lpstr>
      <vt:lpstr>Nova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revision>5</cp:revision>
  <dcterms:created xsi:type="dcterms:W3CDTF">2024-12-05T07:24:31Z</dcterms:created>
  <dcterms:modified xsi:type="dcterms:W3CDTF">2024-12-05T21:19:07Z</dcterms:modified>
</cp:coreProperties>
</file>