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65" r:id="rId3"/>
    <p:sldId id="257" r:id="rId4"/>
    <p:sldId id="266" r:id="rId5"/>
    <p:sldId id="258" r:id="rId6"/>
    <p:sldId id="261" r:id="rId7"/>
    <p:sldId id="260" r:id="rId8"/>
    <p:sldId id="262" r:id="rId9"/>
    <p:sldId id="259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F1"/>
    <a:srgbClr val="C7F0FF"/>
    <a:srgbClr val="404090"/>
    <a:srgbClr val="2581D8"/>
    <a:srgbClr val="1C8CEE"/>
    <a:srgbClr val="FFD300"/>
    <a:srgbClr val="FEDC00"/>
    <a:srgbClr val="0596F9"/>
    <a:srgbClr val="011627"/>
    <a:srgbClr val="C7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3247" y="2284992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 rot="20593713">
            <a:off x="6092658" y="246529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593713" flipH="1">
            <a:off x="5232370" y="2700780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593713">
            <a:off x="5967657" y="238076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593713" flipH="1">
            <a:off x="5149966" y="2627198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rgbClr val="258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2800" y="2675467"/>
            <a:ext cx="7128933" cy="301398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5247" y="2887211"/>
            <a:ext cx="5501506" cy="1083579"/>
          </a:xfrm>
          <a:prstGeom prst="rect">
            <a:avLst/>
          </a:prstGeom>
          <a:solidFill>
            <a:srgbClr val="0116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 smtClean="0">
                <a:solidFill>
                  <a:srgbClr val="C792EA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Freeform 5"/>
          <p:cNvSpPr/>
          <p:nvPr/>
        </p:nvSpPr>
        <p:spPr>
          <a:xfrm>
            <a:off x="2857948" y="3657600"/>
            <a:ext cx="4897143" cy="1582103"/>
          </a:xfrm>
          <a:custGeom>
            <a:avLst/>
            <a:gdLst>
              <a:gd name="connsiteX0" fmla="*/ 1515533 w 1515533"/>
              <a:gd name="connsiteY0" fmla="*/ 169333 h 452104"/>
              <a:gd name="connsiteX1" fmla="*/ 817033 w 1515533"/>
              <a:gd name="connsiteY1" fmla="*/ 448733 h 452104"/>
              <a:gd name="connsiteX2" fmla="*/ 0 w 1515533"/>
              <a:gd name="connsiteY2" fmla="*/ 0 h 452104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489618">
                <a:moveTo>
                  <a:pt x="1515533" y="169333"/>
                </a:moveTo>
                <a:cubicBezTo>
                  <a:pt x="1292577" y="323144"/>
                  <a:pt x="1010356" y="515055"/>
                  <a:pt x="757767" y="486833"/>
                </a:cubicBezTo>
                <a:cubicBezTo>
                  <a:pt x="505178" y="458611"/>
                  <a:pt x="282222" y="320322"/>
                  <a:pt x="0" y="0"/>
                </a:cubicBezTo>
              </a:path>
            </a:pathLst>
          </a:custGeom>
          <a:noFill/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7072543" y="4034290"/>
            <a:ext cx="137627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rgbClr val="1C8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2290824"/>
            <a:ext cx="9566694" cy="227635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40409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38744" y="2342138"/>
            <a:ext cx="2173724" cy="217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593713">
            <a:off x="2916894" y="2501556"/>
            <a:ext cx="648304" cy="1492330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 rot="20593713" flipH="1">
            <a:off x="2156265" y="2709760"/>
            <a:ext cx="648304" cy="1492330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593713">
            <a:off x="2806374" y="2426818"/>
            <a:ext cx="648304" cy="1492330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rot="20593713" flipH="1">
            <a:off x="2083407" y="2644702"/>
            <a:ext cx="648304" cy="1492330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rgbClr val="258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085326" y="2479058"/>
            <a:ext cx="5315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err="1" smtClean="0">
                <a:gradFill flip="none" rotWithShape="1">
                  <a:gsLst>
                    <a:gs pos="0">
                      <a:srgbClr val="C7F0FF"/>
                    </a:gs>
                    <a:gs pos="95000">
                      <a:srgbClr val="9090F1"/>
                    </a:gs>
                  </a:gsLst>
                  <a:lin ang="10800000" scaled="1"/>
                  <a:tileRect/>
                </a:gradFill>
                <a:latin typeface="Geologica Thin" pitchFamily="2" charset="0"/>
                <a:ea typeface="Roboto Mono" panose="00000009000000000000" pitchFamily="49" charset="0"/>
                <a:cs typeface="Shantell Sans" pitchFamily="2" charset="0"/>
              </a:rPr>
              <a:t>pyco</a:t>
            </a:r>
            <a:r>
              <a:rPr lang="en-GB" sz="8000" dirty="0" err="1" smtClean="0">
                <a:solidFill>
                  <a:schemeClr val="bg1">
                    <a:alpha val="31000"/>
                  </a:schemeClr>
                </a:solidFill>
                <a:latin typeface="Geologica Thin" pitchFamily="2" charset="0"/>
                <a:ea typeface="Roboto Mono" panose="00000009000000000000" pitchFamily="49" charset="0"/>
                <a:cs typeface="Shantell Sans" pitchFamily="2" charset="0"/>
              </a:rPr>
              <a:t>:</a:t>
            </a:r>
            <a:r>
              <a:rPr lang="en-GB" sz="8000" dirty="0" err="1" smtClean="0">
                <a:gradFill flip="none" rotWithShape="1">
                  <a:gsLst>
                    <a:gs pos="0">
                      <a:srgbClr val="C7F0FF"/>
                    </a:gs>
                    <a:gs pos="95000">
                      <a:srgbClr val="9090F1"/>
                    </a:gs>
                  </a:gsLst>
                  <a:lin ang="10800000" scaled="1"/>
                  <a:tileRect/>
                </a:gradFill>
                <a:latin typeface="Geologica Thin" pitchFamily="2" charset="0"/>
                <a:ea typeface="Roboto Mono" panose="00000009000000000000" pitchFamily="49" charset="0"/>
                <a:cs typeface="Shantell Sans" pitchFamily="2" charset="0"/>
              </a:rPr>
              <a:t>bytes</a:t>
            </a:r>
            <a:endParaRPr lang="en-GB" sz="8000" dirty="0">
              <a:gradFill flip="none" rotWithShape="1">
                <a:gsLst>
                  <a:gs pos="0">
                    <a:srgbClr val="C7F0FF"/>
                  </a:gs>
                  <a:gs pos="95000">
                    <a:srgbClr val="9090F1"/>
                  </a:gs>
                </a:gsLst>
                <a:lin ang="10800000" scaled="1"/>
                <a:tileRect/>
              </a:gradFill>
              <a:latin typeface="Geologica Thin" pitchFamily="2" charset="0"/>
              <a:ea typeface="Roboto Mono" panose="00000009000000000000" pitchFamily="49" charset="0"/>
              <a:cs typeface="Shantell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1274" y="3863332"/>
            <a:ext cx="6372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Overpass" pitchFamily="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Overpass" pitchFamily="2" charset="0"/>
              </a:rPr>
              <a:t>xploring the magic of Python, week by </a:t>
            </a:r>
            <a:r>
              <a:rPr lang="en-GB" sz="2000" dirty="0" smtClean="0">
                <a:solidFill>
                  <a:schemeClr val="bg1"/>
                </a:solidFill>
                <a:latin typeface="Overpass" pitchFamily="2" charset="0"/>
              </a:rPr>
              <a:t>week          </a:t>
            </a:r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669" y="1169855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WELCOME TO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5030"/>
            <a:ext cx="12192000" cy="5727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123950"/>
            <a:ext cx="10067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146</TotalTime>
  <Words>172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Yuanti SC</vt:lpstr>
      <vt:lpstr>Arial</vt:lpstr>
      <vt:lpstr>Consolas</vt:lpstr>
      <vt:lpstr>Geologica Thin</vt:lpstr>
      <vt:lpstr>Kalam</vt:lpstr>
      <vt:lpstr>Montserrat Medium</vt:lpstr>
      <vt:lpstr>Noto Sans</vt:lpstr>
      <vt:lpstr>Overpass</vt:lpstr>
      <vt:lpstr>Roboto Mono</vt:lpstr>
      <vt:lpstr>Shantell Sans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Administrator</cp:lastModifiedBy>
  <cp:revision>45</cp:revision>
  <dcterms:created xsi:type="dcterms:W3CDTF">2024-05-22T17:18:46Z</dcterms:created>
  <dcterms:modified xsi:type="dcterms:W3CDTF">2024-10-15T19:01:25Z</dcterms:modified>
</cp:coreProperties>
</file>