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61" r:id="rId5"/>
    <p:sldId id="260" r:id="rId6"/>
    <p:sldId id="262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627"/>
    <a:srgbClr val="9090F1"/>
    <a:srgbClr val="C7C7FF"/>
    <a:srgbClr val="C7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26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0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900" kern="1200" dirty="0">
          <a:solidFill>
            <a:schemeClr val="bg1"/>
          </a:solidFill>
          <a:latin typeface="Montserrat Medium" panose="00000600000000000000" pitchFamily="2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561758" rtl="0" eaLnBrk="1" latinLnBrk="0" hangingPunct="1">
        <a:lnSpc>
          <a:spcPct val="90000"/>
        </a:lnSpc>
        <a:spcBef>
          <a:spcPct val="0"/>
        </a:spcBef>
        <a:buNone/>
        <a:defRPr sz="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40" indent="-140440" algn="l" defTabSz="561758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319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198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3pPr>
      <a:lvl4pPr marL="983077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956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835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714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593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7472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79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758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637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516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39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527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615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703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 rot="20407499">
            <a:off x="6087817" y="2439903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 rot="20407499" flipH="1">
            <a:off x="5241539" y="2721617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771846" y="2258643"/>
            <a:ext cx="2458528" cy="2458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 rot="20407499">
            <a:off x="5958422" y="236226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 rot="20407499" flipH="1">
            <a:off x="5155274" y="265260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3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388851"/>
            <a:ext cx="9566694" cy="22763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043797"/>
            <a:ext cx="9566694" cy="2621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1821" y="1169855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INTRODUCING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043797"/>
            <a:ext cx="9566694" cy="2621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6669" y="1169855"/>
            <a:ext cx="167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WELCOME TO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57532" y="2286000"/>
            <a:ext cx="1027693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30586" y="2397949"/>
            <a:ext cx="100591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class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__slots__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[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"_days"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def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aiter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/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*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1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flavour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"Welcome to </a:t>
            </a:r>
            <a:r>
              <a:rPr lang="en-GB" sz="1600" dirty="0" err="1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pycobytes</a:t>
            </a:r>
            <a:r>
              <a:rPr lang="en-GB" sz="1600" dirty="0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!"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 </a:t>
            </a:r>
            <a:r>
              <a:rPr lang="en-GB" sz="1600" dirty="0">
                <a:solidFill>
                  <a:srgbClr val="C1FF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-&gt;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'''You’ve never seen Python like this~'''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i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day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enumerate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_days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yield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(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await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chemeClr val="accent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post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(i)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post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start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(day))</a:t>
            </a:r>
            <a:endParaRPr lang="en-GB" sz="1600" b="0" dirty="0">
              <a:solidFill>
                <a:srgbClr val="FFFFFF"/>
              </a:solidFill>
              <a:effectLst/>
              <a:latin typeface="Consolas" panose="020B0609020204030204" pitchFamily="49" charset="0"/>
              <a:ea typeface="Roboto Mono" panose="00000009000000000000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7532" y="4572001"/>
            <a:ext cx="10276936" cy="33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Looks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scary,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right?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Don’t worry,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we’ll be delving into all this deliciousness ;D</a:t>
            </a:r>
            <a:endParaRPr lang="en-GB" sz="1200" dirty="0">
              <a:solidFill>
                <a:schemeClr val="tx2">
                  <a:lumMod val="60000"/>
                  <a:lumOff val="40000"/>
                </a:schemeClr>
              </a:solidFill>
              <a:latin typeface="Sniglet" panose="04070505030100020000" pitchFamily="82" charset="0"/>
              <a:cs typeface="Kala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65030"/>
            <a:ext cx="12192000" cy="57279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123950"/>
            <a:ext cx="100679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2800" y="2675467"/>
            <a:ext cx="7128933" cy="3013980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45247" y="2887211"/>
            <a:ext cx="5501506" cy="1083579"/>
          </a:xfrm>
          <a:prstGeom prst="rect">
            <a:avLst/>
          </a:prstGeom>
          <a:solidFill>
            <a:srgbClr val="0116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numbers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 smtClean="0">
                <a:solidFill>
                  <a:srgbClr val="C792EA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Freeform 5"/>
          <p:cNvSpPr/>
          <p:nvPr/>
        </p:nvSpPr>
        <p:spPr>
          <a:xfrm>
            <a:off x="2857948" y="3657600"/>
            <a:ext cx="4897143" cy="1582103"/>
          </a:xfrm>
          <a:custGeom>
            <a:avLst/>
            <a:gdLst>
              <a:gd name="connsiteX0" fmla="*/ 1515533 w 1515533"/>
              <a:gd name="connsiteY0" fmla="*/ 169333 h 452104"/>
              <a:gd name="connsiteX1" fmla="*/ 817033 w 1515533"/>
              <a:gd name="connsiteY1" fmla="*/ 448733 h 452104"/>
              <a:gd name="connsiteX2" fmla="*/ 0 w 1515533"/>
              <a:gd name="connsiteY2" fmla="*/ 0 h 452104"/>
              <a:gd name="connsiteX0" fmla="*/ 1515533 w 1515533"/>
              <a:gd name="connsiteY0" fmla="*/ 169333 h 489618"/>
              <a:gd name="connsiteX1" fmla="*/ 757767 w 1515533"/>
              <a:gd name="connsiteY1" fmla="*/ 486833 h 489618"/>
              <a:gd name="connsiteX2" fmla="*/ 0 w 1515533"/>
              <a:gd name="connsiteY2" fmla="*/ 0 h 489618"/>
              <a:gd name="connsiteX0" fmla="*/ 1515533 w 1515533"/>
              <a:gd name="connsiteY0" fmla="*/ 169333 h 489618"/>
              <a:gd name="connsiteX1" fmla="*/ 757767 w 1515533"/>
              <a:gd name="connsiteY1" fmla="*/ 486833 h 489618"/>
              <a:gd name="connsiteX2" fmla="*/ 0 w 1515533"/>
              <a:gd name="connsiteY2" fmla="*/ 0 h 48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489618">
                <a:moveTo>
                  <a:pt x="1515533" y="169333"/>
                </a:moveTo>
                <a:cubicBezTo>
                  <a:pt x="1292577" y="323144"/>
                  <a:pt x="1010356" y="515055"/>
                  <a:pt x="757767" y="486833"/>
                </a:cubicBezTo>
                <a:cubicBezTo>
                  <a:pt x="505178" y="458611"/>
                  <a:pt x="282222" y="320322"/>
                  <a:pt x="0" y="0"/>
                </a:cubicBezTo>
              </a:path>
            </a:pathLst>
          </a:custGeom>
          <a:noFill/>
          <a:ln w="6350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7072543" y="4034290"/>
            <a:ext cx="1376276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">
  <a:themeElements>
    <a:clrScheme name="Nova">
      <a:dk1>
        <a:srgbClr val="00172A"/>
      </a:dk1>
      <a:lt1>
        <a:srgbClr val="FFFFFF"/>
      </a:lt1>
      <a:dk2>
        <a:srgbClr val="A9B0C2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C0F0FF"/>
      </a:hlink>
      <a:folHlink>
        <a:srgbClr val="9090F1"/>
      </a:folHlink>
    </a:clrScheme>
    <a:fontScheme name="Custom 1">
      <a:majorFont>
        <a:latin typeface="Montserrat Medium"/>
        <a:ea typeface="Noto Sans SC Regular"/>
        <a:cs typeface=""/>
      </a:majorFont>
      <a:minorFont>
        <a:latin typeface="Abel"/>
        <a:ea typeface="Yuanti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a" id="{B96E6425-A16B-4378-B3FA-4ADBD1115D7B}" vid="{5EA739E8-482D-4A3B-9FF2-715D176D792D}"/>
    </a:ext>
  </a:extLst>
</a:theme>
</file>

<file path=ppt/theme/theme2.xml><?xml version="1.0" encoding="utf-8"?>
<a:theme xmlns:a="http://schemas.openxmlformats.org/drawingml/2006/main" name="Alpha IV">
  <a:themeElements>
    <a:clrScheme name="Custom 1">
      <a:dk1>
        <a:srgbClr val="00172A"/>
      </a:dk1>
      <a:lt1>
        <a:srgbClr val="FFFFFF"/>
      </a:lt1>
      <a:dk2>
        <a:srgbClr val="A9B0B8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9090F1"/>
      </a:hlink>
      <a:folHlink>
        <a:srgbClr val="9090F1"/>
      </a:folHlink>
    </a:clrScheme>
    <a:fontScheme name="Standard">
      <a:majorFont>
        <a:latin typeface="Montserrat Medium"/>
        <a:ea typeface="Noto Sans SC Medium"/>
        <a:cs typeface=""/>
      </a:majorFont>
      <a:minorFont>
        <a:latin typeface="Noto Sans"/>
        <a:ea typeface="Yuanti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pha IV" id="{3E2AE266-2CBB-4100-B1B0-D9D328B58B2C}" vid="{4CE2B6E0-FA5C-4829-B764-B987E65C6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</Template>
  <TotalTime>125</TotalTime>
  <Words>161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Yuanti SC</vt:lpstr>
      <vt:lpstr>Arial</vt:lpstr>
      <vt:lpstr>Consolas</vt:lpstr>
      <vt:lpstr>Kalam</vt:lpstr>
      <vt:lpstr>Montserrat Medium</vt:lpstr>
      <vt:lpstr>Noto Sans</vt:lpstr>
      <vt:lpstr>Roboto Mono</vt:lpstr>
      <vt:lpstr>Sniglet</vt:lpstr>
      <vt:lpstr>Nova</vt:lpstr>
      <vt:lpstr>Alpha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Han</dc:creator>
  <cp:lastModifiedBy>Administrator</cp:lastModifiedBy>
  <cp:revision>34</cp:revision>
  <dcterms:created xsi:type="dcterms:W3CDTF">2024-05-22T17:18:46Z</dcterms:created>
  <dcterms:modified xsi:type="dcterms:W3CDTF">2024-06-23T18:21:38Z</dcterms:modified>
</cp:coreProperties>
</file>