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6" r:id="rId2"/>
  </p:sldMasterIdLst>
  <p:sldIdLst>
    <p:sldId id="257" r:id="rId3"/>
    <p:sldId id="258" r:id="rId4"/>
    <p:sldId id="261" r:id="rId5"/>
    <p:sldId id="260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627"/>
    <a:srgbClr val="9090F1"/>
    <a:srgbClr val="C7C7FF"/>
    <a:srgbClr val="C7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2684" y="-1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372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26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08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6900" kern="1200" dirty="0">
          <a:solidFill>
            <a:schemeClr val="bg1"/>
          </a:solidFill>
          <a:latin typeface="Montserrat Medium" panose="00000600000000000000" pitchFamily="2" charset="0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94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561758" rtl="0" eaLnBrk="1" latinLnBrk="0" hangingPunct="1">
        <a:lnSpc>
          <a:spcPct val="90000"/>
        </a:lnSpc>
        <a:spcBef>
          <a:spcPct val="0"/>
        </a:spcBef>
        <a:buNone/>
        <a:defRPr sz="27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0440" indent="-140440" algn="l" defTabSz="561758" rtl="0" eaLnBrk="1" latinLnBrk="0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1720" kern="1200">
          <a:solidFill>
            <a:schemeClr val="tx1"/>
          </a:solidFill>
          <a:latin typeface="+mn-lt"/>
          <a:ea typeface="+mn-ea"/>
          <a:cs typeface="+mn-cs"/>
        </a:defRPr>
      </a:lvl1pPr>
      <a:lvl2pPr marL="421319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474" kern="1200">
          <a:solidFill>
            <a:schemeClr val="tx1"/>
          </a:solidFill>
          <a:latin typeface="+mn-lt"/>
          <a:ea typeface="+mn-ea"/>
          <a:cs typeface="+mn-cs"/>
        </a:defRPr>
      </a:lvl2pPr>
      <a:lvl3pPr marL="702198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229" kern="1200">
          <a:solidFill>
            <a:schemeClr val="tx1"/>
          </a:solidFill>
          <a:latin typeface="+mn-lt"/>
          <a:ea typeface="+mn-ea"/>
          <a:cs typeface="+mn-cs"/>
        </a:defRPr>
      </a:lvl3pPr>
      <a:lvl4pPr marL="983077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4pPr>
      <a:lvl5pPr marL="1263956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5pPr>
      <a:lvl6pPr marL="1544835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6pPr>
      <a:lvl7pPr marL="1825714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7pPr>
      <a:lvl8pPr marL="2106593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8pPr>
      <a:lvl9pPr marL="2387472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1pPr>
      <a:lvl2pPr marL="280879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2pPr>
      <a:lvl3pPr marL="561758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3pPr>
      <a:lvl4pPr marL="842637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4pPr>
      <a:lvl5pPr marL="1123516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5pPr>
      <a:lvl6pPr marL="1404395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6pPr>
      <a:lvl7pPr marL="1685275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7pPr>
      <a:lvl8pPr marL="1966153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8pPr>
      <a:lvl9pPr marL="2247033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 rot="20407499">
            <a:off x="6087817" y="2439903"/>
            <a:ext cx="733246" cy="1687857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/>
        </p:nvSpPr>
        <p:spPr>
          <a:xfrm rot="20407499" flipH="1">
            <a:off x="5241539" y="2721617"/>
            <a:ext cx="733246" cy="1687857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771846" y="2258643"/>
            <a:ext cx="2458528" cy="2458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 5"/>
          <p:cNvSpPr/>
          <p:nvPr/>
        </p:nvSpPr>
        <p:spPr>
          <a:xfrm rot="20407499">
            <a:off x="5958422" y="2362265"/>
            <a:ext cx="733246" cy="1687857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 6"/>
          <p:cNvSpPr/>
          <p:nvPr/>
        </p:nvSpPr>
        <p:spPr>
          <a:xfrm rot="20407499" flipH="1">
            <a:off x="5155274" y="2652605"/>
            <a:ext cx="733246" cy="1687857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3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312653" y="1388851"/>
            <a:ext cx="9566694" cy="22763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 9"/>
          <p:cNvSpPr/>
          <p:nvPr/>
        </p:nvSpPr>
        <p:spPr>
          <a:xfrm rot="20407499">
            <a:off x="2901349" y="1535198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 rot="20407499" flipH="1">
            <a:off x="2434847" y="1690490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175934" y="1435280"/>
            <a:ext cx="1355238" cy="1355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/>
        </p:nvSpPr>
        <p:spPr>
          <a:xfrm rot="20407499">
            <a:off x="2830022" y="1492401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/>
          <p:cNvSpPr/>
          <p:nvPr/>
        </p:nvSpPr>
        <p:spPr>
          <a:xfrm rot="20407499" flipH="1">
            <a:off x="2387295" y="1652447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637505" y="1435280"/>
            <a:ext cx="5445723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9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pyco</a:t>
            </a:r>
            <a:r>
              <a:rPr lang="en-GB" sz="69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:</a:t>
            </a:r>
            <a:r>
              <a:rPr lang="en-GB" sz="6900" dirty="0" err="1" smtClean="0">
                <a:solidFill>
                  <a:srgbClr val="9090F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bytes</a:t>
            </a:r>
            <a:endParaRPr lang="en-GB" sz="6900" dirty="0">
              <a:solidFill>
                <a:srgbClr val="9090F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74129" y="2711468"/>
            <a:ext cx="5243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niglet" panose="04070505030100020000" pitchFamily="82" charset="0"/>
              </a:rPr>
              <a:t>e</a:t>
            </a:r>
            <a:r>
              <a:rPr lang="en-GB" sz="2000" dirty="0" smtClean="0">
                <a:solidFill>
                  <a:schemeClr val="bg1"/>
                </a:solidFill>
                <a:latin typeface="Sniglet" panose="04070505030100020000" pitchFamily="82" charset="0"/>
              </a:rPr>
              <a:t>xploring the magic of Python, week by week</a:t>
            </a:r>
            <a:endParaRPr lang="en-GB" sz="2000" dirty="0">
              <a:solidFill>
                <a:schemeClr val="bg1"/>
              </a:solidFill>
              <a:latin typeface="Sniglet" panose="04070505030100020000" pitchFamily="8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92071" y="323059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&gt;&gt;&gt;</a:t>
            </a:r>
            <a:endParaRPr lang="en-GB" sz="20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02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 rot="20407499">
            <a:off x="2901349" y="1535198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 rot="20407499" flipH="1">
            <a:off x="2434847" y="1690490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175934" y="1435280"/>
            <a:ext cx="1355238" cy="1355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/>
        </p:nvSpPr>
        <p:spPr>
          <a:xfrm rot="20407499">
            <a:off x="2830022" y="1492401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/>
          <p:cNvSpPr/>
          <p:nvPr/>
        </p:nvSpPr>
        <p:spPr>
          <a:xfrm rot="20407499" flipH="1">
            <a:off x="2387295" y="1652447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637505" y="1435280"/>
            <a:ext cx="5445723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9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pyco</a:t>
            </a:r>
            <a:r>
              <a:rPr lang="en-GB" sz="69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:</a:t>
            </a:r>
            <a:r>
              <a:rPr lang="en-GB" sz="6900" dirty="0" err="1" smtClean="0">
                <a:solidFill>
                  <a:srgbClr val="9090F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bytes</a:t>
            </a:r>
            <a:endParaRPr lang="en-GB" sz="6900" dirty="0">
              <a:solidFill>
                <a:srgbClr val="9090F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37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312653" y="1043797"/>
            <a:ext cx="9566694" cy="26214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637505" y="1435280"/>
            <a:ext cx="5445723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9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pyco</a:t>
            </a:r>
            <a:r>
              <a:rPr lang="en-GB" sz="69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:</a:t>
            </a:r>
            <a:r>
              <a:rPr lang="en-GB" sz="6900" dirty="0" err="1" smtClean="0">
                <a:solidFill>
                  <a:srgbClr val="9090F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bytes</a:t>
            </a:r>
            <a:endParaRPr lang="en-GB" sz="6900" dirty="0">
              <a:solidFill>
                <a:srgbClr val="9090F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74129" y="2711468"/>
            <a:ext cx="5243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niglet" panose="04070505030100020000" pitchFamily="82" charset="0"/>
              </a:rPr>
              <a:t>e</a:t>
            </a:r>
            <a:r>
              <a:rPr lang="en-GB" sz="2000" dirty="0" smtClean="0">
                <a:solidFill>
                  <a:schemeClr val="bg1"/>
                </a:solidFill>
                <a:latin typeface="Sniglet" panose="04070505030100020000" pitchFamily="82" charset="0"/>
              </a:rPr>
              <a:t>xploring the magic of Python, week by week</a:t>
            </a:r>
            <a:endParaRPr lang="en-GB" sz="2000" dirty="0">
              <a:solidFill>
                <a:schemeClr val="bg1"/>
              </a:solidFill>
              <a:latin typeface="Sniglet" panose="04070505030100020000" pitchFamily="8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92071" y="323059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&gt;&gt;&gt;</a:t>
            </a:r>
            <a:endParaRPr lang="en-GB" sz="20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31821" y="1169855"/>
            <a:ext cx="1728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tx2"/>
                </a:solidFill>
                <a:latin typeface="+mj-lt"/>
              </a:rPr>
              <a:t>INTRODUCING</a:t>
            </a:r>
            <a:endParaRPr lang="en-GB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" name="Freeform 10"/>
          <p:cNvSpPr/>
          <p:nvPr/>
        </p:nvSpPr>
        <p:spPr>
          <a:xfrm rot="20407499">
            <a:off x="2901349" y="1535198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/>
          <p:cNvSpPr/>
          <p:nvPr/>
        </p:nvSpPr>
        <p:spPr>
          <a:xfrm rot="20407499" flipH="1">
            <a:off x="2434847" y="1690490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175934" y="1435280"/>
            <a:ext cx="1355238" cy="1355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/>
          <p:cNvSpPr/>
          <p:nvPr/>
        </p:nvSpPr>
        <p:spPr>
          <a:xfrm rot="20407499">
            <a:off x="2830022" y="1492401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 19"/>
          <p:cNvSpPr/>
          <p:nvPr/>
        </p:nvSpPr>
        <p:spPr>
          <a:xfrm rot="20407499" flipH="1">
            <a:off x="2387295" y="1652447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312653" y="1043797"/>
            <a:ext cx="9566694" cy="26214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637505" y="1435280"/>
            <a:ext cx="5445723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9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pyco</a:t>
            </a:r>
            <a:r>
              <a:rPr lang="en-GB" sz="69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:</a:t>
            </a:r>
            <a:r>
              <a:rPr lang="en-GB" sz="6900" dirty="0" err="1" smtClean="0">
                <a:solidFill>
                  <a:srgbClr val="9090F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bytes</a:t>
            </a:r>
            <a:endParaRPr lang="en-GB" sz="6900" dirty="0">
              <a:solidFill>
                <a:srgbClr val="9090F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74129" y="2711468"/>
            <a:ext cx="5243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niglet" panose="04070505030100020000" pitchFamily="82" charset="0"/>
              </a:rPr>
              <a:t>e</a:t>
            </a:r>
            <a:r>
              <a:rPr lang="en-GB" sz="2000" dirty="0" smtClean="0">
                <a:solidFill>
                  <a:schemeClr val="bg1"/>
                </a:solidFill>
                <a:latin typeface="Sniglet" panose="04070505030100020000" pitchFamily="82" charset="0"/>
              </a:rPr>
              <a:t>xploring the magic of Python, week by week</a:t>
            </a:r>
            <a:endParaRPr lang="en-GB" sz="2000" dirty="0">
              <a:solidFill>
                <a:schemeClr val="bg1"/>
              </a:solidFill>
              <a:latin typeface="Sniglet" panose="04070505030100020000" pitchFamily="8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92071" y="323059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&gt;&gt;&gt;</a:t>
            </a:r>
            <a:endParaRPr lang="en-GB" sz="20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6669" y="1169855"/>
            <a:ext cx="1678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tx2"/>
                </a:solidFill>
                <a:latin typeface="+mj-lt"/>
              </a:rPr>
              <a:t>WELCOME TO</a:t>
            </a:r>
            <a:endParaRPr lang="en-GB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" name="Freeform 10"/>
          <p:cNvSpPr/>
          <p:nvPr/>
        </p:nvSpPr>
        <p:spPr>
          <a:xfrm rot="20407499">
            <a:off x="2901349" y="1535198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/>
          <p:cNvSpPr/>
          <p:nvPr/>
        </p:nvSpPr>
        <p:spPr>
          <a:xfrm rot="20407499" flipH="1">
            <a:off x="2434847" y="1690490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175934" y="1435280"/>
            <a:ext cx="1355238" cy="1355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/>
          <p:cNvSpPr/>
          <p:nvPr/>
        </p:nvSpPr>
        <p:spPr>
          <a:xfrm rot="20407499">
            <a:off x="2830022" y="1492401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 19"/>
          <p:cNvSpPr/>
          <p:nvPr/>
        </p:nvSpPr>
        <p:spPr>
          <a:xfrm rot="20407499" flipH="1">
            <a:off x="2387295" y="1652447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53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957532" y="2286000"/>
            <a:ext cx="10276936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130586" y="2397949"/>
            <a:ext cx="1005916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class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 err="1" smtClean="0">
                <a:solidFill>
                  <a:srgbClr val="9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Pycobyte</a:t>
            </a:r>
            <a:r>
              <a:rPr lang="en-GB" sz="1600" dirty="0" smtClean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[</a:t>
            </a:r>
            <a:r>
              <a:rPr lang="en-GB" sz="1600" dirty="0" smtClean="0">
                <a:solidFill>
                  <a:srgbClr val="9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Fun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]</a:t>
            </a:r>
            <a:r>
              <a:rPr lang="en-GB" sz="1600" dirty="0">
                <a:solidFill>
                  <a:srgbClr val="90969E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:</a:t>
            </a:r>
            <a:endParaRPr lang="en-GB" sz="1600" dirty="0">
              <a:solidFill>
                <a:srgbClr val="FFFFFF"/>
              </a:solidFill>
              <a:latin typeface="Consolas" panose="020B0609020204030204" pitchFamily="49" charset="0"/>
              <a:ea typeface="Roboto Mono" panose="00000009000000000000" pitchFamily="49" charset="0"/>
            </a:endParaRPr>
          </a:p>
          <a:p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    </a:t>
            </a:r>
            <a:r>
              <a:rPr lang="en-GB" sz="1600" dirty="0">
                <a:solidFill>
                  <a:srgbClr val="FFF0C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__slots__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FF902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=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[</a:t>
            </a:r>
            <a:r>
              <a:rPr lang="en-GB" sz="1600" dirty="0">
                <a:solidFill>
                  <a:srgbClr val="FFC0A9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"_days"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]</a:t>
            </a:r>
          </a:p>
          <a:p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/>
            </a:r>
            <a:b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</a:b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    </a:t>
            </a:r>
            <a:r>
              <a:rPr lang="en-GB" sz="1600" dirty="0" err="1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async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 err="1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def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FF009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__</a:t>
            </a:r>
            <a:r>
              <a:rPr lang="en-GB" sz="1600" dirty="0" err="1">
                <a:solidFill>
                  <a:srgbClr val="FF009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aiter</a:t>
            </a:r>
            <a:r>
              <a:rPr lang="en-GB" sz="1600" dirty="0">
                <a:solidFill>
                  <a:srgbClr val="FF009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__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(</a:t>
            </a:r>
            <a:r>
              <a:rPr lang="en-GB" sz="1600" i="1" dirty="0">
                <a:solidFill>
                  <a:srgbClr val="C7C7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self</a:t>
            </a:r>
            <a:r>
              <a:rPr lang="en-GB" sz="1600" dirty="0">
                <a:solidFill>
                  <a:srgbClr val="90969E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,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FF902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/</a:t>
            </a: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,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FF902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*</a:t>
            </a: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,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F1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flavour</a:t>
            </a:r>
            <a:r>
              <a:rPr lang="en-GB" sz="1600" dirty="0">
                <a:solidFill>
                  <a:srgbClr val="90969E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: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9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Fun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FF902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=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FFC0A9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"Welcome to </a:t>
            </a:r>
            <a:r>
              <a:rPr lang="en-GB" sz="1600" dirty="0" err="1" smtClean="0">
                <a:solidFill>
                  <a:srgbClr val="FFC0A9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pycobytes</a:t>
            </a:r>
            <a:r>
              <a:rPr lang="en-GB" sz="1600" dirty="0" smtClean="0">
                <a:solidFill>
                  <a:srgbClr val="FFC0A9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!"</a:t>
            </a:r>
            <a:r>
              <a:rPr lang="en-GB" sz="1600" dirty="0" smtClean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) </a:t>
            </a:r>
            <a:r>
              <a:rPr lang="en-GB" sz="1600" dirty="0">
                <a:solidFill>
                  <a:srgbClr val="C1FF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-&gt;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9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Fun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[</a:t>
            </a:r>
            <a:r>
              <a:rPr lang="en-GB" sz="1600" dirty="0">
                <a:solidFill>
                  <a:srgbClr val="9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Fun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]</a:t>
            </a:r>
            <a:r>
              <a:rPr lang="en-GB" sz="1600" dirty="0">
                <a:solidFill>
                  <a:srgbClr val="90969E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:</a:t>
            </a:r>
            <a:endParaRPr lang="en-GB" sz="1600" dirty="0">
              <a:solidFill>
                <a:srgbClr val="FFFFFF"/>
              </a:solidFill>
              <a:latin typeface="Consolas" panose="020B0609020204030204" pitchFamily="49" charset="0"/>
              <a:ea typeface="Roboto Mono" panose="00000009000000000000" pitchFamily="49" charset="0"/>
            </a:endParaRPr>
          </a:p>
          <a:p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        </a:t>
            </a:r>
            <a:r>
              <a:rPr lang="en-GB" sz="1600" dirty="0">
                <a:solidFill>
                  <a:srgbClr val="FFC0A9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'''You’ve never seen Python like this~'''</a:t>
            </a:r>
            <a:endParaRPr lang="en-GB" sz="1600" dirty="0">
              <a:solidFill>
                <a:srgbClr val="FFFFFF"/>
              </a:solidFill>
              <a:latin typeface="Consolas" panose="020B0609020204030204" pitchFamily="49" charset="0"/>
              <a:ea typeface="Roboto Mono" panose="00000009000000000000" pitchFamily="49" charset="0"/>
            </a:endParaRPr>
          </a:p>
          <a:p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/>
            </a:r>
            <a:b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</a:b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        </a:t>
            </a:r>
            <a:r>
              <a:rPr lang="en-GB" sz="1600" dirty="0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for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i</a:t>
            </a:r>
            <a:r>
              <a:rPr lang="en-GB" sz="1600" dirty="0">
                <a:solidFill>
                  <a:srgbClr val="90969E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,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day </a:t>
            </a:r>
            <a:r>
              <a:rPr lang="en-GB" sz="1600" dirty="0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in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9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enumerate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(</a:t>
            </a:r>
            <a:r>
              <a:rPr lang="en-GB" sz="1600" i="1" dirty="0" err="1">
                <a:solidFill>
                  <a:srgbClr val="C7C7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self</a:t>
            </a:r>
            <a:r>
              <a:rPr lang="en-GB" sz="1600" dirty="0" err="1">
                <a:solidFill>
                  <a:srgbClr val="90969E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.</a:t>
            </a:r>
            <a:r>
              <a:rPr lang="en-GB" sz="1600" dirty="0" err="1">
                <a:solidFill>
                  <a:srgbClr val="FFF0C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_days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)</a:t>
            </a:r>
            <a:r>
              <a:rPr lang="en-GB" sz="1600" dirty="0">
                <a:solidFill>
                  <a:srgbClr val="90969E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:</a:t>
            </a:r>
            <a:endParaRPr lang="en-GB" sz="1600" dirty="0">
              <a:solidFill>
                <a:srgbClr val="FFFFFF"/>
              </a:solidFill>
              <a:latin typeface="Consolas" panose="020B0609020204030204" pitchFamily="49" charset="0"/>
              <a:ea typeface="Roboto Mono" panose="00000009000000000000" pitchFamily="49" charset="0"/>
            </a:endParaRPr>
          </a:p>
          <a:p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            </a:t>
            </a:r>
            <a:r>
              <a:rPr lang="en-GB" sz="1600" dirty="0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yield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(</a:t>
            </a:r>
            <a:r>
              <a:rPr lang="en-GB" sz="1600" dirty="0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await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chemeClr val="accent2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post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(i) </a:t>
            </a:r>
            <a:r>
              <a:rPr lang="en-GB" sz="1600" dirty="0" err="1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async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for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post </a:t>
            </a:r>
            <a:r>
              <a:rPr lang="en-GB" sz="1600" dirty="0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in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i="1" dirty="0" err="1">
                <a:solidFill>
                  <a:srgbClr val="C7C7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self</a:t>
            </a:r>
            <a:r>
              <a:rPr lang="en-GB" sz="1600" dirty="0" err="1">
                <a:solidFill>
                  <a:srgbClr val="90969E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.</a:t>
            </a:r>
            <a:r>
              <a:rPr lang="en-GB" sz="1600" dirty="0" err="1">
                <a:solidFill>
                  <a:srgbClr val="FF009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start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(day))</a:t>
            </a:r>
            <a:endParaRPr lang="en-GB" sz="1600" b="0" dirty="0">
              <a:solidFill>
                <a:srgbClr val="FFFFFF"/>
              </a:solidFill>
              <a:effectLst/>
              <a:latin typeface="Consolas" panose="020B0609020204030204" pitchFamily="49" charset="0"/>
              <a:ea typeface="Roboto Mono" panose="00000009000000000000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57532" y="4572001"/>
            <a:ext cx="10276936" cy="33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niglet" panose="04070505030100020000" pitchFamily="82" charset="0"/>
                <a:cs typeface="Kalam" panose="02000000000000000000" pitchFamily="2" charset="0"/>
              </a:rPr>
              <a:t>Looks </a:t>
            </a:r>
            <a:r>
              <a:rPr lang="en-GB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Sniglet" panose="04070505030100020000" pitchFamily="82" charset="0"/>
                <a:cs typeface="Kalam" panose="02000000000000000000" pitchFamily="2" charset="0"/>
              </a:rPr>
              <a:t>scary, </a:t>
            </a: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niglet" panose="04070505030100020000" pitchFamily="82" charset="0"/>
                <a:cs typeface="Kalam" panose="02000000000000000000" pitchFamily="2" charset="0"/>
              </a:rPr>
              <a:t>right? </a:t>
            </a:r>
            <a:r>
              <a:rPr lang="en-GB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Sniglet" panose="04070505030100020000" pitchFamily="82" charset="0"/>
                <a:cs typeface="Kalam" panose="02000000000000000000" pitchFamily="2" charset="0"/>
              </a:rPr>
              <a:t>Don’t worry, </a:t>
            </a: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niglet" panose="04070505030100020000" pitchFamily="82" charset="0"/>
                <a:cs typeface="Kalam" panose="02000000000000000000" pitchFamily="2" charset="0"/>
              </a:rPr>
              <a:t>we’ll be delving into all this deliciousness ;D</a:t>
            </a:r>
            <a:endParaRPr lang="en-GB" sz="1200" dirty="0">
              <a:solidFill>
                <a:schemeClr val="tx2">
                  <a:lumMod val="60000"/>
                  <a:lumOff val="40000"/>
                </a:schemeClr>
              </a:solidFill>
              <a:latin typeface="Sniglet" panose="04070505030100020000" pitchFamily="82" charset="0"/>
              <a:cs typeface="Kala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5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85267" y="3107267"/>
            <a:ext cx="2319866" cy="1028700"/>
          </a:xfrm>
          <a:prstGeom prst="rect">
            <a:avLst/>
          </a:prstGeom>
          <a:solidFill>
            <a:srgbClr val="0116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186296" y="3194987"/>
            <a:ext cx="1819409" cy="468026"/>
          </a:xfrm>
          <a:prstGeom prst="rect">
            <a:avLst/>
          </a:prstGeom>
          <a:solidFill>
            <a:srgbClr val="0116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 numbers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C792EA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00" dirty="0" smtClean="0">
                <a:solidFill>
                  <a:srgbClr val="C792EA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result.append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5101167" y="3530600"/>
            <a:ext cx="1515533" cy="489618"/>
          </a:xfrm>
          <a:custGeom>
            <a:avLst/>
            <a:gdLst>
              <a:gd name="connsiteX0" fmla="*/ 1515533 w 1515533"/>
              <a:gd name="connsiteY0" fmla="*/ 169333 h 452104"/>
              <a:gd name="connsiteX1" fmla="*/ 817033 w 1515533"/>
              <a:gd name="connsiteY1" fmla="*/ 448733 h 452104"/>
              <a:gd name="connsiteX2" fmla="*/ 0 w 1515533"/>
              <a:gd name="connsiteY2" fmla="*/ 0 h 452104"/>
              <a:gd name="connsiteX0" fmla="*/ 1515533 w 1515533"/>
              <a:gd name="connsiteY0" fmla="*/ 169333 h 489618"/>
              <a:gd name="connsiteX1" fmla="*/ 757767 w 1515533"/>
              <a:gd name="connsiteY1" fmla="*/ 486833 h 489618"/>
              <a:gd name="connsiteX2" fmla="*/ 0 w 1515533"/>
              <a:gd name="connsiteY2" fmla="*/ 0 h 489618"/>
              <a:gd name="connsiteX0" fmla="*/ 1515533 w 1515533"/>
              <a:gd name="connsiteY0" fmla="*/ 169333 h 489618"/>
              <a:gd name="connsiteX1" fmla="*/ 757767 w 1515533"/>
              <a:gd name="connsiteY1" fmla="*/ 486833 h 489618"/>
              <a:gd name="connsiteX2" fmla="*/ 0 w 1515533"/>
              <a:gd name="connsiteY2" fmla="*/ 0 h 48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5533" h="489618">
                <a:moveTo>
                  <a:pt x="1515533" y="169333"/>
                </a:moveTo>
                <a:cubicBezTo>
                  <a:pt x="1292577" y="323144"/>
                  <a:pt x="1010356" y="515055"/>
                  <a:pt x="757767" y="486833"/>
                </a:cubicBezTo>
                <a:cubicBezTo>
                  <a:pt x="505178" y="458611"/>
                  <a:pt x="282222" y="320322"/>
                  <a:pt x="0" y="0"/>
                </a:cubicBezTo>
              </a:path>
            </a:pathLst>
          </a:custGeom>
          <a:noFill/>
          <a:ln w="19050">
            <a:solidFill>
              <a:schemeClr val="accent6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421967" y="3611033"/>
            <a:ext cx="486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9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va">
  <a:themeElements>
    <a:clrScheme name="Nova">
      <a:dk1>
        <a:srgbClr val="00172A"/>
      </a:dk1>
      <a:lt1>
        <a:srgbClr val="FFFFFF"/>
      </a:lt1>
      <a:dk2>
        <a:srgbClr val="A9B0C2"/>
      </a:dk2>
      <a:lt2>
        <a:srgbClr val="FDFEFF"/>
      </a:lt2>
      <a:accent1>
        <a:srgbClr val="4090F1"/>
      </a:accent1>
      <a:accent2>
        <a:srgbClr val="FF0090"/>
      </a:accent2>
      <a:accent3>
        <a:srgbClr val="9040F1"/>
      </a:accent3>
      <a:accent4>
        <a:srgbClr val="40F190"/>
      </a:accent4>
      <a:accent5>
        <a:srgbClr val="40E0FF"/>
      </a:accent5>
      <a:accent6>
        <a:srgbClr val="FFC720"/>
      </a:accent6>
      <a:hlink>
        <a:srgbClr val="C0F0FF"/>
      </a:hlink>
      <a:folHlink>
        <a:srgbClr val="9090F1"/>
      </a:folHlink>
    </a:clrScheme>
    <a:fontScheme name="Custom 1">
      <a:majorFont>
        <a:latin typeface="Montserrat Medium"/>
        <a:ea typeface="Noto Sans SC Regular"/>
        <a:cs typeface=""/>
      </a:majorFont>
      <a:minorFont>
        <a:latin typeface="Abel"/>
        <a:ea typeface="Yuanti S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va" id="{B96E6425-A16B-4378-B3FA-4ADBD1115D7B}" vid="{5EA739E8-482D-4A3B-9FF2-715D176D792D}"/>
    </a:ext>
  </a:extLst>
</a:theme>
</file>

<file path=ppt/theme/theme2.xml><?xml version="1.0" encoding="utf-8"?>
<a:theme xmlns:a="http://schemas.openxmlformats.org/drawingml/2006/main" name="Alpha IV">
  <a:themeElements>
    <a:clrScheme name="Custom 1">
      <a:dk1>
        <a:srgbClr val="00172A"/>
      </a:dk1>
      <a:lt1>
        <a:srgbClr val="FFFFFF"/>
      </a:lt1>
      <a:dk2>
        <a:srgbClr val="A9B0B8"/>
      </a:dk2>
      <a:lt2>
        <a:srgbClr val="FDFEFF"/>
      </a:lt2>
      <a:accent1>
        <a:srgbClr val="4090F1"/>
      </a:accent1>
      <a:accent2>
        <a:srgbClr val="FF0090"/>
      </a:accent2>
      <a:accent3>
        <a:srgbClr val="9040F1"/>
      </a:accent3>
      <a:accent4>
        <a:srgbClr val="40F190"/>
      </a:accent4>
      <a:accent5>
        <a:srgbClr val="40E0FF"/>
      </a:accent5>
      <a:accent6>
        <a:srgbClr val="FFC720"/>
      </a:accent6>
      <a:hlink>
        <a:srgbClr val="9090F1"/>
      </a:hlink>
      <a:folHlink>
        <a:srgbClr val="9090F1"/>
      </a:folHlink>
    </a:clrScheme>
    <a:fontScheme name="Standard">
      <a:majorFont>
        <a:latin typeface="Montserrat Medium"/>
        <a:ea typeface="Noto Sans SC Medium"/>
        <a:cs typeface=""/>
      </a:majorFont>
      <a:minorFont>
        <a:latin typeface="Noto Sans"/>
        <a:ea typeface="Yuanti SC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pha IV" id="{3E2AE266-2CBB-4100-B1B0-D9D328B58B2C}" vid="{4CE2B6E0-FA5C-4829-B764-B987E65C64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Nova</Template>
  <TotalTime>123</TotalTime>
  <Words>161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Yuanti SC</vt:lpstr>
      <vt:lpstr>Arial</vt:lpstr>
      <vt:lpstr>Consolas</vt:lpstr>
      <vt:lpstr>Kalam</vt:lpstr>
      <vt:lpstr>Montserrat Medium</vt:lpstr>
      <vt:lpstr>Noto Sans</vt:lpstr>
      <vt:lpstr>Roboto Mono</vt:lpstr>
      <vt:lpstr>Sniglet</vt:lpstr>
      <vt:lpstr>Nova</vt:lpstr>
      <vt:lpstr>Alpha IV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Han</dc:creator>
  <cp:lastModifiedBy>Administrator</cp:lastModifiedBy>
  <cp:revision>32</cp:revision>
  <dcterms:created xsi:type="dcterms:W3CDTF">2024-05-22T17:18:46Z</dcterms:created>
  <dcterms:modified xsi:type="dcterms:W3CDTF">2024-06-06T20:13:25Z</dcterms:modified>
</cp:coreProperties>
</file>