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58C78D"/>
    <a:srgbClr val="41BF7D"/>
    <a:srgbClr val="FF9C59"/>
    <a:srgbClr val="FFAE79"/>
    <a:srgbClr val="A37EF6"/>
    <a:srgbClr val="B79BF8"/>
    <a:srgbClr val="03989F"/>
    <a:srgbClr val="04B4BD"/>
    <a:srgbClr val="FD48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5223" autoAdjust="0"/>
  </p:normalViewPr>
  <p:slideViewPr>
    <p:cSldViewPr snapToGrid="0">
      <p:cViewPr varScale="1">
        <p:scale>
          <a:sx n="88" d="100"/>
          <a:sy n="88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95DA-E698-7835-DFD3-BB3609CAA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740D-8C1F-6F8F-6EB8-DC3C888B2A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C1BB-2047-027A-76E3-35F3A978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17DF4-7A3C-DC0F-557C-1A5B7159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1B717-05AC-B7FD-B86A-DC7B428D0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75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466AF-BFC0-D261-4294-2D3083420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5C3FD6-C984-800D-F1B3-5717D3795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D03E5-8444-F997-37BD-58DB2F6BA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084A1-65AC-3BE1-0C52-D047942D6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5111E-0DAB-4B6A-7DBA-CF56DFFEF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32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999E5A-AEAB-12A7-9799-7EB8C5A390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45A70-84A6-A0D9-7DAB-37B994113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B5705-6AE9-0F48-507B-8EA13126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A8639-DE4D-E696-6423-5084E126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1ADDFC-42BE-F819-0785-C9F00ED69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913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9341-F8CF-3DB4-B927-00CE6911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406BC-D694-501A-D39C-0411B5EB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BBE21-040A-37D3-73A6-052FD82F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49891-9A33-7111-740C-7C24CF19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196E5-29B9-0D92-DCC3-8BB02BB6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106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F2689-D2A5-5A30-93DA-BB989BB4D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83B8E-2B6E-F565-A00A-C3990BB2F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BBA86-6535-995B-638E-260966D63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A29FF-5E0F-6F4E-E9AC-F6937669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B0637-E824-4DA2-AE45-DBB1FCEB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9748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93A6-A7CF-96F5-D03A-BFACB17AE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666A0-3B43-4F39-069F-9740B91E0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EEE48-8067-FAF2-0C7E-178A75845D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2AB0C-C676-D465-B7FB-40B1DB4F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50607-ABF8-9CD7-A576-72BFEE9E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0120-11A2-BE67-4875-3DA46C1B7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188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91B3-4157-AE46-AD6D-26887DBD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E61C5-0498-0F4F-3013-796A8D5AE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B3F2A-FDA6-4B5C-0C93-F26F6600B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682DB-3C49-1720-EE64-9739B88B25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BBFB43-6FDF-BF20-66EF-A517F5934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6B1856-F291-675B-B0A1-0DB43B13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0222-8047-E51A-0352-CFBFA12D6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7DD96-68CB-CBEF-CA38-3AE01F1C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852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E6B9-87A8-A469-C517-14C647E2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EE8C49-AAE7-97CE-57A7-273258B8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3068-D86D-EA1B-47A6-954422FC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E418-1890-13A7-97E4-A8534F75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693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9E36A-64FB-07E8-6E42-2B45C1395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081A34-BB35-886E-5842-37DA63B4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16E04-DD75-55A3-E48C-C491BCEA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41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57CE0-5B58-C3E5-9BB7-35433ED52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A9E38-4458-016E-F2FE-52948C526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56387-E921-2005-0EE0-21C0D0DD9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37165-8689-4CD3-DBE0-C823D3CD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16417-E911-D795-1F0E-D7914EF4F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76846-582C-57A8-3FB0-78E0EFA04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418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26539-71BD-96D7-52A2-99D5EA00E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0EF21-73A5-B945-62F4-ADCC508F44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80093-BAFF-15A3-AF9A-0B037BB0C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EA605-5926-2E37-ECB4-EE5D5A135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6203-78BC-BE56-E992-A54DFE74C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8B92F-C9D0-17DC-3FFF-417E9C285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6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3E0A6F-2919-2840-8AD1-B721D02EC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31FA0-5D36-7D60-C1B1-182D8BEBF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B745B-C11F-FC11-6C89-4F39A9955E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DA02C1-9A06-452D-9069-E428247CCD0E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FEEDE-A7AF-D1B1-028F-37A27B53DA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856F0-5368-B996-202B-AAD00A648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1ABB-1F77-4A8B-9D80-90F1A972F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33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C4665AC-790B-02F7-88BE-6C6ECA07F0EB}"/>
              </a:ext>
            </a:extLst>
          </p:cNvPr>
          <p:cNvSpPr/>
          <p:nvPr/>
        </p:nvSpPr>
        <p:spPr>
          <a:xfrm>
            <a:off x="450669" y="0"/>
            <a:ext cx="1174133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54612D-2F47-7139-A204-0CBA561436F6}"/>
              </a:ext>
            </a:extLst>
          </p:cNvPr>
          <p:cNvCxnSpPr>
            <a:cxnSpLocks/>
          </p:cNvCxnSpPr>
          <p:nvPr/>
        </p:nvCxnSpPr>
        <p:spPr>
          <a:xfrm>
            <a:off x="2521675" y="6505031"/>
            <a:ext cx="9486900" cy="0"/>
          </a:xfrm>
          <a:prstGeom prst="line">
            <a:avLst/>
          </a:prstGeom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623C3E7-0F16-D5DC-0905-9DC8F30EEB66}"/>
              </a:ext>
            </a:extLst>
          </p:cNvPr>
          <p:cNvSpPr/>
          <p:nvPr/>
        </p:nvSpPr>
        <p:spPr>
          <a:xfrm>
            <a:off x="7508511" y="3232969"/>
            <a:ext cx="1440000" cy="288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B08699-A7CE-4DF3-43EB-69336E61B40F}"/>
              </a:ext>
            </a:extLst>
          </p:cNvPr>
          <p:cNvSpPr/>
          <p:nvPr/>
        </p:nvSpPr>
        <p:spPr>
          <a:xfrm>
            <a:off x="3654969" y="1792969"/>
            <a:ext cx="1440000" cy="4320000"/>
          </a:xfrm>
          <a:prstGeom prst="rect">
            <a:avLst/>
          </a:prstGeom>
          <a:solidFill>
            <a:srgbClr val="B79BF8"/>
          </a:solidFill>
          <a:ln w="63500">
            <a:solidFill>
              <a:srgbClr val="A37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FA80A68-E15D-D3BB-BFF5-CFB917AA6898}"/>
              </a:ext>
            </a:extLst>
          </p:cNvPr>
          <p:cNvSpPr/>
          <p:nvPr/>
        </p:nvSpPr>
        <p:spPr>
          <a:xfrm>
            <a:off x="9435282" y="352969"/>
            <a:ext cx="1440000" cy="5760000"/>
          </a:xfrm>
          <a:prstGeom prst="rect">
            <a:avLst/>
          </a:prstGeom>
          <a:solidFill>
            <a:srgbClr val="04B4BD"/>
          </a:solidFill>
          <a:ln w="63500">
            <a:solidFill>
              <a:srgbClr val="0398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08972C-7ADC-F6AE-B97D-F411F441F230}"/>
              </a:ext>
            </a:extLst>
          </p:cNvPr>
          <p:cNvCxnSpPr>
            <a:cxnSpLocks/>
          </p:cNvCxnSpPr>
          <p:nvPr/>
        </p:nvCxnSpPr>
        <p:spPr>
          <a:xfrm flipH="1" flipV="1">
            <a:off x="1763485" y="2505004"/>
            <a:ext cx="1639389" cy="9596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E8A0349-664D-DBC9-1297-3187D6E9E7A1}"/>
              </a:ext>
            </a:extLst>
          </p:cNvPr>
          <p:cNvCxnSpPr>
            <a:cxnSpLocks/>
          </p:cNvCxnSpPr>
          <p:nvPr/>
        </p:nvCxnSpPr>
        <p:spPr>
          <a:xfrm flipH="1">
            <a:off x="1763485" y="1005840"/>
            <a:ext cx="7406640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33C27B-C1A1-AE0D-1403-02B5CFBA6DDA}"/>
              </a:ext>
            </a:extLst>
          </p:cNvPr>
          <p:cNvSpPr txBox="1"/>
          <p:nvPr/>
        </p:nvSpPr>
        <p:spPr>
          <a:xfrm>
            <a:off x="6197412" y="2011681"/>
            <a:ext cx="210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Sora" pitchFamily="2" charset="0"/>
                <a:cs typeface="Sora" pitchFamily="2" charset="0"/>
              </a:rPr>
              <a:t>HIDDEN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1582FC-7A00-E852-3D95-5E8881FEE4E6}"/>
              </a:ext>
            </a:extLst>
          </p:cNvPr>
          <p:cNvSpPr/>
          <p:nvPr/>
        </p:nvSpPr>
        <p:spPr>
          <a:xfrm>
            <a:off x="5581740" y="4672969"/>
            <a:ext cx="1440000" cy="1440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635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75974B-AF04-7CD4-1E99-1D3107678042}"/>
              </a:ext>
            </a:extLst>
          </p:cNvPr>
          <p:cNvSpPr txBox="1"/>
          <p:nvPr/>
        </p:nvSpPr>
        <p:spPr>
          <a:xfrm rot="16200000">
            <a:off x="-23024" y="1432256"/>
            <a:ext cx="23519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Sora" pitchFamily="2" charset="0"/>
                <a:cs typeface="Sora" pitchFamily="2" charset="0"/>
              </a:rPr>
              <a:t>2 VISIBLE</a:t>
            </a:r>
          </a:p>
        </p:txBody>
      </p:sp>
    </p:spTree>
    <p:extLst>
      <p:ext uri="{BB962C8B-B14F-4D97-AF65-F5344CB8AC3E}">
        <p14:creationId xmlns:p14="http://schemas.microsoft.com/office/powerpoint/2010/main" val="2634012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25F57-0E12-2538-19A4-3570B0BD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EF57DFE-CD7C-7699-9BDF-C05FB5FD403C}"/>
              </a:ext>
            </a:extLst>
          </p:cNvPr>
          <p:cNvSpPr/>
          <p:nvPr/>
        </p:nvSpPr>
        <p:spPr>
          <a:xfrm>
            <a:off x="450669" y="0"/>
            <a:ext cx="11741331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B08F88-9E46-797C-DA6B-78E9782F30FC}"/>
              </a:ext>
            </a:extLst>
          </p:cNvPr>
          <p:cNvCxnSpPr>
            <a:cxnSpLocks/>
          </p:cNvCxnSpPr>
          <p:nvPr/>
        </p:nvCxnSpPr>
        <p:spPr>
          <a:xfrm>
            <a:off x="2521675" y="6505031"/>
            <a:ext cx="9486900" cy="0"/>
          </a:xfrm>
          <a:prstGeom prst="line">
            <a:avLst/>
          </a:prstGeom>
          <a:ln w="1270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CB606715-FDE1-CAC0-4B14-2B7727C7548C}"/>
              </a:ext>
            </a:extLst>
          </p:cNvPr>
          <p:cNvSpPr/>
          <p:nvPr/>
        </p:nvSpPr>
        <p:spPr>
          <a:xfrm>
            <a:off x="3654969" y="4672969"/>
            <a:ext cx="1440000" cy="1440000"/>
          </a:xfrm>
          <a:prstGeom prst="rect">
            <a:avLst/>
          </a:prstGeom>
          <a:solidFill>
            <a:srgbClr val="58C78D"/>
          </a:solidFill>
          <a:ln w="63500">
            <a:solidFill>
              <a:srgbClr val="41B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28FF4-7A67-9DD3-D605-90751E702E96}"/>
              </a:ext>
            </a:extLst>
          </p:cNvPr>
          <p:cNvSpPr/>
          <p:nvPr/>
        </p:nvSpPr>
        <p:spPr>
          <a:xfrm>
            <a:off x="5581740" y="3232969"/>
            <a:ext cx="1440000" cy="2880000"/>
          </a:xfrm>
          <a:prstGeom prst="rect">
            <a:avLst/>
          </a:prstGeom>
          <a:solidFill>
            <a:srgbClr val="FFAE79"/>
          </a:solidFill>
          <a:ln w="63500">
            <a:solidFill>
              <a:srgbClr val="FF9C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2924BD-E822-44E8-5712-14F448EDB48D}"/>
              </a:ext>
            </a:extLst>
          </p:cNvPr>
          <p:cNvSpPr/>
          <p:nvPr/>
        </p:nvSpPr>
        <p:spPr>
          <a:xfrm>
            <a:off x="7508511" y="1792969"/>
            <a:ext cx="1440000" cy="4320000"/>
          </a:xfrm>
          <a:prstGeom prst="rect">
            <a:avLst/>
          </a:prstGeom>
          <a:solidFill>
            <a:srgbClr val="B79BF8"/>
          </a:solidFill>
          <a:ln w="63500">
            <a:solidFill>
              <a:srgbClr val="A37EF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02E52B-ABFE-706F-9D58-BED6D9DCE405}"/>
              </a:ext>
            </a:extLst>
          </p:cNvPr>
          <p:cNvSpPr/>
          <p:nvPr/>
        </p:nvSpPr>
        <p:spPr>
          <a:xfrm>
            <a:off x="9435282" y="352969"/>
            <a:ext cx="1440000" cy="5760000"/>
          </a:xfrm>
          <a:prstGeom prst="rect">
            <a:avLst/>
          </a:prstGeom>
          <a:solidFill>
            <a:srgbClr val="04B4BD"/>
          </a:solidFill>
          <a:ln w="63500">
            <a:solidFill>
              <a:srgbClr val="03989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0" rtlCol="0" anchor="t"/>
          <a:lstStyle/>
          <a:p>
            <a:pPr algn="ctr"/>
            <a:r>
              <a:rPr lang="en-GB" sz="5000" dirty="0">
                <a:latin typeface="Sora" pitchFamily="2" charset="0"/>
                <a:cs typeface="Sora" pitchFamily="2" charset="0"/>
              </a:rPr>
              <a:t>4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1864EED-BD0F-3D91-2CC3-FDE46C347564}"/>
              </a:ext>
            </a:extLst>
          </p:cNvPr>
          <p:cNvCxnSpPr>
            <a:cxnSpLocks/>
          </p:cNvCxnSpPr>
          <p:nvPr/>
        </p:nvCxnSpPr>
        <p:spPr>
          <a:xfrm flipH="1" flipV="1">
            <a:off x="1763485" y="5381897"/>
            <a:ext cx="1639389" cy="9596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43BEE1-7715-35A0-1C67-A5496DDA009E}"/>
              </a:ext>
            </a:extLst>
          </p:cNvPr>
          <p:cNvCxnSpPr>
            <a:cxnSpLocks/>
          </p:cNvCxnSpPr>
          <p:nvPr/>
        </p:nvCxnSpPr>
        <p:spPr>
          <a:xfrm flipH="1">
            <a:off x="1763485" y="3912326"/>
            <a:ext cx="3566160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7C7236-CFF3-7AB6-994E-2765D1BC1E44}"/>
              </a:ext>
            </a:extLst>
          </p:cNvPr>
          <p:cNvCxnSpPr>
            <a:cxnSpLocks/>
          </p:cNvCxnSpPr>
          <p:nvPr/>
        </p:nvCxnSpPr>
        <p:spPr>
          <a:xfrm flipH="1">
            <a:off x="1763485" y="2514600"/>
            <a:ext cx="5457644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70DAD5-7A80-2163-5E49-B4595BF91662}"/>
              </a:ext>
            </a:extLst>
          </p:cNvPr>
          <p:cNvCxnSpPr>
            <a:cxnSpLocks/>
          </p:cNvCxnSpPr>
          <p:nvPr/>
        </p:nvCxnSpPr>
        <p:spPr>
          <a:xfrm flipH="1">
            <a:off x="1763485" y="1005840"/>
            <a:ext cx="7406640" cy="0"/>
          </a:xfrm>
          <a:prstGeom prst="line">
            <a:avLst/>
          </a:prstGeom>
          <a:ln w="25400">
            <a:solidFill>
              <a:schemeClr val="tx2">
                <a:lumMod val="20000"/>
                <a:lumOff val="8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3716D5-A02C-37FA-589D-55F664A9EB05}"/>
              </a:ext>
            </a:extLst>
          </p:cNvPr>
          <p:cNvSpPr txBox="1"/>
          <p:nvPr/>
        </p:nvSpPr>
        <p:spPr>
          <a:xfrm rot="16200000">
            <a:off x="-28636" y="2890298"/>
            <a:ext cx="2363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chemeClr val="tx2">
                    <a:lumMod val="60000"/>
                    <a:lumOff val="40000"/>
                  </a:schemeClr>
                </a:solidFill>
                <a:latin typeface="Sora" pitchFamily="2" charset="0"/>
                <a:cs typeface="Sora" pitchFamily="2" charset="0"/>
              </a:rPr>
              <a:t>4 VISIBLE</a:t>
            </a:r>
          </a:p>
        </p:txBody>
      </p:sp>
    </p:spTree>
    <p:extLst>
      <p:ext uri="{BB962C8B-B14F-4D97-AF65-F5344CB8AC3E}">
        <p14:creationId xmlns:p14="http://schemas.microsoft.com/office/powerpoint/2010/main" val="3010518446"/>
      </p:ext>
    </p:extLst>
  </p:cSld>
  <p:clrMapOvr>
    <a:masterClrMapping/>
  </p:clrMapOvr>
</p:sld>
</file>

<file path=ppt/theme/theme1.xml><?xml version="1.0" encoding="utf-8"?>
<a:theme xmlns:a="http://schemas.openxmlformats.org/drawingml/2006/main" name="Nova">
  <a:themeElements>
    <a:clrScheme name="Nova">
      <a:dk1>
        <a:srgbClr val="00172A"/>
      </a:dk1>
      <a:lt1>
        <a:srgbClr val="FFFFFF"/>
      </a:lt1>
      <a:dk2>
        <a:srgbClr val="A9B0B8"/>
      </a:dk2>
      <a:lt2>
        <a:srgbClr val="FFF0C0"/>
      </a:lt2>
      <a:accent1>
        <a:srgbClr val="4090F1"/>
      </a:accent1>
      <a:accent2>
        <a:srgbClr val="FF0090"/>
      </a:accent2>
      <a:accent3>
        <a:srgbClr val="40F190"/>
      </a:accent3>
      <a:accent4>
        <a:srgbClr val="9040F1"/>
      </a:accent4>
      <a:accent5>
        <a:srgbClr val="40E0FF"/>
      </a:accent5>
      <a:accent6>
        <a:srgbClr val="FFC720"/>
      </a:accent6>
      <a:hlink>
        <a:srgbClr val="C0F0FF"/>
      </a:hlink>
      <a:folHlink>
        <a:srgbClr val="C7C7FF"/>
      </a:folHlink>
    </a:clrScheme>
    <a:fontScheme name="Neox">
      <a:majorFont>
        <a:latin typeface="Geologica"/>
        <a:ea typeface="Noto Sans SC Medium"/>
        <a:cs typeface=""/>
      </a:majorFont>
      <a:minorFont>
        <a:latin typeface="Abel"/>
        <a:ea typeface="Noto Sans SC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" id="{10934F71-6B25-4254-87D3-99BF45E5FDB6}" vid="{B8BF864B-B2C2-42F0-8981-5BBA47F29F4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Nova</Template>
  <TotalTime>0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Abel</vt:lpstr>
      <vt:lpstr>Arial</vt:lpstr>
      <vt:lpstr>Geologica</vt:lpstr>
      <vt:lpstr>Sora</vt:lpstr>
      <vt:lpstr>Nova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2025-06-10T19:36:04Z</dcterms:created>
  <dcterms:modified xsi:type="dcterms:W3CDTF">2025-06-10T19:47:31Z</dcterms:modified>
</cp:coreProperties>
</file>