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5B58-F447-EF4E-8959-2B1994C47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46D60-CA3C-50C5-A4EB-E3A70957A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16F90-5917-9393-8112-4F16527F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07EB-69E1-4D06-8433-D8338786A592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4746-0D6E-BB02-1A52-5AB1E6DF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7AD3-93A6-FCCD-5ADD-9291AE37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EFEB-6D81-4171-B337-8C26578EF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31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0337-27D4-907E-DA5A-957763F5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D9438-4844-5E02-6C6D-A596BE236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E383-A949-5D8D-99C5-E94B24E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07EB-69E1-4D06-8433-D8338786A592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2C4CD-6CAD-17FF-6742-7DF68DF9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C4F6-2594-B849-02B9-35992311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EFEB-6D81-4171-B337-8C26578EF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76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6495E-1F24-1025-DDCC-2551FF774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7C820-FBA8-E693-B21F-F5A0A6752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6FEE-13C5-D78A-C8DC-2E479BDE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07EB-69E1-4D06-8433-D8338786A592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3A5BB-9248-729A-4E4A-91108787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C49F-19BC-4BD2-E649-A9CC7159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EFEB-6D81-4171-B337-8C26578EF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6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39BC-D3B6-9998-D330-9A14E7F3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D8D18-5302-D10E-4417-A37BDCF8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62DE-7998-81F6-7FC2-A0AB26F8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07EB-69E1-4D06-8433-D8338786A592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785E-448B-D32D-004F-DB7C1139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641A-7122-D5D9-0251-2B464BAD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EFEB-6D81-4171-B337-8C26578EF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97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9553-C3D2-260E-F47E-2D73D436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0F4B7-C67B-8672-6AAA-852836AD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7D80E-DBE4-0881-D28C-61EF7BBD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07EB-69E1-4D06-8433-D8338786A592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5E28A-97BB-C523-1427-CC491BEB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E59F-294F-37CF-5B6F-20189605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EFEB-6D81-4171-B337-8C26578EF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94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E96F-DF9A-01CC-1CA1-A53079BE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0642-7B9C-645A-C8EE-194AD00E8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A1CEA-963D-E1DC-1C00-CAC7A8844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91E2-EEBD-2AAA-9F36-AF33B925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07EB-69E1-4D06-8433-D8338786A592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94F3C-4F4D-911E-62CA-63802E2D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E0CF9-B0A6-156D-0B74-D6AC0F63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EFEB-6D81-4171-B337-8C26578EF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8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7E91-918C-87F3-C333-F47F394B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CE550-E06E-41C4-4479-CAECE0879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AA057-0F63-A7E7-DCF8-7C9CDA8E7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7940D-925F-270B-5287-0637166A3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CA33D-608A-5CA3-2683-84DEE231F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1A7A9-6C1E-DC82-6138-5A4E7356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07EB-69E1-4D06-8433-D8338786A592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96C6F-B475-5BBD-84C0-B45A6226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688EF-7661-4E18-B53F-CB7F868A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EFEB-6D81-4171-B337-8C26578EF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BD6A-4CF6-23F8-2E5A-4FFB1EAF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837EF-0B15-4DF2-2E80-C78586D9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07EB-69E1-4D06-8433-D8338786A592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0619C-8C49-2353-F359-BF6BE5E2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D5FF2-45CC-19A4-6777-232636AF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EFEB-6D81-4171-B337-8C26578EF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5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EF4AF-B414-B9C5-0211-D3BA66E8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07EB-69E1-4D06-8433-D8338786A592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CF5AB-1D7B-BD0D-F8BF-6790C236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B38D0-8CED-DD24-4794-9A22E21B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EFEB-6D81-4171-B337-8C26578EF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8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4153-4CE3-E79D-94EC-E749BBEE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95AB0-5DF6-89F6-320F-56BC0F3E2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CDEF1-E135-C85B-BA32-D3105EB03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01844-58D3-BB26-459A-8BD0FDFA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07EB-69E1-4D06-8433-D8338786A592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AD4DE-C68C-6F0B-F052-B2B30ACF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6B158-43C1-5E2E-BE12-EE7BED65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EFEB-6D81-4171-B337-8C26578EF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99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0062-6F6B-C83E-C687-FD80BDD0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4D385-A6DE-E13B-279F-EFDB1AEF3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00609-1D5E-B150-0A42-8E0E62E0E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A7141-B19C-D400-B6AE-7A0B0BE8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07EB-69E1-4D06-8433-D8338786A592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1BE37-B561-A500-F3A5-43C5F7D4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B491-F789-9DCC-BE2E-8D672F33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EFEB-6D81-4171-B337-8C26578EF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3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DC078-A1E6-CDF3-36D1-0808CDC2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5CAA-A411-5CD9-FE22-444D97E5D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703C8-FBF6-98A6-4F4E-38AB7CF98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07EB-69E1-4D06-8433-D8338786A592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1CBED-F7F0-CF78-6D5C-DB16B6867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4C20-8174-D70B-C86B-BEC286B20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DEFEB-6D81-4171-B337-8C26578EF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6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174A28-6BC5-F040-ED09-CB4E682389A2}"/>
              </a:ext>
            </a:extLst>
          </p:cNvPr>
          <p:cNvSpPr/>
          <p:nvPr/>
        </p:nvSpPr>
        <p:spPr>
          <a:xfrm>
            <a:off x="255435" y="120956"/>
            <a:ext cx="3293107" cy="64644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6E32F3-0AA1-3F09-EA16-CD287861CC56}"/>
              </a:ext>
            </a:extLst>
          </p:cNvPr>
          <p:cNvSpPr/>
          <p:nvPr/>
        </p:nvSpPr>
        <p:spPr>
          <a:xfrm>
            <a:off x="4249993" y="120956"/>
            <a:ext cx="3293107" cy="64644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80D56E-A2A7-DF61-29D9-873028AB3CB5}"/>
              </a:ext>
            </a:extLst>
          </p:cNvPr>
          <p:cNvSpPr/>
          <p:nvPr/>
        </p:nvSpPr>
        <p:spPr>
          <a:xfrm>
            <a:off x="8445887" y="120956"/>
            <a:ext cx="3293107" cy="64644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Graphic 15" descr="Eye with solid fill">
            <a:extLst>
              <a:ext uri="{FF2B5EF4-FFF2-40B4-BE49-F238E27FC236}">
                <a16:creationId xmlns:a16="http://schemas.microsoft.com/office/drawing/2014/main" id="{5E2BA46A-2D78-C7BD-D7DB-D36BCE074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7006" y="3559030"/>
            <a:ext cx="914400" cy="914400"/>
          </a:xfrm>
          <a:prstGeom prst="rect">
            <a:avLst/>
          </a:prstGeom>
        </p:spPr>
      </p:pic>
      <p:pic>
        <p:nvPicPr>
          <p:cNvPr id="1030" name="Picture 6" descr="Tiger face icon clipart transparent background 24043911 PNG">
            <a:extLst>
              <a:ext uri="{FF2B5EF4-FFF2-40B4-BE49-F238E27FC236}">
                <a16:creationId xmlns:a16="http://schemas.microsoft.com/office/drawing/2014/main" id="{8B3054BC-DF6F-993A-C10B-F997709E8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08" y="0"/>
            <a:ext cx="2621560" cy="262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3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50BD48-6760-7F00-0D82-EA18FE966F05}"/>
              </a:ext>
            </a:extLst>
          </p:cNvPr>
          <p:cNvSpPr/>
          <p:nvPr/>
        </p:nvSpPr>
        <p:spPr>
          <a:xfrm>
            <a:off x="176169" y="142613"/>
            <a:ext cx="3355596" cy="244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981067-9975-AF57-61E5-A63C909A6E02}"/>
              </a:ext>
            </a:extLst>
          </p:cNvPr>
          <p:cNvSpPr/>
          <p:nvPr/>
        </p:nvSpPr>
        <p:spPr>
          <a:xfrm>
            <a:off x="155894" y="3429000"/>
            <a:ext cx="3355595" cy="244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4F24F-36BD-E37F-EE89-18B2B8511583}"/>
              </a:ext>
            </a:extLst>
          </p:cNvPr>
          <p:cNvSpPr/>
          <p:nvPr/>
        </p:nvSpPr>
        <p:spPr>
          <a:xfrm>
            <a:off x="4095225" y="142613"/>
            <a:ext cx="3355596" cy="244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24E08-08D1-2268-3047-80600E04B1C3}"/>
              </a:ext>
            </a:extLst>
          </p:cNvPr>
          <p:cNvSpPr/>
          <p:nvPr/>
        </p:nvSpPr>
        <p:spPr>
          <a:xfrm>
            <a:off x="8014281" y="142613"/>
            <a:ext cx="3355596" cy="244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77196E-5AA3-4187-A498-E4CDB8CE68BC}"/>
              </a:ext>
            </a:extLst>
          </p:cNvPr>
          <p:cNvSpPr/>
          <p:nvPr/>
        </p:nvSpPr>
        <p:spPr>
          <a:xfrm>
            <a:off x="4085087" y="3429000"/>
            <a:ext cx="3355596" cy="244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19A0BD-0A42-A5E2-1617-8910D1E5B320}"/>
              </a:ext>
            </a:extLst>
          </p:cNvPr>
          <p:cNvSpPr/>
          <p:nvPr/>
        </p:nvSpPr>
        <p:spPr>
          <a:xfrm>
            <a:off x="8014281" y="3429000"/>
            <a:ext cx="3355596" cy="244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12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Carroll, Declan</dc:creator>
  <cp:lastModifiedBy>Carroll, Declan</cp:lastModifiedBy>
  <cp:revision>1</cp:revision>
  <dcterms:created xsi:type="dcterms:W3CDTF">2024-03-18T09:56:32Z</dcterms:created>
  <dcterms:modified xsi:type="dcterms:W3CDTF">2024-03-18T10:43:27Z</dcterms:modified>
</cp:coreProperties>
</file>