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clan Carroll" userId="5605921e-dd34-42ad-aa72-9a2357a468d2" providerId="ADAL" clId="{CED22E6D-DD3D-4AAD-B3E4-40B0AB519EFB}"/>
    <pc:docChg chg="modSld sldOrd">
      <pc:chgData name="Declan Carroll" userId="5605921e-dd34-42ad-aa72-9a2357a468d2" providerId="ADAL" clId="{CED22E6D-DD3D-4AAD-B3E4-40B0AB519EFB}" dt="2024-03-04T12:28:25.946" v="1"/>
      <pc:docMkLst>
        <pc:docMk/>
      </pc:docMkLst>
      <pc:sldChg chg="ord">
        <pc:chgData name="Declan Carroll" userId="5605921e-dd34-42ad-aa72-9a2357a468d2" providerId="ADAL" clId="{CED22E6D-DD3D-4AAD-B3E4-40B0AB519EFB}" dt="2024-03-04T12:28:25.946" v="1"/>
        <pc:sldMkLst>
          <pc:docMk/>
          <pc:sldMk cId="1479871698" sldId="261"/>
        </pc:sldMkLst>
      </pc:sldChg>
      <pc:sldChg chg="ord">
        <pc:chgData name="Declan Carroll" userId="5605921e-dd34-42ad-aa72-9a2357a468d2" providerId="ADAL" clId="{CED22E6D-DD3D-4AAD-B3E4-40B0AB519EFB}" dt="2024-03-04T12:28:04.856" v="0"/>
        <pc:sldMkLst>
          <pc:docMk/>
          <pc:sldMk cId="825806383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C715E-2182-A503-1076-FE8BD8E1C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6DDCF2-27F9-C42C-39AB-2DB1068E3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B1279-0248-61C1-523B-71F52808B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09EE5-B018-4EF5-A2C9-53A0701D86A3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8EC07-B730-13C2-3F1A-188049B76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DB60B-B6A9-60AF-94B3-E4479FED3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CD42-6A8C-4D34-B377-94F40587F4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320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788D5-208E-DBE8-58CF-065B67D5D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2D66F-6435-163F-4FAB-745178E07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3FE62-1807-D347-7D2D-4889D3269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09EE5-B018-4EF5-A2C9-53A0701D86A3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3E2D8-0EF2-A4FF-EA8C-5252058EC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F1D9E-0FDB-47D6-9305-ED7F4306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CD42-6A8C-4D34-B377-94F40587F4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85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C5C15F-17BE-C9B8-AEEE-54B2424A8F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C88258-4C95-5415-8BC1-197B38391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1E7EB-576F-0B11-73BD-C152BFD2B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09EE5-B018-4EF5-A2C9-53A0701D86A3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4A98F-B8F0-02C8-7750-C687FA3CD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907DC-F5C4-D65D-CF81-3CA88ADAE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CD42-6A8C-4D34-B377-94F40587F4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173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7345-8BD6-F6B8-C6F5-490D13879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6BC50-7C2F-F57C-5219-155A1359C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4F9D7-CBAB-4B7B-74B9-D7894A238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09EE5-B018-4EF5-A2C9-53A0701D86A3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359E9-453B-11AC-CF52-E7FF71E8B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FD9F0-22B4-CA40-C9D0-DFACE233B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CD42-6A8C-4D34-B377-94F40587F4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274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EA85E-4FF2-8723-7CDF-085E0B1F1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05E33-2202-EE12-53C2-6CBEC549B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BD05E-7839-789F-59ED-3C495F235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09EE5-B018-4EF5-A2C9-53A0701D86A3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76B31-05CF-CD9A-B5FF-C9CB360E7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841C4-F491-34AD-947A-73F233DDB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CD42-6A8C-4D34-B377-94F40587F4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8345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49B77-5E1F-5266-08C6-611BC2CA7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9E766-092F-93CA-5E1F-2D546283C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BA1F-7241-41FB-CF1B-35DF7164A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40CFD-6A3A-C370-584B-E76D583D5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09EE5-B018-4EF5-A2C9-53A0701D86A3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FFCCD-BCFC-2D7A-9C7C-B2F1A16CC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E0DA3-04BE-8E8B-E356-787647F37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CD42-6A8C-4D34-B377-94F40587F4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023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B2158-7801-A4A2-0B35-5E955AE5B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F4546-4084-8270-8507-6A24C293C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C9FBD-AD09-C397-1C69-2DAACE88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999502-2ED1-970C-48D4-8DBBCD862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C86A-0108-D6B2-4FBF-B9055C6E7F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6BCDA6-0A00-5C0B-B29C-21226C8EC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09EE5-B018-4EF5-A2C9-53A0701D86A3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998739-E9B3-06B9-88CB-924F50183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758B92-03E2-F975-0BA0-822804247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CD42-6A8C-4D34-B377-94F40587F4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26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D8D62-4FB1-2E21-C1CA-EAAE3C0B1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43C09C-5AF2-86C3-0444-D6016F7F9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09EE5-B018-4EF5-A2C9-53A0701D86A3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8ABBA6-6C9E-7888-5F41-B1EECA792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DEE12-1FF9-763B-C57A-21E1FDB1F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CD42-6A8C-4D34-B377-94F40587F4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10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6D5E2A-B8AD-BD1A-BE97-4D30F2E36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09EE5-B018-4EF5-A2C9-53A0701D86A3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D3B768-3A2D-20F9-0BEB-D5B2992D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80A722-B687-ACCC-DF42-B5A5F2514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CD42-6A8C-4D34-B377-94F40587F4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801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CCAE3-3949-D76F-CCD4-8A71431D7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C7780-AFCA-F4D1-FBA1-431F00489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E91514-7915-6E59-3F1C-E6E10BB9B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179EA-80A7-EF56-BF16-35A3423DC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09EE5-B018-4EF5-A2C9-53A0701D86A3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C893C-DADC-C836-393E-A9D4CAD46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4ED42-4D72-2B58-59DA-067B827FC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CD42-6A8C-4D34-B377-94F40587F4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90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FFBA7-18E0-F74D-619C-2B543486A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B4F940-E028-5272-C088-7726954B63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7831E-E4CC-CF6E-5F70-372FC8809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EC70F1-BBBB-6A40-4857-73039551E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09EE5-B018-4EF5-A2C9-53A0701D86A3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8A61C-0A2F-73D1-368D-EE0B37A0D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60B3D-31E1-D5B3-D228-AE06A5004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CD42-6A8C-4D34-B377-94F40587F4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943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42EDEC-4490-2115-438D-8BDEF9107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E387A-A242-1BC0-5FE8-7431A403F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6278A-1449-AF71-7F4B-25388E398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09EE5-B018-4EF5-A2C9-53A0701D86A3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DABFB-BB3B-1BC5-C1AA-514E33332B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6F44D-229A-DA50-E395-BD3730F86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5CD42-6A8C-4D34-B377-94F40587F4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34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BB60F-16CB-606C-51A2-E93AACABB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91530"/>
            <a:ext cx="9144000" cy="2387600"/>
          </a:xfrm>
        </p:spPr>
        <p:txBody>
          <a:bodyPr/>
          <a:lstStyle/>
          <a:p>
            <a:r>
              <a:rPr lang="en-GB" dirty="0"/>
              <a:t>OCC Task 1 Activity B</a:t>
            </a:r>
          </a:p>
        </p:txBody>
      </p:sp>
    </p:spTree>
    <p:extLst>
      <p:ext uri="{BB962C8B-B14F-4D97-AF65-F5344CB8AC3E}">
        <p14:creationId xmlns:p14="http://schemas.microsoft.com/office/powerpoint/2010/main" val="341922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101010 data lines to infinity">
            <a:extLst>
              <a:ext uri="{FF2B5EF4-FFF2-40B4-BE49-F238E27FC236}">
                <a16:creationId xmlns:a16="http://schemas.microsoft.com/office/drawing/2014/main" id="{28242733-B8A8-3976-F1C0-A21A7F0631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312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236731-4789-5345-4A10-1C8A07887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2326" y="0"/>
            <a:ext cx="5088293" cy="17462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Data Dictionary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9A77A2-C02A-80C8-26B4-8163ECDA9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455" y="2155372"/>
            <a:ext cx="8627089" cy="412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2021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6CAB73-C31B-B60C-394D-D440E13C5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Entity Relationship Diagram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D8CD78-1D78-0A18-AAC1-9BFA09C34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5" y="8807"/>
            <a:ext cx="8153396" cy="683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782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6CAB73-C31B-B60C-394D-D440E13C5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01" y="2389601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 Diagram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4623F5-7D53-35B3-D785-5742D5103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4" y="1"/>
            <a:ext cx="815339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60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6CAB73-C31B-B60C-394D-D440E13C5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06" y="2397954"/>
            <a:ext cx="2017166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Flow Diagram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</a:t>
            </a:r>
            <a:r>
              <a:rPr lang="en-US" sz="4000" dirty="0">
                <a:solidFill>
                  <a:srgbClr val="FFFFFF"/>
                </a:solidFill>
              </a:rPr>
              <a:t>mple</a:t>
            </a:r>
            <a:br>
              <a:rPr lang="en-US" sz="4000" dirty="0">
                <a:solidFill>
                  <a:srgbClr val="FFFFFF"/>
                </a:solidFill>
              </a:rPr>
            </a:b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7E709E-227E-5591-7582-48351F167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709" y="0"/>
            <a:ext cx="10129292" cy="687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871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payment&#10;&#10;Description automatically generated">
            <a:extLst>
              <a:ext uri="{FF2B5EF4-FFF2-40B4-BE49-F238E27FC236}">
                <a16:creationId xmlns:a16="http://schemas.microsoft.com/office/drawing/2014/main" id="{FB191C5D-6514-B485-DDD1-A0DFDA7FD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025" y="498475"/>
            <a:ext cx="6553200" cy="1285875"/>
          </a:xfrm>
          <a:prstGeom prst="rect">
            <a:avLst/>
          </a:prstGeom>
        </p:spPr>
      </p:pic>
      <p:pic>
        <p:nvPicPr>
          <p:cNvPr id="7" name="Picture 6" descr="A diagram of a diagram&#10;&#10;Description automatically generated">
            <a:extLst>
              <a:ext uri="{FF2B5EF4-FFF2-40B4-BE49-F238E27FC236}">
                <a16:creationId xmlns:a16="http://schemas.microsoft.com/office/drawing/2014/main" id="{25B43A24-414E-534D-3269-5A0268108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025" y="1855788"/>
            <a:ext cx="6553200" cy="3381375"/>
          </a:xfrm>
          <a:prstGeom prst="rect">
            <a:avLst/>
          </a:prstGeom>
        </p:spPr>
      </p:pic>
      <p:pic>
        <p:nvPicPr>
          <p:cNvPr id="9" name="Picture 8" descr="A diagram with text on it&#10;&#10;Description automatically generated">
            <a:extLst>
              <a:ext uri="{FF2B5EF4-FFF2-40B4-BE49-F238E27FC236}">
                <a16:creationId xmlns:a16="http://schemas.microsoft.com/office/drawing/2014/main" id="{B2D5C166-1B0D-844A-C9B0-6AF46E815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3025" y="5310188"/>
            <a:ext cx="6553200" cy="1054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256FC8-165E-D48E-2658-BF245C8F8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Breakdown of DFD</a:t>
            </a:r>
          </a:p>
        </p:txBody>
      </p:sp>
    </p:spTree>
    <p:extLst>
      <p:ext uri="{BB962C8B-B14F-4D97-AF65-F5344CB8AC3E}">
        <p14:creationId xmlns:p14="http://schemas.microsoft.com/office/powerpoint/2010/main" val="825806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F51CB0-FB2C-5F1E-49F0-6FB953A51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690" y="898767"/>
            <a:ext cx="6139836" cy="49234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9E0FCA-69D2-734B-C5DC-EC84A576A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4662" y="1072923"/>
            <a:ext cx="1425575" cy="45751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88BDAF-C51A-782C-0412-9EBE515EE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Flow Diagrams</a:t>
            </a:r>
          </a:p>
        </p:txBody>
      </p:sp>
    </p:spTree>
    <p:extLst>
      <p:ext uri="{BB962C8B-B14F-4D97-AF65-F5344CB8AC3E}">
        <p14:creationId xmlns:p14="http://schemas.microsoft.com/office/powerpoint/2010/main" val="338773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877AA9-1BE0-7CFE-9C30-77017D9F6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Other things: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38A2A3-FC52-D6FB-0C66-0EED2EB1E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34" y="3144647"/>
            <a:ext cx="5828261" cy="29724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1FD8EE-8D90-BE84-B173-BF3FADA90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505" y="3931461"/>
            <a:ext cx="5828261" cy="139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098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144F5-930C-D94C-9FE7-159736519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Notes: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460D3-F5F4-A256-25EF-0DC07B005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Explain everything in detail</a:t>
            </a:r>
          </a:p>
          <a:p>
            <a:r>
              <a:rPr lang="en-GB" dirty="0"/>
              <a:t>Detail</a:t>
            </a:r>
          </a:p>
          <a:p>
            <a:r>
              <a:rPr lang="en-GB" dirty="0"/>
              <a:t>Detail</a:t>
            </a:r>
          </a:p>
          <a:p>
            <a:r>
              <a:rPr lang="en-GB" dirty="0"/>
              <a:t>TOO MUCH DETAIL</a:t>
            </a:r>
          </a:p>
        </p:txBody>
      </p:sp>
    </p:spTree>
    <p:extLst>
      <p:ext uri="{BB962C8B-B14F-4D97-AF65-F5344CB8AC3E}">
        <p14:creationId xmlns:p14="http://schemas.microsoft.com/office/powerpoint/2010/main" val="708403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42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OCC Task 1 Activity B</vt:lpstr>
      <vt:lpstr>Data Dictionary Example</vt:lpstr>
      <vt:lpstr>Entity Relationship Diagram Example</vt:lpstr>
      <vt:lpstr>Use Case Diagram Example</vt:lpstr>
      <vt:lpstr>Data Flow Diagram Example </vt:lpstr>
      <vt:lpstr>Breakdown of DFD</vt:lpstr>
      <vt:lpstr>Flow Diagrams</vt:lpstr>
      <vt:lpstr>Other things:</vt:lpstr>
      <vt:lpstr>Additional Notes: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OCC Task 1 Activity B</dc:title>
  <dc:creator>Declan Carroll</dc:creator>
  <cp:lastModifiedBy>Declan Carroll</cp:lastModifiedBy>
  <cp:revision>1</cp:revision>
  <dcterms:created xsi:type="dcterms:W3CDTF">2024-03-04T10:14:44Z</dcterms:created>
  <dcterms:modified xsi:type="dcterms:W3CDTF">2024-03-04T12:52:37Z</dcterms:modified>
</cp:coreProperties>
</file>