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16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0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3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7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1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76200" sx="102000" sy="102000" algn="ct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" descr="Abstract smoke background">
            <a:extLst>
              <a:ext uri="{FF2B5EF4-FFF2-40B4-BE49-F238E27FC236}">
                <a16:creationId xmlns:a16="http://schemas.microsoft.com/office/drawing/2014/main" id="{C3113CEB-13CD-C846-1B00-25668E748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0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600A3-3B00-B2DB-25B1-E3106CDD8E29}"/>
              </a:ext>
            </a:extLst>
          </p:cNvPr>
          <p:cNvSpPr txBox="1"/>
          <p:nvPr/>
        </p:nvSpPr>
        <p:spPr>
          <a:xfrm>
            <a:off x="3862875" y="0"/>
            <a:ext cx="585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User 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345439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6ECC8B-DFF5-35E8-99C3-4ED5E789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5433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Neue Haas Grotesk Text Pro</vt:lpstr>
      <vt:lpstr>AccentBoxVTI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Carroll, Declan</dc:creator>
  <cp:lastModifiedBy>Carroll, Declan</cp:lastModifiedBy>
  <cp:revision>1</cp:revision>
  <dcterms:created xsi:type="dcterms:W3CDTF">2024-03-12T15:48:54Z</dcterms:created>
  <dcterms:modified xsi:type="dcterms:W3CDTF">2024-03-12T15:57:26Z</dcterms:modified>
</cp:coreProperties>
</file>