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2DB25-0122-4126-B6DD-1E58EF86AD97}" v="2" dt="2024-03-18T09:39:38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Declan" userId="5605921e-dd34-42ad-aa72-9a2357a468d2" providerId="ADAL" clId="{E092DB25-0122-4126-B6DD-1E58EF86AD97}"/>
    <pc:docChg chg="modSld">
      <pc:chgData name="Carroll, Declan" userId="5605921e-dd34-42ad-aa72-9a2357a468d2" providerId="ADAL" clId="{E092DB25-0122-4126-B6DD-1E58EF86AD97}" dt="2024-03-18T09:39:38.366" v="1"/>
      <pc:docMkLst>
        <pc:docMk/>
      </pc:docMkLst>
      <pc:sldChg chg="modSp">
        <pc:chgData name="Carroll, Declan" userId="5605921e-dd34-42ad-aa72-9a2357a468d2" providerId="ADAL" clId="{E092DB25-0122-4126-B6DD-1E58EF86AD97}" dt="2024-03-18T09:39:38.366" v="1"/>
        <pc:sldMkLst>
          <pc:docMk/>
          <pc:sldMk cId="1972279380" sldId="267"/>
        </pc:sldMkLst>
        <pc:graphicFrameChg chg="mod">
          <ac:chgData name="Carroll, Declan" userId="5605921e-dd34-42ad-aa72-9a2357a468d2" providerId="ADAL" clId="{E092DB25-0122-4126-B6DD-1E58EF86AD97}" dt="2024-03-18T09:39:38.366" v="1"/>
          <ac:graphicFrameMkLst>
            <pc:docMk/>
            <pc:sldMk cId="1972279380" sldId="267"/>
            <ac:graphicFrameMk id="4" creationId="{2CCDAF46-B1A1-7BA8-6C30-83A92072E153}"/>
          </ac:graphicFrameMkLst>
        </pc:graphicFrameChg>
      </pc:sldChg>
    </pc:docChg>
  </pc:docChgLst>
  <pc:docChgLst>
    <pc:chgData name="Carroll, Declan" userId="5605921e-dd34-42ad-aa72-9a2357a468d2" providerId="ADAL" clId="{DF7687BD-21D7-421C-B899-D943A43F9080}"/>
    <pc:docChg chg="delSld">
      <pc:chgData name="Carroll, Declan" userId="5605921e-dd34-42ad-aa72-9a2357a468d2" providerId="ADAL" clId="{DF7687BD-21D7-421C-B899-D943A43F9080}" dt="2024-03-13T12:34:09.940" v="0" actId="2696"/>
      <pc:docMkLst>
        <pc:docMk/>
      </pc:docMkLst>
      <pc:sldChg chg="del">
        <pc:chgData name="Carroll, Declan" userId="5605921e-dd34-42ad-aa72-9a2357a468d2" providerId="ADAL" clId="{DF7687BD-21D7-421C-B899-D943A43F9080}" dt="2024-03-13T12:34:09.940" v="0" actId="2696"/>
        <pc:sldMkLst>
          <pc:docMk/>
          <pc:sldMk cId="3419225254" sldId="256"/>
        </pc:sldMkLst>
      </pc:sldChg>
    </pc:docChg>
  </pc:docChgLst>
  <pc:docChgLst>
    <pc:chgData name="Declan Carroll" userId="5605921e-dd34-42ad-aa72-9a2357a468d2" providerId="ADAL" clId="{CED22E6D-DD3D-4AAD-B3E4-40B0AB519EFB}"/>
    <pc:docChg chg="modSld sldOrd">
      <pc:chgData name="Declan Carroll" userId="5605921e-dd34-42ad-aa72-9a2357a468d2" providerId="ADAL" clId="{CED22E6D-DD3D-4AAD-B3E4-40B0AB519EFB}" dt="2024-03-04T12:28:25.946" v="1"/>
      <pc:docMkLst>
        <pc:docMk/>
      </pc:docMkLst>
      <pc:sldChg chg="ord">
        <pc:chgData name="Declan Carroll" userId="5605921e-dd34-42ad-aa72-9a2357a468d2" providerId="ADAL" clId="{CED22E6D-DD3D-4AAD-B3E4-40B0AB519EFB}" dt="2024-03-04T12:28:25.946" v="1"/>
        <pc:sldMkLst>
          <pc:docMk/>
          <pc:sldMk cId="1479871698" sldId="261"/>
        </pc:sldMkLst>
      </pc:sldChg>
      <pc:sldChg chg="ord">
        <pc:chgData name="Declan Carroll" userId="5605921e-dd34-42ad-aa72-9a2357a468d2" providerId="ADAL" clId="{CED22E6D-DD3D-4AAD-B3E4-40B0AB519EFB}" dt="2024-03-04T12:28:04.856" v="0"/>
        <pc:sldMkLst>
          <pc:docMk/>
          <pc:sldMk cId="825806383" sldId="262"/>
        </pc:sldMkLst>
      </pc:sldChg>
    </pc:docChg>
  </pc:docChgLst>
  <pc:docChgLst>
    <pc:chgData name="Carroll, Declan" userId="5605921e-dd34-42ad-aa72-9a2357a468d2" providerId="ADAL" clId="{C551645E-8E9E-418F-BE79-6F3D227F9318}"/>
    <pc:docChg chg="custSel addSld modSld">
      <pc:chgData name="Carroll, Declan" userId="5605921e-dd34-42ad-aa72-9a2357a468d2" providerId="ADAL" clId="{C551645E-8E9E-418F-BE79-6F3D227F9318}" dt="2024-03-12T16:27:43.452" v="59" actId="1076"/>
      <pc:docMkLst>
        <pc:docMk/>
      </pc:docMkLst>
      <pc:sldChg chg="modSp mod">
        <pc:chgData name="Carroll, Declan" userId="5605921e-dd34-42ad-aa72-9a2357a468d2" providerId="ADAL" clId="{C551645E-8E9E-418F-BE79-6F3D227F9318}" dt="2024-03-12T16:04:53.612" v="7" actId="20577"/>
        <pc:sldMkLst>
          <pc:docMk/>
          <pc:sldMk cId="338773561" sldId="264"/>
        </pc:sldMkLst>
        <pc:spChg chg="mod">
          <ac:chgData name="Carroll, Declan" userId="5605921e-dd34-42ad-aa72-9a2357a468d2" providerId="ADAL" clId="{C551645E-8E9E-418F-BE79-6F3D227F9318}" dt="2024-03-12T16:04:53.612" v="7" actId="20577"/>
          <ac:spMkLst>
            <pc:docMk/>
            <pc:sldMk cId="338773561" sldId="264"/>
            <ac:spMk id="2" creationId="{4788BDAF-C51A-782C-0412-9EBE515EE330}"/>
          </ac:spMkLst>
        </pc:spChg>
      </pc:sldChg>
      <pc:sldChg chg="modSp mod">
        <pc:chgData name="Carroll, Declan" userId="5605921e-dd34-42ad-aa72-9a2357a468d2" providerId="ADAL" clId="{C551645E-8E9E-418F-BE79-6F3D227F9318}" dt="2024-03-12T16:05:28.430" v="20" actId="20577"/>
        <pc:sldMkLst>
          <pc:docMk/>
          <pc:sldMk cId="2870098944" sldId="265"/>
        </pc:sldMkLst>
        <pc:spChg chg="mod">
          <ac:chgData name="Carroll, Declan" userId="5605921e-dd34-42ad-aa72-9a2357a468d2" providerId="ADAL" clId="{C551645E-8E9E-418F-BE79-6F3D227F9318}" dt="2024-03-12T16:05:28.430" v="20" actId="20577"/>
          <ac:spMkLst>
            <pc:docMk/>
            <pc:sldMk cId="2870098944" sldId="265"/>
            <ac:spMk id="2" creationId="{09877AA9-1BE0-7CFE-9C30-77017D9F63DE}"/>
          </ac:spMkLst>
        </pc:spChg>
      </pc:sldChg>
      <pc:sldChg chg="addSp delSp modSp new mod">
        <pc:chgData name="Carroll, Declan" userId="5605921e-dd34-42ad-aa72-9a2357a468d2" providerId="ADAL" clId="{C551645E-8E9E-418F-BE79-6F3D227F9318}" dt="2024-03-12T16:27:43.452" v="59" actId="1076"/>
        <pc:sldMkLst>
          <pc:docMk/>
          <pc:sldMk cId="3259373425" sldId="266"/>
        </pc:sldMkLst>
        <pc:spChg chg="mod">
          <ac:chgData name="Carroll, Declan" userId="5605921e-dd34-42ad-aa72-9a2357a468d2" providerId="ADAL" clId="{C551645E-8E9E-418F-BE79-6F3D227F9318}" dt="2024-03-12T16:11:00.811" v="56" actId="20577"/>
          <ac:spMkLst>
            <pc:docMk/>
            <pc:sldMk cId="3259373425" sldId="266"/>
            <ac:spMk id="2" creationId="{100DBA0A-4847-C30B-F472-9EA2A7611088}"/>
          </ac:spMkLst>
        </pc:spChg>
        <pc:spChg chg="del">
          <ac:chgData name="Carroll, Declan" userId="5605921e-dd34-42ad-aa72-9a2357a468d2" providerId="ADAL" clId="{C551645E-8E9E-418F-BE79-6F3D227F9318}" dt="2024-03-12T16:11:10.353" v="57" actId="478"/>
          <ac:spMkLst>
            <pc:docMk/>
            <pc:sldMk cId="3259373425" sldId="266"/>
            <ac:spMk id="3" creationId="{FA42ECEA-7DED-1D59-95BD-3ED199FB3926}"/>
          </ac:spMkLst>
        </pc:spChg>
        <pc:picChg chg="add mod">
          <ac:chgData name="Carroll, Declan" userId="5605921e-dd34-42ad-aa72-9a2357a468d2" providerId="ADAL" clId="{C551645E-8E9E-418F-BE79-6F3D227F9318}" dt="2024-03-12T16:27:43.452" v="59" actId="1076"/>
          <ac:picMkLst>
            <pc:docMk/>
            <pc:sldMk cId="3259373425" sldId="266"/>
            <ac:picMk id="5" creationId="{BE0CF8E7-91AC-1F6E-DECF-3A3829057E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715E-2182-A503-1076-FE8BD8E1C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DDCF2-27F9-C42C-39AB-2DB1068E3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1279-0248-61C1-523B-71F52808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8EC07-B730-13C2-3F1A-188049B7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B60B-B6A9-60AF-94B3-E4479FED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88D5-208E-DBE8-58CF-065B67D5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2D66F-6435-163F-4FAB-745178E07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FE62-1807-D347-7D2D-4889D326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E2D8-0EF2-A4FF-EA8C-5252058E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1D9E-0FDB-47D6-9305-ED7F4306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85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5C15F-17BE-C9B8-AEEE-54B2424A8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88258-4C95-5415-8BC1-197B3839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E7EB-576F-0B11-73BD-C152BFD2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A98F-B8F0-02C8-7750-C687FA3C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07DC-F5C4-D65D-CF81-3CA88ADA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7345-8BD6-F6B8-C6F5-490D1387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BC50-7C2F-F57C-5219-155A1359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F9D7-CBAB-4B7B-74B9-D7894A23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9E9-453B-11AC-CF52-E7FF71E8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D9F0-22B4-CA40-C9D0-DFACE233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7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A85E-4FF2-8723-7CDF-085E0B1F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5E33-2202-EE12-53C2-6CBEC549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D05E-7839-789F-59ED-3C495F23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6B31-05CF-CD9A-B5FF-C9CB360E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41C4-F491-34AD-947A-73F233DD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4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9B77-5E1F-5266-08C6-611BC2CA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E766-092F-93CA-5E1F-2D546283C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BA1F-7241-41FB-CF1B-35DF7164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0CFD-6A3A-C370-584B-E76D583D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FCCD-BCFC-2D7A-9C7C-B2F1A16C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0DA3-04BE-8E8B-E356-787647F3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2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2158-7801-A4A2-0B35-5E955AE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F4546-4084-8270-8507-6A24C293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C9FBD-AD09-C397-1C69-2DAACE88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99502-2ED1-970C-48D4-8DBBCD86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C86A-0108-D6B2-4FBF-B9055C6E7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BCDA6-0A00-5C0B-B29C-21226C8E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98739-E9B3-06B9-88CB-924F5018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58B92-03E2-F975-0BA0-82280424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8D62-4FB1-2E21-C1CA-EAAE3C0B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3C09C-5AF2-86C3-0444-D6016F7F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ABBA6-6C9E-7888-5F41-B1EECA7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DEE12-1FF9-763B-C57A-21E1FDB1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D5E2A-B8AD-BD1A-BE97-4D30F2E3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3B768-3A2D-20F9-0BEB-D5B2992D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A722-B687-ACCC-DF42-B5A5F251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CAE3-3949-D76F-CCD4-8A71431D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7780-AFCA-F4D1-FBA1-431F00489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91514-7915-6E59-3F1C-E6E10BB9B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179EA-80A7-EF56-BF16-35A3423D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C893C-DADC-C836-393E-A9D4CAD4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4ED42-4D72-2B58-59DA-067B827F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0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FBA7-18E0-F74D-619C-2B543486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4F940-E028-5272-C088-7726954B6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7831E-E4CC-CF6E-5F70-372FC8809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70F1-BBBB-6A40-4857-73039551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A61C-0A2F-73D1-368D-EE0B37A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0B3D-31E1-D5B3-D228-AE06A500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4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2EDEC-4490-2115-438D-8BDEF910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387A-A242-1BC0-5FE8-7431A403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278A-1449-AF71-7F4B-25388E398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9EE5-B018-4EF5-A2C9-53A0701D86A3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ABFB-BB3B-1BC5-C1AA-514E33332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F44D-229A-DA50-E395-BD3730F8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4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28242733-B8A8-3976-F1C0-A21A7F063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236731-4789-5345-4A10-1C8A0788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26" y="0"/>
            <a:ext cx="5088293" cy="17462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Data Dictionary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A77A2-C02A-80C8-26B4-8163ECDA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55" y="2155372"/>
            <a:ext cx="8627089" cy="41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02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44F5-930C-D94C-9FE7-15973651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60D3-F5F4-A256-25EF-0DC07B00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everything in detail</a:t>
            </a:r>
          </a:p>
          <a:p>
            <a:r>
              <a:rPr lang="en-GB" dirty="0"/>
              <a:t>Detail</a:t>
            </a:r>
          </a:p>
          <a:p>
            <a:r>
              <a:rPr lang="en-GB" dirty="0"/>
              <a:t>Detail</a:t>
            </a:r>
          </a:p>
          <a:p>
            <a:r>
              <a:rPr lang="en-GB" dirty="0"/>
              <a:t>TOO MUCH DETAIL</a:t>
            </a:r>
          </a:p>
        </p:txBody>
      </p:sp>
    </p:spTree>
    <p:extLst>
      <p:ext uri="{BB962C8B-B14F-4D97-AF65-F5344CB8AC3E}">
        <p14:creationId xmlns:p14="http://schemas.microsoft.com/office/powerpoint/2010/main" val="70840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82F9-FD41-B8F5-54C8-AACB5947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6094" cy="1086681"/>
          </a:xfrm>
        </p:spPr>
        <p:txBody>
          <a:bodyPr/>
          <a:lstStyle/>
          <a:p>
            <a:r>
              <a:rPr lang="en-GB" dirty="0"/>
              <a:t>Data Dictionary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5933-8480-8ED7-A856-61DB67CF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27" y="3324589"/>
            <a:ext cx="5629013" cy="3600523"/>
          </a:xfrm>
        </p:spPr>
        <p:txBody>
          <a:bodyPr>
            <a:normAutofit/>
          </a:bodyPr>
          <a:lstStyle/>
          <a:p>
            <a:r>
              <a:rPr lang="en-GB" dirty="0"/>
              <a:t>Users</a:t>
            </a:r>
          </a:p>
          <a:p>
            <a:r>
              <a:rPr lang="en-GB" dirty="0"/>
              <a:t>Account</a:t>
            </a:r>
          </a:p>
          <a:p>
            <a:r>
              <a:rPr lang="en-GB" dirty="0"/>
              <a:t>Booking</a:t>
            </a:r>
          </a:p>
          <a:p>
            <a:r>
              <a:rPr lang="en-GB" dirty="0"/>
              <a:t>Tickets</a:t>
            </a:r>
          </a:p>
          <a:p>
            <a:r>
              <a:rPr lang="en-GB" dirty="0"/>
              <a:t>Animals</a:t>
            </a:r>
          </a:p>
          <a:p>
            <a:r>
              <a:rPr lang="en-GB" dirty="0"/>
              <a:t>Rooms</a:t>
            </a:r>
          </a:p>
          <a:p>
            <a:r>
              <a:rPr lang="en-GB" dirty="0"/>
              <a:t>Facilities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CDAF46-B1A1-7BA8-6C30-83A92072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41131"/>
              </p:ext>
            </p:extLst>
          </p:nvPr>
        </p:nvGraphicFramePr>
        <p:xfrm>
          <a:off x="1696440" y="736444"/>
          <a:ext cx="812800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05727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10532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UserID</a:t>
                      </a:r>
                      <a:r>
                        <a:rPr lang="en-GB" dirty="0"/>
                        <a:t>, Name, </a:t>
                      </a:r>
                      <a:r>
                        <a:rPr lang="en-GB" dirty="0" err="1"/>
                        <a:t>CardDetails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AccountID</a:t>
                      </a:r>
                      <a:r>
                        <a:rPr lang="en-GB" dirty="0"/>
                        <a:t>, Username,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BookingID</a:t>
                      </a:r>
                      <a:r>
                        <a:rPr lang="en-GB" dirty="0"/>
                        <a:t>, StartDate, </a:t>
                      </a:r>
                      <a:r>
                        <a:rPr lang="en-GB" dirty="0" err="1"/>
                        <a:t>EndDate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RoomID</a:t>
                      </a:r>
                      <a:r>
                        <a:rPr lang="en-GB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6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TicketID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StartTime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EndTime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Animal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3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1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Facilities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7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7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CAB73-C31B-B60C-394D-D440E13C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8CD78-1D78-0A18-AAC1-9BFA09C34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5" y="8807"/>
            <a:ext cx="8153396" cy="68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CAB73-C31B-B60C-394D-D440E13C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01" y="2389601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623F5-7D53-35B3-D785-5742D510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1"/>
            <a:ext cx="815339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CAB73-C31B-B60C-394D-D440E13C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6" y="2397954"/>
            <a:ext cx="201716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</a:t>
            </a:r>
            <a:r>
              <a:rPr lang="en-US" sz="4000" dirty="0">
                <a:solidFill>
                  <a:srgbClr val="FFFFFF"/>
                </a:solidFill>
              </a:rPr>
              <a:t>mple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E709E-227E-5591-7582-48351F1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09" y="0"/>
            <a:ext cx="10129292" cy="68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ayment&#10;&#10;Description automatically generated">
            <a:extLst>
              <a:ext uri="{FF2B5EF4-FFF2-40B4-BE49-F238E27FC236}">
                <a16:creationId xmlns:a16="http://schemas.microsoft.com/office/drawing/2014/main" id="{FB191C5D-6514-B485-DDD1-A0DFDA7F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498475"/>
            <a:ext cx="6553200" cy="1285875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25B43A24-414E-534D-3269-5A026810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855788"/>
            <a:ext cx="6553200" cy="3381375"/>
          </a:xfrm>
          <a:prstGeom prst="rect">
            <a:avLst/>
          </a:prstGeom>
        </p:spPr>
      </p:pic>
      <p:pic>
        <p:nvPicPr>
          <p:cNvPr id="9" name="Picture 8" descr="A diagram with text on it&#10;&#10;Description automatically generated">
            <a:extLst>
              <a:ext uri="{FF2B5EF4-FFF2-40B4-BE49-F238E27FC236}">
                <a16:creationId xmlns:a16="http://schemas.microsoft.com/office/drawing/2014/main" id="{B2D5C166-1B0D-844A-C9B0-6AF46E815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5310188"/>
            <a:ext cx="6553200" cy="105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56FC8-165E-D48E-2658-BF245C8F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Breakdown of DFD</a:t>
            </a:r>
          </a:p>
        </p:txBody>
      </p:sp>
    </p:spTree>
    <p:extLst>
      <p:ext uri="{BB962C8B-B14F-4D97-AF65-F5344CB8AC3E}">
        <p14:creationId xmlns:p14="http://schemas.microsoft.com/office/powerpoint/2010/main" val="82580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51CB0-FB2C-5F1E-49F0-6FB953A5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90" y="898767"/>
            <a:ext cx="6139836" cy="4923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E0FCA-69D2-734B-C5DC-EC84A576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662" y="1072923"/>
            <a:ext cx="1425575" cy="4575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8BDAF-C51A-782C-0412-9EBE515E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</a:t>
            </a:r>
            <a:r>
              <a:rPr lang="en-US" sz="2600" dirty="0">
                <a:solidFill>
                  <a:schemeClr val="bg1"/>
                </a:solidFill>
              </a:rPr>
              <a:t>Charts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77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77AA9-1BE0-7CFE-9C30-77017D9F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Hierarchies: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8A2A3-FC52-D6FB-0C66-0EED2EB1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3144647"/>
            <a:ext cx="5828261" cy="2972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1FD8EE-8D90-BE84-B173-BF3FADA9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931461"/>
            <a:ext cx="5828261" cy="13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9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BA0A-4847-C30B-F472-9EA2A761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Self-Created Hierarchy: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CF8E7-91AC-1F6E-DECF-3A382905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1854219"/>
            <a:ext cx="7906853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7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Dictionary Example</vt:lpstr>
      <vt:lpstr>Data Dictionary Entities</vt:lpstr>
      <vt:lpstr>Entity Relationship Diagram Example</vt:lpstr>
      <vt:lpstr>Use Case Diagram Example</vt:lpstr>
      <vt:lpstr>Data Flow Diagram Example </vt:lpstr>
      <vt:lpstr>Breakdown of DFD</vt:lpstr>
      <vt:lpstr>Flow Charts</vt:lpstr>
      <vt:lpstr>Hierarchies:</vt:lpstr>
      <vt:lpstr>Self-Created Hierarchy:</vt:lpstr>
      <vt:lpstr>Additional Notes: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 Task 1 Activity B</dc:title>
  <dc:creator>Declan Carroll</dc:creator>
  <cp:lastModifiedBy>Carroll, Declan</cp:lastModifiedBy>
  <cp:revision>1</cp:revision>
  <dcterms:created xsi:type="dcterms:W3CDTF">2024-03-04T10:14:44Z</dcterms:created>
  <dcterms:modified xsi:type="dcterms:W3CDTF">2024-03-18T09:47:56Z</dcterms:modified>
</cp:coreProperties>
</file>