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0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27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9084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1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67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21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22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9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1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0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4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2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5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CFD6-A9F9-43F8-A8C6-AF48559B033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0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29CFD6-A9F9-43F8-A8C6-AF48559B033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F0EED-416F-4124-90F9-928B5A555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0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Voice Recognition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Pokémon</a:t>
            </a:r>
            <a:r>
              <a:rPr lang="en-US" dirty="0"/>
              <a:t>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Supratik</a:t>
            </a:r>
            <a:r>
              <a:rPr lang="en-US" dirty="0" smtClean="0"/>
              <a:t> Chanda and Chris Higgs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1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0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5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0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3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Pokémon™</a:t>
            </a:r>
            <a:br>
              <a:rPr lang="en-US" dirty="0" smtClean="0"/>
            </a:br>
            <a:r>
              <a:rPr lang="en-US" dirty="0" smtClean="0"/>
              <a:t>Introduction &amp;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Elemental Type Parallels Biological Taxonomy</a:t>
            </a:r>
          </a:p>
          <a:p>
            <a:r>
              <a:rPr lang="en-US" dirty="0" smtClean="0"/>
              <a:t>Predict Elemental Type from Measurements and Observations</a:t>
            </a:r>
          </a:p>
          <a:p>
            <a:endParaRPr lang="en-US" dirty="0"/>
          </a:p>
          <a:p>
            <a:r>
              <a:rPr lang="en-US" dirty="0" smtClean="0"/>
              <a:t>“The Complete </a:t>
            </a:r>
            <a:r>
              <a:rPr lang="en-US" dirty="0" err="1" smtClean="0"/>
              <a:t>Pokemon</a:t>
            </a:r>
            <a:r>
              <a:rPr lang="en-US" dirty="0" smtClean="0"/>
              <a:t> Dataset” –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Pokemon</a:t>
            </a:r>
            <a:r>
              <a:rPr lang="en-US" dirty="0" smtClean="0"/>
              <a:t> for Data Mining and Machine Learning” –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Stats for 721 Species</a:t>
            </a:r>
          </a:p>
          <a:p>
            <a:endParaRPr lang="en-US" dirty="0"/>
          </a:p>
          <a:p>
            <a:r>
              <a:rPr lang="en-US" dirty="0" smtClean="0"/>
              <a:t>Merging Stat Values</a:t>
            </a:r>
          </a:p>
          <a:p>
            <a:r>
              <a:rPr lang="en-US" dirty="0" smtClean="0"/>
              <a:t>Boolean Classification Attributes (28 New)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4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Pokémon</a:t>
            </a:r>
            <a:r>
              <a:rPr lang="en-US" dirty="0" smtClean="0"/>
              <a:t>™</a:t>
            </a:r>
            <a:br>
              <a:rPr lang="en-US" dirty="0" smtClean="0"/>
            </a:br>
            <a:r>
              <a:rPr lang="en-US" dirty="0" smtClean="0"/>
              <a:t>Analysis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Taxonomy Matrices</a:t>
            </a:r>
          </a:p>
          <a:p>
            <a:r>
              <a:rPr lang="en-US" dirty="0" smtClean="0"/>
              <a:t>Logistic Regression (OVR-like Approach)</a:t>
            </a:r>
          </a:p>
          <a:p>
            <a:r>
              <a:rPr lang="en-US" dirty="0" smtClean="0"/>
              <a:t>SVM (Linear, Polynomial, and RBF </a:t>
            </a:r>
            <a:r>
              <a:rPr lang="en-US" dirty="0" err="1" smtClean="0"/>
              <a:t>Kerneling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Comparing Stat Subsets’ </a:t>
            </a:r>
            <a:r>
              <a:rPr lang="en-US" dirty="0" err="1" smtClean="0"/>
              <a:t>Predictiveness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1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Pokémon</a:t>
            </a:r>
            <a:r>
              <a:rPr lang="en-US" dirty="0" smtClean="0"/>
              <a:t>™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597518"/>
            <a:ext cx="8946541" cy="2173704"/>
          </a:xfrm>
        </p:spPr>
        <p:txBody>
          <a:bodyPr>
            <a:normAutofit/>
          </a:bodyPr>
          <a:lstStyle/>
          <a:p>
            <a:r>
              <a:rPr lang="en-US" dirty="0" smtClean="0"/>
              <a:t>Green &gt;&gt;&gt; Grass;  </a:t>
            </a:r>
          </a:p>
          <a:p>
            <a:r>
              <a:rPr lang="en-US" dirty="0" smtClean="0"/>
              <a:t>Black -&gt; Ghost, Dark</a:t>
            </a:r>
          </a:p>
          <a:p>
            <a:r>
              <a:rPr lang="en-US" dirty="0" smtClean="0"/>
              <a:t>What Does “Type” Really Mean?</a:t>
            </a:r>
          </a:p>
          <a:p>
            <a:pPr lvl="1"/>
            <a:r>
              <a:rPr lang="en-US" dirty="0" smtClean="0"/>
              <a:t>Dragon Vs. Flying (Subset?)</a:t>
            </a:r>
          </a:p>
          <a:p>
            <a:pPr lvl="1"/>
            <a:r>
              <a:rPr lang="en-US" dirty="0" smtClean="0"/>
              <a:t>Ground Vs Rock (Equivalence?)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022" y="1695434"/>
            <a:ext cx="4734586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Pokémon</a:t>
            </a:r>
            <a:r>
              <a:rPr lang="en-US" dirty="0" smtClean="0"/>
              <a:t>™</a:t>
            </a:r>
            <a:br>
              <a:rPr lang="en-US" dirty="0" smtClean="0"/>
            </a:br>
            <a:r>
              <a:rPr lang="en-US" dirty="0" smtClean="0"/>
              <a:t>Results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48646" cy="4195481"/>
          </a:xfrm>
        </p:spPr>
        <p:txBody>
          <a:bodyPr/>
          <a:lstStyle/>
          <a:p>
            <a:r>
              <a:rPr lang="en-US" dirty="0" smtClean="0"/>
              <a:t>Logistic Regression (OVR-like)</a:t>
            </a:r>
          </a:p>
          <a:p>
            <a:pPr lvl="1"/>
            <a:r>
              <a:rPr lang="en-US" dirty="0" smtClean="0"/>
              <a:t>Typical Stats, Atypical Stats, &amp; Color: Extremely Poor</a:t>
            </a:r>
          </a:p>
          <a:p>
            <a:pPr lvl="1"/>
            <a:r>
              <a:rPr lang="en-US" dirty="0" smtClean="0"/>
              <a:t>Ag_* Stats: Average F1 = 0.842 (Secondary Types, Intra-type Correlations)</a:t>
            </a:r>
          </a:p>
          <a:p>
            <a:r>
              <a:rPr lang="en-US" dirty="0" smtClean="0"/>
              <a:t>SVM (Linear &amp; Polynomial) - Most: Non-Convergent</a:t>
            </a:r>
          </a:p>
          <a:p>
            <a:r>
              <a:rPr lang="en-US" dirty="0" smtClean="0"/>
              <a:t>SVM (RBF, gamma=0.1 best)</a:t>
            </a:r>
          </a:p>
          <a:p>
            <a:pPr lvl="1"/>
            <a:r>
              <a:rPr lang="en-US" dirty="0" smtClean="0"/>
              <a:t>Typical Stats: Average F1 = 0.99 (Clustering Equivalent?)</a:t>
            </a:r>
          </a:p>
          <a:p>
            <a:pPr lvl="1"/>
            <a:r>
              <a:rPr lang="en-US" dirty="0" smtClean="0"/>
              <a:t>Color: Average F1 = 0.32 (Surprisingly Poor)</a:t>
            </a:r>
          </a:p>
          <a:p>
            <a:pPr lvl="1"/>
            <a:r>
              <a:rPr lang="en-US" dirty="0" smtClean="0"/>
              <a:t>Ag_* Stats: Average F1 = 0.95 (Clustering?)</a:t>
            </a:r>
          </a:p>
        </p:txBody>
      </p:sp>
    </p:spTree>
    <p:extLst>
      <p:ext uri="{BB962C8B-B14F-4D97-AF65-F5344CB8AC3E}">
        <p14:creationId xmlns:p14="http://schemas.microsoft.com/office/powerpoint/2010/main" val="197729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197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Voice Recognition and Pokémon™</vt:lpstr>
      <vt:lpstr>PowerPoint Presentation</vt:lpstr>
      <vt:lpstr>PowerPoint Presentation</vt:lpstr>
      <vt:lpstr>PowerPoint Presentation</vt:lpstr>
      <vt:lpstr>PowerPoint Presentation</vt:lpstr>
      <vt:lpstr>Pokémon™ Introduction &amp; Dataset</vt:lpstr>
      <vt:lpstr>Pokémon™ Analysis Technique</vt:lpstr>
      <vt:lpstr>Pokémon™ Results</vt:lpstr>
      <vt:lpstr>Pokémon™ Results Cont.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Recognition and Pokémon™</dc:title>
  <dc:creator>Chris Higgs</dc:creator>
  <cp:lastModifiedBy>Chris Higgs</cp:lastModifiedBy>
  <cp:revision>4</cp:revision>
  <dcterms:created xsi:type="dcterms:W3CDTF">2019-03-20T01:38:16Z</dcterms:created>
  <dcterms:modified xsi:type="dcterms:W3CDTF">2019-03-20T02:05:01Z</dcterms:modified>
</cp:coreProperties>
</file>