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815B6-F922-4126-A82F-E066F37B106B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1E9F-64D1-44EC-B5BE-972984067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59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78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9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9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9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07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23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9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3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4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7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FAC0-182F-4AE6-A23E-2235B9DA11ED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701C-619E-40AB-B8F4-8294821AA6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366" y="2399686"/>
            <a:ext cx="173566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POP UP</a:t>
            </a:r>
          </a:p>
          <a:p>
            <a:r>
              <a:rPr lang="fr-FR" b="1" dirty="0" smtClean="0"/>
              <a:t>Votre profil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Profilage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Coordonnées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Courriel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KYC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832096" y="3092183"/>
            <a:ext cx="18118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Votre versement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32098" y="521393"/>
            <a:ext cx="181186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Avec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Choix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Paramètres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assistée (AO)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32097" y="3910124"/>
            <a:ext cx="181186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Sans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Versement…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Votre sélection de supports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59372" y="2953682"/>
            <a:ext cx="1811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Vos options et vos bénéficiaires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486649" y="2815183"/>
            <a:ext cx="18118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Finalisation de votre souscription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673166" y="3092182"/>
            <a:ext cx="18118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Signature</a:t>
            </a:r>
          </a:p>
        </p:txBody>
      </p:sp>
      <p:cxnSp>
        <p:nvCxnSpPr>
          <p:cNvPr id="12" name="Connecteur droit avec flèche 11"/>
          <p:cNvCxnSpPr>
            <a:stCxn id="4" idx="3"/>
            <a:endCxn id="5" idx="1"/>
          </p:cNvCxnSpPr>
          <p:nvPr/>
        </p:nvCxnSpPr>
        <p:spPr>
          <a:xfrm>
            <a:off x="1833032" y="3276849"/>
            <a:ext cx="999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3"/>
            <a:endCxn id="8" idx="1"/>
          </p:cNvCxnSpPr>
          <p:nvPr/>
        </p:nvCxnSpPr>
        <p:spPr>
          <a:xfrm flipV="1">
            <a:off x="4643961" y="3276848"/>
            <a:ext cx="515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8" idx="3"/>
            <a:endCxn id="9" idx="1"/>
          </p:cNvCxnSpPr>
          <p:nvPr/>
        </p:nvCxnSpPr>
        <p:spPr>
          <a:xfrm>
            <a:off x="6971237" y="3276848"/>
            <a:ext cx="51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9298514" y="3276848"/>
            <a:ext cx="374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0"/>
            <a:endCxn id="6" idx="2"/>
          </p:cNvCxnSpPr>
          <p:nvPr/>
        </p:nvCxnSpPr>
        <p:spPr>
          <a:xfrm flipV="1">
            <a:off x="3738029" y="2552718"/>
            <a:ext cx="2" cy="53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2"/>
            <a:endCxn id="7" idx="0"/>
          </p:cNvCxnSpPr>
          <p:nvPr/>
        </p:nvCxnSpPr>
        <p:spPr>
          <a:xfrm>
            <a:off x="3738029" y="3461515"/>
            <a:ext cx="1" cy="44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PULKA</dc:creator>
  <cp:lastModifiedBy>William PULKA</cp:lastModifiedBy>
  <cp:revision>3</cp:revision>
  <dcterms:created xsi:type="dcterms:W3CDTF">2017-06-28T09:23:32Z</dcterms:created>
  <dcterms:modified xsi:type="dcterms:W3CDTF">2017-06-28T09:36:48Z</dcterms:modified>
</cp:coreProperties>
</file>