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9" r:id="rId4"/>
    <p:sldId id="264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5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6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1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.chosun.com/site/data/html_dir/2020/11/13/2020111300821.html" TargetMode="External"/><Relationship Id="rId2" Type="http://schemas.openxmlformats.org/officeDocument/2006/relationships/hyperlink" Target="https://www.itworld.co.kr/howto/17016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87094D1B-1A8A-4A21-B74F-E235642C0547}"/>
              </a:ext>
            </a:extLst>
          </p:cNvPr>
          <p:cNvGrpSpPr/>
          <p:nvPr/>
        </p:nvGrpSpPr>
        <p:grpSpPr>
          <a:xfrm>
            <a:off x="0" y="3301026"/>
            <a:ext cx="4685091" cy="3188766"/>
            <a:chOff x="6315075" y="2101313"/>
            <a:chExt cx="1428238" cy="972087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5A1D67A-2F4F-4E98-A570-CA7368E47C61}"/>
                </a:ext>
              </a:extLst>
            </p:cNvPr>
            <p:cNvSpPr/>
            <p:nvPr/>
          </p:nvSpPr>
          <p:spPr>
            <a:xfrm>
              <a:off x="6569075" y="2117725"/>
              <a:ext cx="568325" cy="409575"/>
            </a:xfrm>
            <a:custGeom>
              <a:avLst/>
              <a:gdLst>
                <a:gd name="connsiteX0" fmla="*/ 568325 w 568325"/>
                <a:gd name="connsiteY0" fmla="*/ 0 h 409575"/>
                <a:gd name="connsiteX1" fmla="*/ 406400 w 568325"/>
                <a:gd name="connsiteY1" fmla="*/ 6350 h 409575"/>
                <a:gd name="connsiteX2" fmla="*/ 0 w 568325"/>
                <a:gd name="connsiteY2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8325" h="409575">
                  <a:moveTo>
                    <a:pt x="568325" y="0"/>
                  </a:moveTo>
                  <a:lnTo>
                    <a:pt x="406400" y="6350"/>
                  </a:lnTo>
                  <a:lnTo>
                    <a:pt x="0" y="4095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7F98B2D-3FA8-4F27-A155-A53187C2BC1E}"/>
                </a:ext>
              </a:extLst>
            </p:cNvPr>
            <p:cNvSpPr/>
            <p:nvPr/>
          </p:nvSpPr>
          <p:spPr>
            <a:xfrm>
              <a:off x="6394450" y="2403475"/>
              <a:ext cx="300831" cy="123825"/>
            </a:xfrm>
            <a:custGeom>
              <a:avLst/>
              <a:gdLst>
                <a:gd name="connsiteX0" fmla="*/ 298450 w 298450"/>
                <a:gd name="connsiteY0" fmla="*/ 0 h 130175"/>
                <a:gd name="connsiteX1" fmla="*/ 139700 w 298450"/>
                <a:gd name="connsiteY1" fmla="*/ 6350 h 130175"/>
                <a:gd name="connsiteX2" fmla="*/ 0 w 298450"/>
                <a:gd name="connsiteY2" fmla="*/ 130175 h 130175"/>
                <a:gd name="connsiteX0" fmla="*/ 300831 w 300831"/>
                <a:gd name="connsiteY0" fmla="*/ 3175 h 123825"/>
                <a:gd name="connsiteX1" fmla="*/ 139700 w 300831"/>
                <a:gd name="connsiteY1" fmla="*/ 0 h 123825"/>
                <a:gd name="connsiteX2" fmla="*/ 0 w 300831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831" h="123825">
                  <a:moveTo>
                    <a:pt x="300831" y="3175"/>
                  </a:moveTo>
                  <a:lnTo>
                    <a:pt x="139700" y="0"/>
                  </a:lnTo>
                  <a:lnTo>
                    <a:pt x="0" y="1238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A66E707-CDBE-4DA3-B191-BB7271D0C2C0}"/>
                </a:ext>
              </a:extLst>
            </p:cNvPr>
            <p:cNvSpPr/>
            <p:nvPr/>
          </p:nvSpPr>
          <p:spPr>
            <a:xfrm>
              <a:off x="6324600" y="2530475"/>
              <a:ext cx="958850" cy="0"/>
            </a:xfrm>
            <a:custGeom>
              <a:avLst/>
              <a:gdLst>
                <a:gd name="connsiteX0" fmla="*/ 0 w 958850"/>
                <a:gd name="connsiteY0" fmla="*/ 0 h 0"/>
                <a:gd name="connsiteX1" fmla="*/ 958850 w 958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672701A-9C75-435A-952C-52C9FA3E6BFA}"/>
                </a:ext>
              </a:extLst>
            </p:cNvPr>
            <p:cNvSpPr/>
            <p:nvPr/>
          </p:nvSpPr>
          <p:spPr>
            <a:xfrm>
              <a:off x="6321425" y="2228850"/>
              <a:ext cx="88900" cy="85725"/>
            </a:xfrm>
            <a:custGeom>
              <a:avLst/>
              <a:gdLst>
                <a:gd name="connsiteX0" fmla="*/ 0 w 88900"/>
                <a:gd name="connsiteY0" fmla="*/ 85725 h 85725"/>
                <a:gd name="connsiteX1" fmla="*/ 88900 w 88900"/>
                <a:gd name="connsiteY1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900" h="85725">
                  <a:moveTo>
                    <a:pt x="0" y="85725"/>
                  </a:moveTo>
                  <a:lnTo>
                    <a:pt x="8890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FA38C0A-3CB0-4E5C-84A4-156E4E9049DE}"/>
                </a:ext>
              </a:extLst>
            </p:cNvPr>
            <p:cNvSpPr/>
            <p:nvPr/>
          </p:nvSpPr>
          <p:spPr>
            <a:xfrm>
              <a:off x="6315075" y="2593975"/>
              <a:ext cx="1187450" cy="92075"/>
            </a:xfrm>
            <a:custGeom>
              <a:avLst/>
              <a:gdLst>
                <a:gd name="connsiteX0" fmla="*/ 0 w 1187450"/>
                <a:gd name="connsiteY0" fmla="*/ 53975 h 92075"/>
                <a:gd name="connsiteX1" fmla="*/ 41275 w 1187450"/>
                <a:gd name="connsiteY1" fmla="*/ 0 h 92075"/>
                <a:gd name="connsiteX2" fmla="*/ 898525 w 1187450"/>
                <a:gd name="connsiteY2" fmla="*/ 6350 h 92075"/>
                <a:gd name="connsiteX3" fmla="*/ 996950 w 1187450"/>
                <a:gd name="connsiteY3" fmla="*/ 92075 h 92075"/>
                <a:gd name="connsiteX4" fmla="*/ 1187450 w 1187450"/>
                <a:gd name="connsiteY4" fmla="*/ 92075 h 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450" h="92075">
                  <a:moveTo>
                    <a:pt x="0" y="53975"/>
                  </a:moveTo>
                  <a:lnTo>
                    <a:pt x="41275" y="0"/>
                  </a:lnTo>
                  <a:lnTo>
                    <a:pt x="898525" y="6350"/>
                  </a:lnTo>
                  <a:lnTo>
                    <a:pt x="996950" y="92075"/>
                  </a:lnTo>
                  <a:lnTo>
                    <a:pt x="1187450" y="920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E002BA5-9CD4-4FBA-B01C-7E908936BA7A}"/>
                </a:ext>
              </a:extLst>
            </p:cNvPr>
            <p:cNvSpPr/>
            <p:nvPr/>
          </p:nvSpPr>
          <p:spPr>
            <a:xfrm>
              <a:off x="6324600" y="2682875"/>
              <a:ext cx="688975" cy="79375"/>
            </a:xfrm>
            <a:custGeom>
              <a:avLst/>
              <a:gdLst>
                <a:gd name="connsiteX0" fmla="*/ 0 w 688975"/>
                <a:gd name="connsiteY0" fmla="*/ 79375 h 79375"/>
                <a:gd name="connsiteX1" fmla="*/ 82550 w 688975"/>
                <a:gd name="connsiteY1" fmla="*/ 3175 h 79375"/>
                <a:gd name="connsiteX2" fmla="*/ 688975 w 688975"/>
                <a:gd name="connsiteY2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8975" h="79375">
                  <a:moveTo>
                    <a:pt x="0" y="79375"/>
                  </a:moveTo>
                  <a:lnTo>
                    <a:pt x="82550" y="3175"/>
                  </a:lnTo>
                  <a:lnTo>
                    <a:pt x="68897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D1F8650-D75F-4ED8-AA57-03D5D1D95050}"/>
                </a:ext>
              </a:extLst>
            </p:cNvPr>
            <p:cNvSpPr/>
            <p:nvPr/>
          </p:nvSpPr>
          <p:spPr>
            <a:xfrm>
              <a:off x="6318250" y="2867025"/>
              <a:ext cx="1393825" cy="196850"/>
            </a:xfrm>
            <a:custGeom>
              <a:avLst/>
              <a:gdLst>
                <a:gd name="connsiteX0" fmla="*/ 0 w 1393825"/>
                <a:gd name="connsiteY0" fmla="*/ 0 h 196850"/>
                <a:gd name="connsiteX1" fmla="*/ 730250 w 1393825"/>
                <a:gd name="connsiteY1" fmla="*/ 0 h 196850"/>
                <a:gd name="connsiteX2" fmla="*/ 911225 w 1393825"/>
                <a:gd name="connsiteY2" fmla="*/ 196850 h 196850"/>
                <a:gd name="connsiteX3" fmla="*/ 1250950 w 1393825"/>
                <a:gd name="connsiteY3" fmla="*/ 193675 h 196850"/>
                <a:gd name="connsiteX4" fmla="*/ 1393825 w 1393825"/>
                <a:gd name="connsiteY4" fmla="*/ 4127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825" h="196850">
                  <a:moveTo>
                    <a:pt x="0" y="0"/>
                  </a:moveTo>
                  <a:lnTo>
                    <a:pt x="730250" y="0"/>
                  </a:lnTo>
                  <a:lnTo>
                    <a:pt x="911225" y="196850"/>
                  </a:lnTo>
                  <a:lnTo>
                    <a:pt x="1250950" y="193675"/>
                  </a:lnTo>
                  <a:lnTo>
                    <a:pt x="1393825" y="41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AAC5925-27E4-4B78-AA3E-695AE9BF0799}"/>
                </a:ext>
              </a:extLst>
            </p:cNvPr>
            <p:cNvSpPr/>
            <p:nvPr/>
          </p:nvSpPr>
          <p:spPr>
            <a:xfrm>
              <a:off x="6330950" y="2965450"/>
              <a:ext cx="898525" cy="107950"/>
            </a:xfrm>
            <a:custGeom>
              <a:avLst/>
              <a:gdLst>
                <a:gd name="connsiteX0" fmla="*/ 0 w 898525"/>
                <a:gd name="connsiteY0" fmla="*/ 107950 h 107950"/>
                <a:gd name="connsiteX1" fmla="*/ 98425 w 898525"/>
                <a:gd name="connsiteY1" fmla="*/ 9525 h 107950"/>
                <a:gd name="connsiteX2" fmla="*/ 593725 w 898525"/>
                <a:gd name="connsiteY2" fmla="*/ 0 h 107950"/>
                <a:gd name="connsiteX3" fmla="*/ 688975 w 898525"/>
                <a:gd name="connsiteY3" fmla="*/ 95250 h 107950"/>
                <a:gd name="connsiteX4" fmla="*/ 898525 w 898525"/>
                <a:gd name="connsiteY4" fmla="*/ 984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525" h="107950">
                  <a:moveTo>
                    <a:pt x="0" y="107950"/>
                  </a:moveTo>
                  <a:lnTo>
                    <a:pt x="98425" y="9525"/>
                  </a:lnTo>
                  <a:lnTo>
                    <a:pt x="593725" y="0"/>
                  </a:lnTo>
                  <a:lnTo>
                    <a:pt x="688975" y="95250"/>
                  </a:lnTo>
                  <a:lnTo>
                    <a:pt x="898525" y="984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055E4B3-0628-4987-91DA-60295FA06D52}"/>
                </a:ext>
              </a:extLst>
            </p:cNvPr>
            <p:cNvSpPr/>
            <p:nvPr/>
          </p:nvSpPr>
          <p:spPr>
            <a:xfrm>
              <a:off x="6407944" y="2195512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CFBD1D4-8F7B-4DA7-82A0-14034634994C}"/>
                </a:ext>
              </a:extLst>
            </p:cNvPr>
            <p:cNvSpPr/>
            <p:nvPr/>
          </p:nvSpPr>
          <p:spPr>
            <a:xfrm>
              <a:off x="7130256" y="2101313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F690A6B-D64A-4B31-97B8-F7D61C8D1605}"/>
                </a:ext>
              </a:extLst>
            </p:cNvPr>
            <p:cNvSpPr/>
            <p:nvPr/>
          </p:nvSpPr>
          <p:spPr>
            <a:xfrm>
              <a:off x="7279481" y="251088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CEF094-9E5C-47DD-B79F-6C2A77423FAD}"/>
                </a:ext>
              </a:extLst>
            </p:cNvPr>
            <p:cNvSpPr/>
            <p:nvPr/>
          </p:nvSpPr>
          <p:spPr>
            <a:xfrm>
              <a:off x="7498556" y="266963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BBA0BCA-1E59-41A6-8A6F-2FC28033B989}"/>
                </a:ext>
              </a:extLst>
            </p:cNvPr>
            <p:cNvSpPr/>
            <p:nvPr/>
          </p:nvSpPr>
          <p:spPr>
            <a:xfrm>
              <a:off x="7015154" y="2669636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393F2B3-241F-40F4-85BE-E6945418A283}"/>
                </a:ext>
              </a:extLst>
            </p:cNvPr>
            <p:cNvSpPr/>
            <p:nvPr/>
          </p:nvSpPr>
          <p:spPr>
            <a:xfrm>
              <a:off x="7707313" y="287654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674C804-A62C-4C2A-B372-AA54D31CCFAC}"/>
              </a:ext>
            </a:extLst>
          </p:cNvPr>
          <p:cNvGrpSpPr/>
          <p:nvPr/>
        </p:nvGrpSpPr>
        <p:grpSpPr>
          <a:xfrm>
            <a:off x="6702077" y="4648526"/>
            <a:ext cx="5514636" cy="2210171"/>
            <a:chOff x="8815106" y="2463798"/>
            <a:chExt cx="1259169" cy="504653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AB409F8-6552-465C-A86B-E5FAC45E40B8}"/>
                </a:ext>
              </a:extLst>
            </p:cNvPr>
            <p:cNvSpPr/>
            <p:nvPr/>
          </p:nvSpPr>
          <p:spPr>
            <a:xfrm>
              <a:off x="9034463" y="2483644"/>
              <a:ext cx="1027113" cy="116681"/>
            </a:xfrm>
            <a:custGeom>
              <a:avLst/>
              <a:gdLst>
                <a:gd name="connsiteX0" fmla="*/ 0 w 1031875"/>
                <a:gd name="connsiteY0" fmla="*/ 0 h 123825"/>
                <a:gd name="connsiteX1" fmla="*/ 228600 w 1031875"/>
                <a:gd name="connsiteY1" fmla="*/ 9525 h 123825"/>
                <a:gd name="connsiteX2" fmla="*/ 355600 w 1031875"/>
                <a:gd name="connsiteY2" fmla="*/ 123825 h 123825"/>
                <a:gd name="connsiteX3" fmla="*/ 1031875 w 1031875"/>
                <a:gd name="connsiteY3" fmla="*/ 123825 h 123825"/>
                <a:gd name="connsiteX0" fmla="*/ 0 w 1029494"/>
                <a:gd name="connsiteY0" fmla="*/ 7144 h 114300"/>
                <a:gd name="connsiteX1" fmla="*/ 226219 w 1029494"/>
                <a:gd name="connsiteY1" fmla="*/ 0 h 114300"/>
                <a:gd name="connsiteX2" fmla="*/ 353219 w 1029494"/>
                <a:gd name="connsiteY2" fmla="*/ 114300 h 114300"/>
                <a:gd name="connsiteX3" fmla="*/ 1029494 w 1029494"/>
                <a:gd name="connsiteY3" fmla="*/ 114300 h 114300"/>
                <a:gd name="connsiteX0" fmla="*/ 0 w 1027113"/>
                <a:gd name="connsiteY0" fmla="*/ 0 h 116681"/>
                <a:gd name="connsiteX1" fmla="*/ 223838 w 1027113"/>
                <a:gd name="connsiteY1" fmla="*/ 2381 h 116681"/>
                <a:gd name="connsiteX2" fmla="*/ 350838 w 1027113"/>
                <a:gd name="connsiteY2" fmla="*/ 116681 h 116681"/>
                <a:gd name="connsiteX3" fmla="*/ 1027113 w 10271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113" h="116681">
                  <a:moveTo>
                    <a:pt x="0" y="0"/>
                  </a:moveTo>
                  <a:lnTo>
                    <a:pt x="223838" y="2381"/>
                  </a:lnTo>
                  <a:lnTo>
                    <a:pt x="350838" y="116681"/>
                  </a:lnTo>
                  <a:lnTo>
                    <a:pt x="1027113" y="116681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B973BBB-341A-4261-882D-1655777C3F52}"/>
                </a:ext>
              </a:extLst>
            </p:cNvPr>
            <p:cNvSpPr/>
            <p:nvPr/>
          </p:nvSpPr>
          <p:spPr>
            <a:xfrm>
              <a:off x="8848725" y="2651125"/>
              <a:ext cx="1225550" cy="101600"/>
            </a:xfrm>
            <a:custGeom>
              <a:avLst/>
              <a:gdLst>
                <a:gd name="connsiteX0" fmla="*/ 0 w 1225550"/>
                <a:gd name="connsiteY0" fmla="*/ 3175 h 101600"/>
                <a:gd name="connsiteX1" fmla="*/ 361950 w 1225550"/>
                <a:gd name="connsiteY1" fmla="*/ 0 h 101600"/>
                <a:gd name="connsiteX2" fmla="*/ 457200 w 1225550"/>
                <a:gd name="connsiteY2" fmla="*/ 95250 h 101600"/>
                <a:gd name="connsiteX3" fmla="*/ 1225550 w 1225550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5550" h="101600">
                  <a:moveTo>
                    <a:pt x="0" y="3175"/>
                  </a:moveTo>
                  <a:lnTo>
                    <a:pt x="361950" y="0"/>
                  </a:lnTo>
                  <a:lnTo>
                    <a:pt x="457200" y="95250"/>
                  </a:lnTo>
                  <a:lnTo>
                    <a:pt x="1225550" y="1016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7457849-B2B5-43B9-83F6-7F111FB1C48E}"/>
                </a:ext>
              </a:extLst>
            </p:cNvPr>
            <p:cNvSpPr/>
            <p:nvPr/>
          </p:nvSpPr>
          <p:spPr>
            <a:xfrm>
              <a:off x="9080500" y="2794000"/>
              <a:ext cx="295229" cy="174451"/>
            </a:xfrm>
            <a:custGeom>
              <a:avLst/>
              <a:gdLst>
                <a:gd name="connsiteX0" fmla="*/ 0 w 771525"/>
                <a:gd name="connsiteY0" fmla="*/ 0 h 339725"/>
                <a:gd name="connsiteX1" fmla="*/ 161925 w 771525"/>
                <a:gd name="connsiteY1" fmla="*/ 171450 h 339725"/>
                <a:gd name="connsiteX2" fmla="*/ 606425 w 771525"/>
                <a:gd name="connsiteY2" fmla="*/ 168275 h 339725"/>
                <a:gd name="connsiteX3" fmla="*/ 771525 w 771525"/>
                <a:gd name="connsiteY3" fmla="*/ 339725 h 339725"/>
                <a:gd name="connsiteX0" fmla="*/ 0 w 771525"/>
                <a:gd name="connsiteY0" fmla="*/ 0 h 339725"/>
                <a:gd name="connsiteX1" fmla="*/ 161925 w 771525"/>
                <a:gd name="connsiteY1" fmla="*/ 171450 h 339725"/>
                <a:gd name="connsiteX2" fmla="*/ 161665 w 771525"/>
                <a:gd name="connsiteY2" fmla="*/ 172625 h 339725"/>
                <a:gd name="connsiteX3" fmla="*/ 771525 w 771525"/>
                <a:gd name="connsiteY3" fmla="*/ 339725 h 339725"/>
                <a:gd name="connsiteX0" fmla="*/ 0 w 177529"/>
                <a:gd name="connsiteY0" fmla="*/ 0 h 189206"/>
                <a:gd name="connsiteX1" fmla="*/ 161925 w 177529"/>
                <a:gd name="connsiteY1" fmla="*/ 171450 h 189206"/>
                <a:gd name="connsiteX2" fmla="*/ 161665 w 177529"/>
                <a:gd name="connsiteY2" fmla="*/ 172625 h 189206"/>
                <a:gd name="connsiteX3" fmla="*/ 161475 w 177529"/>
                <a:gd name="connsiteY3" fmla="*/ 173348 h 189206"/>
                <a:gd name="connsiteX0" fmla="*/ 0 w 295229"/>
                <a:gd name="connsiteY0" fmla="*/ 0 h 189334"/>
                <a:gd name="connsiteX1" fmla="*/ 161925 w 295229"/>
                <a:gd name="connsiteY1" fmla="*/ 171450 h 189334"/>
                <a:gd name="connsiteX2" fmla="*/ 161665 w 295229"/>
                <a:gd name="connsiteY2" fmla="*/ 172625 h 189334"/>
                <a:gd name="connsiteX3" fmla="*/ 295229 w 295229"/>
                <a:gd name="connsiteY3" fmla="*/ 174436 h 189334"/>
                <a:gd name="connsiteX0" fmla="*/ 0 w 295229"/>
                <a:gd name="connsiteY0" fmla="*/ 0 h 189334"/>
                <a:gd name="connsiteX1" fmla="*/ 161925 w 295229"/>
                <a:gd name="connsiteY1" fmla="*/ 171450 h 189334"/>
                <a:gd name="connsiteX2" fmla="*/ 214949 w 295229"/>
                <a:gd name="connsiteY2" fmla="*/ 172625 h 189334"/>
                <a:gd name="connsiteX3" fmla="*/ 295229 w 295229"/>
                <a:gd name="connsiteY3" fmla="*/ 174436 h 189334"/>
                <a:gd name="connsiteX0" fmla="*/ 0 w 295229"/>
                <a:gd name="connsiteY0" fmla="*/ 0 h 174436"/>
                <a:gd name="connsiteX1" fmla="*/ 161925 w 295229"/>
                <a:gd name="connsiteY1" fmla="*/ 171450 h 174436"/>
                <a:gd name="connsiteX2" fmla="*/ 214949 w 295229"/>
                <a:gd name="connsiteY2" fmla="*/ 172625 h 174436"/>
                <a:gd name="connsiteX3" fmla="*/ 295229 w 295229"/>
                <a:gd name="connsiteY3" fmla="*/ 174436 h 174436"/>
                <a:gd name="connsiteX0" fmla="*/ 0 w 295229"/>
                <a:gd name="connsiteY0" fmla="*/ 0 h 174436"/>
                <a:gd name="connsiteX1" fmla="*/ 161925 w 295229"/>
                <a:gd name="connsiteY1" fmla="*/ 171450 h 174436"/>
                <a:gd name="connsiteX2" fmla="*/ 214949 w 295229"/>
                <a:gd name="connsiteY2" fmla="*/ 172625 h 174436"/>
                <a:gd name="connsiteX3" fmla="*/ 295229 w 295229"/>
                <a:gd name="connsiteY3" fmla="*/ 174436 h 174436"/>
                <a:gd name="connsiteX0" fmla="*/ 0 w 295229"/>
                <a:gd name="connsiteY0" fmla="*/ 0 h 174451"/>
                <a:gd name="connsiteX1" fmla="*/ 161925 w 295229"/>
                <a:gd name="connsiteY1" fmla="*/ 171450 h 174451"/>
                <a:gd name="connsiteX2" fmla="*/ 214949 w 295229"/>
                <a:gd name="connsiteY2" fmla="*/ 172625 h 174451"/>
                <a:gd name="connsiteX3" fmla="*/ 295229 w 295229"/>
                <a:gd name="connsiteY3" fmla="*/ 174436 h 17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29" h="174451">
                  <a:moveTo>
                    <a:pt x="0" y="0"/>
                  </a:moveTo>
                  <a:lnTo>
                    <a:pt x="161925" y="171450"/>
                  </a:lnTo>
                  <a:cubicBezTo>
                    <a:pt x="161838" y="171842"/>
                    <a:pt x="215036" y="172233"/>
                    <a:pt x="214949" y="172625"/>
                  </a:cubicBezTo>
                  <a:cubicBezTo>
                    <a:pt x="246059" y="176491"/>
                    <a:pt x="219534" y="172745"/>
                    <a:pt x="295229" y="17443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33A698B-1E4E-4618-AF10-2AAFDE1C2B2D}"/>
                </a:ext>
              </a:extLst>
            </p:cNvPr>
            <p:cNvSpPr/>
            <p:nvPr/>
          </p:nvSpPr>
          <p:spPr>
            <a:xfrm>
              <a:off x="8815106" y="26352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5357023-1531-491A-A5FA-4FAC384BC9A4}"/>
                </a:ext>
              </a:extLst>
            </p:cNvPr>
            <p:cNvSpPr/>
            <p:nvPr/>
          </p:nvSpPr>
          <p:spPr>
            <a:xfrm>
              <a:off x="9054563" y="27622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37E30-6034-4A56-A971-872C617631E7}"/>
                </a:ext>
              </a:extLst>
            </p:cNvPr>
            <p:cNvSpPr/>
            <p:nvPr/>
          </p:nvSpPr>
          <p:spPr>
            <a:xfrm>
              <a:off x="8996082" y="246379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32D55CF-4C73-48D0-BD5B-4F9748C8545F}"/>
              </a:ext>
            </a:extLst>
          </p:cNvPr>
          <p:cNvGrpSpPr/>
          <p:nvPr/>
        </p:nvGrpSpPr>
        <p:grpSpPr>
          <a:xfrm>
            <a:off x="6394854" y="320724"/>
            <a:ext cx="5787622" cy="4003144"/>
            <a:chOff x="8616175" y="1057275"/>
            <a:chExt cx="1461275" cy="101072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252CB5B-1C30-464B-A5AC-9022F7AEFDA5}"/>
                </a:ext>
              </a:extLst>
            </p:cNvPr>
            <p:cNvSpPr/>
            <p:nvPr/>
          </p:nvSpPr>
          <p:spPr>
            <a:xfrm>
              <a:off x="8645525" y="1057275"/>
              <a:ext cx="1431925" cy="190500"/>
            </a:xfrm>
            <a:custGeom>
              <a:avLst/>
              <a:gdLst>
                <a:gd name="connsiteX0" fmla="*/ 0 w 1431925"/>
                <a:gd name="connsiteY0" fmla="*/ 190500 h 190500"/>
                <a:gd name="connsiteX1" fmla="*/ 158750 w 1431925"/>
                <a:gd name="connsiteY1" fmla="*/ 44450 h 190500"/>
                <a:gd name="connsiteX2" fmla="*/ 695325 w 1431925"/>
                <a:gd name="connsiteY2" fmla="*/ 53975 h 190500"/>
                <a:gd name="connsiteX3" fmla="*/ 793750 w 1431925"/>
                <a:gd name="connsiteY3" fmla="*/ 142875 h 190500"/>
                <a:gd name="connsiteX4" fmla="*/ 1276350 w 1431925"/>
                <a:gd name="connsiteY4" fmla="*/ 146050 h 190500"/>
                <a:gd name="connsiteX5" fmla="*/ 1431925 w 1431925"/>
                <a:gd name="connsiteY5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925" h="190500">
                  <a:moveTo>
                    <a:pt x="0" y="190500"/>
                  </a:moveTo>
                  <a:lnTo>
                    <a:pt x="158750" y="44450"/>
                  </a:lnTo>
                  <a:lnTo>
                    <a:pt x="695325" y="53975"/>
                  </a:lnTo>
                  <a:lnTo>
                    <a:pt x="793750" y="142875"/>
                  </a:lnTo>
                  <a:lnTo>
                    <a:pt x="1276350" y="146050"/>
                  </a:lnTo>
                  <a:lnTo>
                    <a:pt x="143192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3ECE438-C863-45FC-B934-3BDFF764AD7B}"/>
                </a:ext>
              </a:extLst>
            </p:cNvPr>
            <p:cNvSpPr/>
            <p:nvPr/>
          </p:nvSpPr>
          <p:spPr>
            <a:xfrm>
              <a:off x="9128125" y="1108075"/>
              <a:ext cx="936625" cy="190500"/>
            </a:xfrm>
            <a:custGeom>
              <a:avLst/>
              <a:gdLst>
                <a:gd name="connsiteX0" fmla="*/ 0 w 936625"/>
                <a:gd name="connsiteY0" fmla="*/ 0 h 190500"/>
                <a:gd name="connsiteX1" fmla="*/ 187325 w 936625"/>
                <a:gd name="connsiteY1" fmla="*/ 187325 h 190500"/>
                <a:gd name="connsiteX2" fmla="*/ 936625 w 936625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625" h="190500">
                  <a:moveTo>
                    <a:pt x="0" y="0"/>
                  </a:moveTo>
                  <a:lnTo>
                    <a:pt x="187325" y="187325"/>
                  </a:lnTo>
                  <a:lnTo>
                    <a:pt x="936625" y="1905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5B0BB53-EB8A-4855-AC22-008C01E343EB}"/>
                </a:ext>
              </a:extLst>
            </p:cNvPr>
            <p:cNvSpPr/>
            <p:nvPr/>
          </p:nvSpPr>
          <p:spPr>
            <a:xfrm>
              <a:off x="8858250" y="1482725"/>
              <a:ext cx="1209675" cy="82550"/>
            </a:xfrm>
            <a:custGeom>
              <a:avLst/>
              <a:gdLst>
                <a:gd name="connsiteX0" fmla="*/ 0 w 1209675"/>
                <a:gd name="connsiteY0" fmla="*/ 0 h 82550"/>
                <a:gd name="connsiteX1" fmla="*/ 190500 w 1209675"/>
                <a:gd name="connsiteY1" fmla="*/ 6350 h 82550"/>
                <a:gd name="connsiteX2" fmla="*/ 276225 w 1209675"/>
                <a:gd name="connsiteY2" fmla="*/ 79375 h 82550"/>
                <a:gd name="connsiteX3" fmla="*/ 1139825 w 1209675"/>
                <a:gd name="connsiteY3" fmla="*/ 82550 h 82550"/>
                <a:gd name="connsiteX4" fmla="*/ 1209675 w 1209675"/>
                <a:gd name="connsiteY4" fmla="*/ 158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675" h="82550">
                  <a:moveTo>
                    <a:pt x="0" y="0"/>
                  </a:moveTo>
                  <a:lnTo>
                    <a:pt x="190500" y="6350"/>
                  </a:lnTo>
                  <a:lnTo>
                    <a:pt x="276225" y="79375"/>
                  </a:lnTo>
                  <a:lnTo>
                    <a:pt x="1139825" y="82550"/>
                  </a:lnTo>
                  <a:lnTo>
                    <a:pt x="1209675" y="158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1A92582-545E-432A-80D1-8DCDDAC53827}"/>
                </a:ext>
              </a:extLst>
            </p:cNvPr>
            <p:cNvSpPr/>
            <p:nvPr/>
          </p:nvSpPr>
          <p:spPr>
            <a:xfrm>
              <a:off x="9347200" y="1374775"/>
              <a:ext cx="717550" cy="117475"/>
            </a:xfrm>
            <a:custGeom>
              <a:avLst/>
              <a:gdLst>
                <a:gd name="connsiteX0" fmla="*/ 0 w 717550"/>
                <a:gd name="connsiteY0" fmla="*/ 114300 h 117475"/>
                <a:gd name="connsiteX1" fmla="*/ 609600 w 717550"/>
                <a:gd name="connsiteY1" fmla="*/ 117475 h 117475"/>
                <a:gd name="connsiteX2" fmla="*/ 717550 w 717550"/>
                <a:gd name="connsiteY2" fmla="*/ 0 h 1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550" h="117475">
                  <a:moveTo>
                    <a:pt x="0" y="114300"/>
                  </a:moveTo>
                  <a:lnTo>
                    <a:pt x="609600" y="117475"/>
                  </a:lnTo>
                  <a:lnTo>
                    <a:pt x="71755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6C52DC1-3B3C-49D6-B77F-7D2A540BD6AC}"/>
                </a:ext>
              </a:extLst>
            </p:cNvPr>
            <p:cNvSpPr/>
            <p:nvPr/>
          </p:nvSpPr>
          <p:spPr>
            <a:xfrm>
              <a:off x="9077325" y="1609725"/>
              <a:ext cx="987425" cy="28575"/>
            </a:xfrm>
            <a:custGeom>
              <a:avLst/>
              <a:gdLst>
                <a:gd name="connsiteX0" fmla="*/ 0 w 987425"/>
                <a:gd name="connsiteY0" fmla="*/ 25400 h 28575"/>
                <a:gd name="connsiteX1" fmla="*/ 949325 w 987425"/>
                <a:gd name="connsiteY1" fmla="*/ 28575 h 28575"/>
                <a:gd name="connsiteX2" fmla="*/ 987425 w 987425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7425" h="28575">
                  <a:moveTo>
                    <a:pt x="0" y="25400"/>
                  </a:moveTo>
                  <a:lnTo>
                    <a:pt x="949325" y="28575"/>
                  </a:lnTo>
                  <a:lnTo>
                    <a:pt x="98742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C52BE32-7674-48B9-8286-347EA4DED012}"/>
                </a:ext>
              </a:extLst>
            </p:cNvPr>
            <p:cNvSpPr/>
            <p:nvPr/>
          </p:nvSpPr>
          <p:spPr>
            <a:xfrm>
              <a:off x="9236075" y="1638300"/>
              <a:ext cx="561975" cy="409575"/>
            </a:xfrm>
            <a:custGeom>
              <a:avLst/>
              <a:gdLst>
                <a:gd name="connsiteX0" fmla="*/ 561975 w 561975"/>
                <a:gd name="connsiteY0" fmla="*/ 0 h 409575"/>
                <a:gd name="connsiteX1" fmla="*/ 165100 w 561975"/>
                <a:gd name="connsiteY1" fmla="*/ 409575 h 409575"/>
                <a:gd name="connsiteX2" fmla="*/ 0 w 561975"/>
                <a:gd name="connsiteY2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975" h="409575">
                  <a:moveTo>
                    <a:pt x="561975" y="0"/>
                  </a:moveTo>
                  <a:lnTo>
                    <a:pt x="165100" y="409575"/>
                  </a:lnTo>
                  <a:lnTo>
                    <a:pt x="0" y="4095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8993386-3D90-4AE9-863D-5304A12D3F1C}"/>
                </a:ext>
              </a:extLst>
            </p:cNvPr>
            <p:cNvSpPr/>
            <p:nvPr/>
          </p:nvSpPr>
          <p:spPr>
            <a:xfrm>
              <a:off x="9671050" y="1641475"/>
              <a:ext cx="288925" cy="139700"/>
            </a:xfrm>
            <a:custGeom>
              <a:avLst/>
              <a:gdLst>
                <a:gd name="connsiteX0" fmla="*/ 288925 w 288925"/>
                <a:gd name="connsiteY0" fmla="*/ 0 h 139700"/>
                <a:gd name="connsiteX1" fmla="*/ 158750 w 288925"/>
                <a:gd name="connsiteY1" fmla="*/ 139700 h 139700"/>
                <a:gd name="connsiteX2" fmla="*/ 0 w 288925"/>
                <a:gd name="connsiteY2" fmla="*/ 13017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925" h="139700">
                  <a:moveTo>
                    <a:pt x="288925" y="0"/>
                  </a:moveTo>
                  <a:lnTo>
                    <a:pt x="158750" y="139700"/>
                  </a:lnTo>
                  <a:lnTo>
                    <a:pt x="0" y="1301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89116D2-9B90-48D8-AACC-81E0DC058478}"/>
                </a:ext>
              </a:extLst>
            </p:cNvPr>
            <p:cNvSpPr/>
            <p:nvPr/>
          </p:nvSpPr>
          <p:spPr>
            <a:xfrm>
              <a:off x="9944100" y="1809750"/>
              <a:ext cx="127000" cy="136525"/>
            </a:xfrm>
            <a:custGeom>
              <a:avLst/>
              <a:gdLst>
                <a:gd name="connsiteX0" fmla="*/ 127000 w 127000"/>
                <a:gd name="connsiteY0" fmla="*/ 0 h 136525"/>
                <a:gd name="connsiteX1" fmla="*/ 0 w 127000"/>
                <a:gd name="connsiteY1" fmla="*/ 136525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0" h="136525">
                  <a:moveTo>
                    <a:pt x="127000" y="0"/>
                  </a:moveTo>
                  <a:lnTo>
                    <a:pt x="0" y="1365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A77F810-B88A-44E6-AA20-3FE68742DDBD}"/>
                </a:ext>
              </a:extLst>
            </p:cNvPr>
            <p:cNvSpPr/>
            <p:nvPr/>
          </p:nvSpPr>
          <p:spPr>
            <a:xfrm>
              <a:off x="9195851" y="203200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EBEC99B-C17B-42A3-9E8F-A592998ABB52}"/>
                </a:ext>
              </a:extLst>
            </p:cNvPr>
            <p:cNvSpPr/>
            <p:nvPr/>
          </p:nvSpPr>
          <p:spPr>
            <a:xfrm>
              <a:off x="9913400" y="1941487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FB4501E-C181-4E7C-974C-66FFD73D5B89}"/>
                </a:ext>
              </a:extLst>
            </p:cNvPr>
            <p:cNvSpPr/>
            <p:nvPr/>
          </p:nvSpPr>
          <p:spPr>
            <a:xfrm>
              <a:off x="9040277" y="161817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ED1FF6B-CC95-4405-A14D-5A2252E69450}"/>
                </a:ext>
              </a:extLst>
            </p:cNvPr>
            <p:cNvSpPr/>
            <p:nvPr/>
          </p:nvSpPr>
          <p:spPr>
            <a:xfrm>
              <a:off x="8824376" y="146472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D6B489D-ABE9-4530-974E-9D2F15541F13}"/>
                </a:ext>
              </a:extLst>
            </p:cNvPr>
            <p:cNvSpPr/>
            <p:nvPr/>
          </p:nvSpPr>
          <p:spPr>
            <a:xfrm>
              <a:off x="8616175" y="124358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53A3577-CF7D-4D30-9AD1-A081480265F5}"/>
                </a:ext>
              </a:extLst>
            </p:cNvPr>
            <p:cNvSpPr/>
            <p:nvPr/>
          </p:nvSpPr>
          <p:spPr>
            <a:xfrm>
              <a:off x="9313058" y="147186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BD055D0-D31D-4717-9FC5-691DD768848C}"/>
              </a:ext>
            </a:extLst>
          </p:cNvPr>
          <p:cNvGrpSpPr/>
          <p:nvPr/>
        </p:nvGrpSpPr>
        <p:grpSpPr>
          <a:xfrm>
            <a:off x="-23835" y="-10620"/>
            <a:ext cx="5218704" cy="2325715"/>
            <a:chOff x="6322219" y="1028699"/>
            <a:chExt cx="1363124" cy="60747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C17882F-BB54-4EF6-A204-C29695510D2A}"/>
                </a:ext>
              </a:extLst>
            </p:cNvPr>
            <p:cNvSpPr/>
            <p:nvPr/>
          </p:nvSpPr>
          <p:spPr>
            <a:xfrm>
              <a:off x="6537960" y="1028699"/>
              <a:ext cx="1119664" cy="465773"/>
            </a:xfrm>
            <a:custGeom>
              <a:avLst/>
              <a:gdLst>
                <a:gd name="connsiteX0" fmla="*/ 0 w 1112520"/>
                <a:gd name="connsiteY0" fmla="*/ 0 h 480060"/>
                <a:gd name="connsiteX1" fmla="*/ 205740 w 1112520"/>
                <a:gd name="connsiteY1" fmla="*/ 198120 h 480060"/>
                <a:gd name="connsiteX2" fmla="*/ 883920 w 1112520"/>
                <a:gd name="connsiteY2" fmla="*/ 213360 h 480060"/>
                <a:gd name="connsiteX3" fmla="*/ 1112520 w 1112520"/>
                <a:gd name="connsiteY3" fmla="*/ 480060 h 480060"/>
                <a:gd name="connsiteX0" fmla="*/ 0 w 1112520"/>
                <a:gd name="connsiteY0" fmla="*/ 0 h 480060"/>
                <a:gd name="connsiteX1" fmla="*/ 212884 w 1112520"/>
                <a:gd name="connsiteY1" fmla="*/ 224314 h 480060"/>
                <a:gd name="connsiteX2" fmla="*/ 883920 w 1112520"/>
                <a:gd name="connsiteY2" fmla="*/ 213360 h 480060"/>
                <a:gd name="connsiteX3" fmla="*/ 1112520 w 1112520"/>
                <a:gd name="connsiteY3" fmla="*/ 480060 h 480060"/>
                <a:gd name="connsiteX0" fmla="*/ 0 w 1112520"/>
                <a:gd name="connsiteY0" fmla="*/ 0 h 480060"/>
                <a:gd name="connsiteX1" fmla="*/ 212884 w 1112520"/>
                <a:gd name="connsiteY1" fmla="*/ 224314 h 480060"/>
                <a:gd name="connsiteX2" fmla="*/ 869633 w 1112520"/>
                <a:gd name="connsiteY2" fmla="*/ 225266 h 480060"/>
                <a:gd name="connsiteX3" fmla="*/ 1112520 w 1112520"/>
                <a:gd name="connsiteY3" fmla="*/ 480060 h 480060"/>
                <a:gd name="connsiteX0" fmla="*/ 0 w 1119664"/>
                <a:gd name="connsiteY0" fmla="*/ 0 h 465773"/>
                <a:gd name="connsiteX1" fmla="*/ 212884 w 1119664"/>
                <a:gd name="connsiteY1" fmla="*/ 224314 h 465773"/>
                <a:gd name="connsiteX2" fmla="*/ 869633 w 1119664"/>
                <a:gd name="connsiteY2" fmla="*/ 225266 h 465773"/>
                <a:gd name="connsiteX3" fmla="*/ 1119664 w 1119664"/>
                <a:gd name="connsiteY3" fmla="*/ 46577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664" h="465773">
                  <a:moveTo>
                    <a:pt x="0" y="0"/>
                  </a:moveTo>
                  <a:lnTo>
                    <a:pt x="212884" y="224314"/>
                  </a:lnTo>
                  <a:lnTo>
                    <a:pt x="869633" y="225266"/>
                  </a:lnTo>
                  <a:lnTo>
                    <a:pt x="1119664" y="465773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96134AC-6B43-4F9B-BF49-1DDA744A94B1}"/>
                </a:ext>
              </a:extLst>
            </p:cNvPr>
            <p:cNvSpPr/>
            <p:nvPr/>
          </p:nvSpPr>
          <p:spPr>
            <a:xfrm>
              <a:off x="6322219" y="1252538"/>
              <a:ext cx="804862" cy="140493"/>
            </a:xfrm>
            <a:custGeom>
              <a:avLst/>
              <a:gdLst>
                <a:gd name="connsiteX0" fmla="*/ 0 w 804862"/>
                <a:gd name="connsiteY0" fmla="*/ 138112 h 140493"/>
                <a:gd name="connsiteX1" fmla="*/ 671512 w 804862"/>
                <a:gd name="connsiteY1" fmla="*/ 140493 h 140493"/>
                <a:gd name="connsiteX2" fmla="*/ 804862 w 804862"/>
                <a:gd name="connsiteY2" fmla="*/ 0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862" h="140493">
                  <a:moveTo>
                    <a:pt x="0" y="138112"/>
                  </a:moveTo>
                  <a:lnTo>
                    <a:pt x="671512" y="140493"/>
                  </a:lnTo>
                  <a:lnTo>
                    <a:pt x="804862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C6066BE-163C-4B12-8F98-5893B000F179}"/>
                </a:ext>
              </a:extLst>
            </p:cNvPr>
            <p:cNvSpPr/>
            <p:nvPr/>
          </p:nvSpPr>
          <p:spPr>
            <a:xfrm>
              <a:off x="6322219" y="1519238"/>
              <a:ext cx="876300" cy="88106"/>
            </a:xfrm>
            <a:custGeom>
              <a:avLst/>
              <a:gdLst>
                <a:gd name="connsiteX0" fmla="*/ 0 w 876300"/>
                <a:gd name="connsiteY0" fmla="*/ 0 h 88106"/>
                <a:gd name="connsiteX1" fmla="*/ 802481 w 876300"/>
                <a:gd name="connsiteY1" fmla="*/ 4762 h 88106"/>
                <a:gd name="connsiteX2" fmla="*/ 876300 w 876300"/>
                <a:gd name="connsiteY2" fmla="*/ 88106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8106">
                  <a:moveTo>
                    <a:pt x="0" y="0"/>
                  </a:moveTo>
                  <a:lnTo>
                    <a:pt x="802481" y="4762"/>
                  </a:lnTo>
                  <a:lnTo>
                    <a:pt x="876300" y="88106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3AFA2D8-F2C3-4D14-B53F-1DA7B6A16014}"/>
                </a:ext>
              </a:extLst>
            </p:cNvPr>
            <p:cNvSpPr/>
            <p:nvPr/>
          </p:nvSpPr>
          <p:spPr>
            <a:xfrm>
              <a:off x="7491413" y="1042988"/>
              <a:ext cx="154781" cy="150018"/>
            </a:xfrm>
            <a:custGeom>
              <a:avLst/>
              <a:gdLst>
                <a:gd name="connsiteX0" fmla="*/ 0 w 154781"/>
                <a:gd name="connsiteY0" fmla="*/ 0 h 150018"/>
                <a:gd name="connsiteX1" fmla="*/ 154781 w 154781"/>
                <a:gd name="connsiteY1" fmla="*/ 150018 h 15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781" h="150018">
                  <a:moveTo>
                    <a:pt x="0" y="0"/>
                  </a:moveTo>
                  <a:lnTo>
                    <a:pt x="154781" y="15001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2AD7B44-F7AA-4A57-9156-BB01C31B8A6E}"/>
                </a:ext>
              </a:extLst>
            </p:cNvPr>
            <p:cNvSpPr/>
            <p:nvPr/>
          </p:nvSpPr>
          <p:spPr>
            <a:xfrm>
              <a:off x="7639544" y="118738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60BBA4F-91AA-4ABB-9D78-B2C32A577B21}"/>
                </a:ext>
              </a:extLst>
            </p:cNvPr>
            <p:cNvSpPr/>
            <p:nvPr/>
          </p:nvSpPr>
          <p:spPr>
            <a:xfrm>
              <a:off x="7649343" y="148986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0F7FE24-F49B-463C-8E22-F950C7CB66A7}"/>
                </a:ext>
              </a:extLst>
            </p:cNvPr>
            <p:cNvSpPr/>
            <p:nvPr/>
          </p:nvSpPr>
          <p:spPr>
            <a:xfrm>
              <a:off x="7193475" y="160017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2C9DF07B-414D-4251-B852-BFE0D7AA10B5}"/>
              </a:ext>
            </a:extLst>
          </p:cNvPr>
          <p:cNvSpPr/>
          <p:nvPr/>
        </p:nvSpPr>
        <p:spPr>
          <a:xfrm>
            <a:off x="5780356" y="2130785"/>
            <a:ext cx="639494" cy="639494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3150297" y="3085219"/>
            <a:ext cx="6038393" cy="12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WordCloud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실습 발표</a:t>
            </a: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2018975003 </a:t>
            </a:r>
            <a:r>
              <a:rPr lang="ko-KR" altLang="en-US" sz="1050" kern="0" dirty="0">
                <a:solidFill>
                  <a:prstClr val="white"/>
                </a:solidFill>
              </a:rPr>
              <a:t>소프트웨어학과 권재현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61A09B-F5E3-404A-AA5C-399B14F8A02A}"/>
              </a:ext>
            </a:extLst>
          </p:cNvPr>
          <p:cNvSpPr/>
          <p:nvPr/>
        </p:nvSpPr>
        <p:spPr>
          <a:xfrm>
            <a:off x="1868757" y="1397562"/>
            <a:ext cx="35732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워드클라우드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구현 방식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CE1F96-D8D2-410B-9891-7B726B9E4702}"/>
              </a:ext>
            </a:extLst>
          </p:cNvPr>
          <p:cNvSpPr/>
          <p:nvPr/>
        </p:nvSpPr>
        <p:spPr>
          <a:xfrm>
            <a:off x="1868757" y="2363044"/>
            <a:ext cx="35732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사용된 데이터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3CDDAF-0DBE-4B81-AECB-C49C21301482}"/>
              </a:ext>
            </a:extLst>
          </p:cNvPr>
          <p:cNvSpPr/>
          <p:nvPr/>
        </p:nvSpPr>
        <p:spPr>
          <a:xfrm>
            <a:off x="1868757" y="3370091"/>
            <a:ext cx="35732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4FC39-41F5-42BD-9ACA-9199A76BC0C6}"/>
              </a:ext>
            </a:extLst>
          </p:cNvPr>
          <p:cNvSpPr/>
          <p:nvPr/>
        </p:nvSpPr>
        <p:spPr>
          <a:xfrm>
            <a:off x="1180389" y="390515"/>
            <a:ext cx="35732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69A278-3852-4677-816D-17298CD3F979}"/>
              </a:ext>
            </a:extLst>
          </p:cNvPr>
          <p:cNvSpPr/>
          <p:nvPr/>
        </p:nvSpPr>
        <p:spPr>
          <a:xfrm>
            <a:off x="1868756" y="4377138"/>
            <a:ext cx="480988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인상 깊었던 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8F00-E416-48ED-BC3A-0D742271C1C8}"/>
              </a:ext>
            </a:extLst>
          </p:cNvPr>
          <p:cNvSpPr/>
          <p:nvPr/>
        </p:nvSpPr>
        <p:spPr>
          <a:xfrm>
            <a:off x="1027989" y="238115"/>
            <a:ext cx="35732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워드 클라우드 구현 방식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272259-A66F-4992-85E3-C3EB7D6E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26" y="1427492"/>
            <a:ext cx="5818721" cy="32730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4B6D32-2E3F-477A-8C13-A1C99CDBAC7D}"/>
              </a:ext>
            </a:extLst>
          </p:cNvPr>
          <p:cNvSpPr/>
          <p:nvPr/>
        </p:nvSpPr>
        <p:spPr>
          <a:xfrm>
            <a:off x="2950333" y="4827915"/>
            <a:ext cx="822340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Studio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 이용하여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코드로 작성하였습니다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5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8F00-E416-48ED-BC3A-0D742271C1C8}"/>
              </a:ext>
            </a:extLst>
          </p:cNvPr>
          <p:cNvSpPr/>
          <p:nvPr/>
        </p:nvSpPr>
        <p:spPr>
          <a:xfrm>
            <a:off x="1027989" y="238115"/>
            <a:ext cx="35732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사용된 데이터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아이폰 12 심층 리뷰 : '프로'가 아닌 것은 이름 뿐 - ITWorld Korea">
            <a:extLst>
              <a:ext uri="{FF2B5EF4-FFF2-40B4-BE49-F238E27FC236}">
                <a16:creationId xmlns:a16="http://schemas.microsoft.com/office/drawing/2014/main" id="{F98B9377-A4CF-4BA0-949D-4324E0CE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298" y="1427492"/>
            <a:ext cx="4684588" cy="31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B0C03E-491B-4714-ADDB-D809D5384D15}"/>
              </a:ext>
            </a:extLst>
          </p:cNvPr>
          <p:cNvSpPr/>
          <p:nvPr/>
        </p:nvSpPr>
        <p:spPr>
          <a:xfrm>
            <a:off x="2288857" y="4713245"/>
            <a:ext cx="8223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아이폰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대한 리뷰를 쓴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개의 다른 기사들의 텍스트를 마이닝 하여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txt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형식의 파일로 데이터셋을 만들었습니다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B5C33-1D0D-4EE1-994B-DDAAB73F11E1}"/>
              </a:ext>
            </a:extLst>
          </p:cNvPr>
          <p:cNvSpPr/>
          <p:nvPr/>
        </p:nvSpPr>
        <p:spPr>
          <a:xfrm>
            <a:off x="2254368" y="5376990"/>
            <a:ext cx="82234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데이터셋의 유니코드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Utf-8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로는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제대로 인식하지 못하여 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ANSI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형식으로 인코딩했습니다</a:t>
            </a: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8F00-E416-48ED-BC3A-0D742271C1C8}"/>
              </a:ext>
            </a:extLst>
          </p:cNvPr>
          <p:cNvSpPr/>
          <p:nvPr/>
        </p:nvSpPr>
        <p:spPr>
          <a:xfrm>
            <a:off x="1027989" y="238115"/>
            <a:ext cx="35732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및 실행결과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775E36-5624-49FD-8B6B-A6E9D132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03" y="1183008"/>
            <a:ext cx="7664725" cy="43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0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8F00-E416-48ED-BC3A-0D742271C1C8}"/>
              </a:ext>
            </a:extLst>
          </p:cNvPr>
          <p:cNvSpPr/>
          <p:nvPr/>
        </p:nvSpPr>
        <p:spPr>
          <a:xfrm>
            <a:off x="1027989" y="238115"/>
            <a:ext cx="453033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인상 깊었던 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400DCC-1EAA-4783-BB5F-CE9A77E3F815}"/>
              </a:ext>
            </a:extLst>
          </p:cNvPr>
          <p:cNvSpPr/>
          <p:nvPr/>
        </p:nvSpPr>
        <p:spPr>
          <a:xfrm>
            <a:off x="2279722" y="1312822"/>
            <a:ext cx="801498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워드 클라우드를 만들기 위해 직접 코드를 짜고 데이터 정제를 하는 과정이 흥미로웠습니다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2AA4F4-088E-4A28-9A31-9CA8162FB5AF}"/>
              </a:ext>
            </a:extLst>
          </p:cNvPr>
          <p:cNvSpPr/>
          <p:nvPr/>
        </p:nvSpPr>
        <p:spPr>
          <a:xfrm>
            <a:off x="2279721" y="2262591"/>
            <a:ext cx="801498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한글을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언어 내에서 지원하는 패키지 </a:t>
            </a:r>
            <a:r>
              <a:rPr lang="en-US" altLang="ko-KR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KoNLP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4.0 </a:t>
            </a:r>
            <a:r>
              <a:rPr lang="ko-KR" altLang="en-US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이후론 지원 되지 않아 이를 해결하는 과정이 제일 기억에 남았습니다</a:t>
            </a: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85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878F00-E416-48ED-BC3A-0D742271C1C8}"/>
              </a:ext>
            </a:extLst>
          </p:cNvPr>
          <p:cNvSpPr/>
          <p:nvPr/>
        </p:nvSpPr>
        <p:spPr>
          <a:xfrm>
            <a:off x="1027989" y="238115"/>
            <a:ext cx="357328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출처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6D5E08-BEF6-4444-9502-CC412D6A05D0}"/>
              </a:ext>
            </a:extLst>
          </p:cNvPr>
          <p:cNvSpPr/>
          <p:nvPr/>
        </p:nvSpPr>
        <p:spPr>
          <a:xfrm>
            <a:off x="1766014" y="1176146"/>
            <a:ext cx="6545779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https://www.itworld.co.kr/howto/170164</a:t>
            </a:r>
            <a:endParaRPr lang="en-US" altLang="ko-KR" sz="1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http://it.chosun.com/site/data/html_dir/2020/11/13/2020111300821.html</a:t>
            </a:r>
            <a:endParaRPr lang="en-US" altLang="ko-KR" sz="1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https://blog.uplus.co.kr/3949 [LG</a:t>
            </a:r>
            <a:r>
              <a:rPr lang="ko-KR" altLang="en-US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유플러스 </a:t>
            </a:r>
            <a:r>
              <a:rPr lang="ko-KR" altLang="en-US" sz="1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공식블로그</a:t>
            </a:r>
            <a:r>
              <a:rPr lang="en-US" altLang="ko-KR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B91D2D-D84E-4908-A0B3-92F2E9A1947D}"/>
              </a:ext>
            </a:extLst>
          </p:cNvPr>
          <p:cNvSpPr/>
          <p:nvPr/>
        </p:nvSpPr>
        <p:spPr>
          <a:xfrm>
            <a:off x="1106756" y="880582"/>
            <a:ext cx="37503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셋 출처</a:t>
            </a:r>
            <a:endParaRPr lang="en-US" altLang="ko-KR" sz="1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10057-A462-4589-A568-32E1B7FD88BB}"/>
              </a:ext>
            </a:extLst>
          </p:cNvPr>
          <p:cNvSpPr/>
          <p:nvPr/>
        </p:nvSpPr>
        <p:spPr>
          <a:xfrm>
            <a:off x="1106755" y="2196362"/>
            <a:ext cx="37503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이미지출처</a:t>
            </a:r>
            <a:endParaRPr lang="en-US" altLang="ko-KR" sz="1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69004D-BCB5-4E37-ADCB-84ED88B7767F}"/>
              </a:ext>
            </a:extLst>
          </p:cNvPr>
          <p:cNvSpPr/>
          <p:nvPr/>
        </p:nvSpPr>
        <p:spPr>
          <a:xfrm>
            <a:off x="1766013" y="2570247"/>
            <a:ext cx="654577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https://www.itworld.co.kr/howto/170164</a:t>
            </a:r>
            <a:endParaRPr lang="en-US" altLang="ko-KR" sz="1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74C29B-7424-49F2-89FA-EEC97D85002A}"/>
              </a:ext>
            </a:extLst>
          </p:cNvPr>
          <p:cNvSpPr/>
          <p:nvPr/>
        </p:nvSpPr>
        <p:spPr>
          <a:xfrm>
            <a:off x="1106755" y="3100264"/>
            <a:ext cx="37503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ko-KR" altLang="en-US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디자인 출처 </a:t>
            </a:r>
            <a:endParaRPr lang="en-US" altLang="ko-KR" sz="1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C1D3AD-F43B-4836-8D21-A5B59D39FF26}"/>
              </a:ext>
            </a:extLst>
          </p:cNvPr>
          <p:cNvSpPr/>
          <p:nvPr/>
        </p:nvSpPr>
        <p:spPr>
          <a:xfrm>
            <a:off x="1766012" y="3597112"/>
            <a:ext cx="654577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http://pptbizcam.co.kr/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B2398B-E35F-4935-A375-99C3ED1C8B2B}"/>
              </a:ext>
            </a:extLst>
          </p:cNvPr>
          <p:cNvSpPr txBox="1"/>
          <p:nvPr/>
        </p:nvSpPr>
        <p:spPr>
          <a:xfrm>
            <a:off x="1106754" y="4127129"/>
            <a:ext cx="9314597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코드 참고 사이트</a:t>
            </a:r>
            <a:r>
              <a:rPr lang="en-US" altLang="ko-KR" sz="1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https://kutar37.tistory.com/entry/R%EC%9D%84-%EC%9D%B4%EC%9A%A9%ED%95%9C-%ED%85%8D%EC%8A%A4%ED%8A%B8%EB%A7%88%EC%9D%B4%EB%8B%9D-%EC%9B%8C%EB%93%9C%ED%81%B4%EB%9D%BC%EC%9A%B0%EB%93%9C</a:t>
            </a:r>
          </a:p>
        </p:txBody>
      </p:sp>
    </p:spTree>
    <p:extLst>
      <p:ext uri="{BB962C8B-B14F-4D97-AF65-F5344CB8AC3E}">
        <p14:creationId xmlns:p14="http://schemas.microsoft.com/office/powerpoint/2010/main" val="3489402043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287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병선</cp:lastModifiedBy>
  <cp:revision>8</cp:revision>
  <dcterms:created xsi:type="dcterms:W3CDTF">2020-11-05T02:12:42Z</dcterms:created>
  <dcterms:modified xsi:type="dcterms:W3CDTF">2020-11-16T03:25:05Z</dcterms:modified>
</cp:coreProperties>
</file>